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2450" autoAdjust="0"/>
  </p:normalViewPr>
  <p:slideViewPr>
    <p:cSldViewPr snapToGrid="0">
      <p:cViewPr>
        <p:scale>
          <a:sx n="80" d="100"/>
          <a:sy n="80" d="100"/>
        </p:scale>
        <p:origin x="942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976" y="96"/>
      </p:cViewPr>
      <p:guideLst/>
    </p:cSldViewPr>
  </p:notesViewPr>
  <p:gridSpacing cx="72008" cy="72008"/>
</p:viewPr>
</file>

<file path=ppt/_rels/presentation.xml.rels>&#65279;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F1033-8B2B-45E0-8772-2D260FFF3C40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EF99B-AFCE-435B-8E63-3449F632A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14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F99B-AFCE-435B-8E63-3449F632A58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42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CAF0-4F1E-4883-94FB-64D2AC8746FE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833F-EE79-496F-8B38-0B3A64D58B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3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CAF0-4F1E-4883-94FB-64D2AC8746FE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833F-EE79-496F-8B38-0B3A64D58B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97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CAF0-4F1E-4883-94FB-64D2AC8746FE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833F-EE79-496F-8B38-0B3A64D58B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08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CAF0-4F1E-4883-94FB-64D2AC8746FE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833F-EE79-496F-8B38-0B3A64D58B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25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CAF0-4F1E-4883-94FB-64D2AC8746FE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833F-EE79-496F-8B38-0B3A64D58B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41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CAF0-4F1E-4883-94FB-64D2AC8746FE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833F-EE79-496F-8B38-0B3A64D58B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49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CAF0-4F1E-4883-94FB-64D2AC8746FE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833F-EE79-496F-8B38-0B3A64D58B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77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CAF0-4F1E-4883-94FB-64D2AC8746FE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833F-EE79-496F-8B38-0B3A64D58B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71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CAF0-4F1E-4883-94FB-64D2AC8746FE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833F-EE79-496F-8B38-0B3A64D58B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27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CAF0-4F1E-4883-94FB-64D2AC8746FE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833F-EE79-496F-8B38-0B3A64D58B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26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CAF0-4F1E-4883-94FB-64D2AC8746FE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833F-EE79-496F-8B38-0B3A64D58B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66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FCAF0-4F1E-4883-94FB-64D2AC8746FE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5833F-EE79-496F-8B38-0B3A64D58B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10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テキスト ボックス 43"/>
          <p:cNvSpPr txBox="1"/>
          <p:nvPr/>
        </p:nvSpPr>
        <p:spPr>
          <a:xfrm>
            <a:off x="1639992" y="9513700"/>
            <a:ext cx="155009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25" dirty="0"/>
              <a:t>バックネット付近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27238" r="21085" b="18476"/>
          <a:stretch/>
        </p:blipFill>
        <p:spPr>
          <a:xfrm>
            <a:off x="1854988" y="721203"/>
            <a:ext cx="5851732" cy="4248625"/>
          </a:xfrm>
          <a:prstGeom prst="rect">
            <a:avLst/>
          </a:prstGeom>
          <a:ln>
            <a:noFill/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/>
          <a:srcRect l="23083" t="18817" r="38525" b="39098"/>
          <a:stretch/>
        </p:blipFill>
        <p:spPr>
          <a:xfrm>
            <a:off x="7947146" y="5181238"/>
            <a:ext cx="1793754" cy="133351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5" name="直線コネクタ 4"/>
          <p:cNvCxnSpPr/>
          <p:nvPr/>
        </p:nvCxnSpPr>
        <p:spPr>
          <a:xfrm>
            <a:off x="5884038" y="4423231"/>
            <a:ext cx="2038694" cy="1000814"/>
          </a:xfrm>
          <a:prstGeom prst="line">
            <a:avLst/>
          </a:prstGeom>
          <a:ln w="19050" cap="rnd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8147547" y="6528954"/>
            <a:ext cx="1392951" cy="22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25" dirty="0"/>
              <a:t>敷地入り口</a:t>
            </a:r>
          </a:p>
        </p:txBody>
      </p:sp>
      <p:cxnSp>
        <p:nvCxnSpPr>
          <p:cNvPr id="10" name="直線コネクタ 9"/>
          <p:cNvCxnSpPr>
            <a:endCxn id="60" idx="1"/>
          </p:cNvCxnSpPr>
          <p:nvPr/>
        </p:nvCxnSpPr>
        <p:spPr>
          <a:xfrm>
            <a:off x="4184645" y="3626747"/>
            <a:ext cx="3740895" cy="554177"/>
          </a:xfrm>
          <a:prstGeom prst="line">
            <a:avLst/>
          </a:prstGeom>
          <a:ln w="19050" cap="rnd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4" r="12612"/>
          <a:stretch/>
        </p:blipFill>
        <p:spPr>
          <a:xfrm>
            <a:off x="7893840" y="2074620"/>
            <a:ext cx="1846236" cy="117369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8172109" y="3280170"/>
            <a:ext cx="1389591" cy="22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25" dirty="0"/>
              <a:t>第二球場防球ネット</a:t>
            </a:r>
          </a:p>
        </p:txBody>
      </p:sp>
      <p:cxnSp>
        <p:nvCxnSpPr>
          <p:cNvPr id="29" name="直線コネクタ 28"/>
          <p:cNvCxnSpPr/>
          <p:nvPr/>
        </p:nvCxnSpPr>
        <p:spPr>
          <a:xfrm flipV="1">
            <a:off x="4946882" y="1267540"/>
            <a:ext cx="2931821" cy="2076736"/>
          </a:xfrm>
          <a:prstGeom prst="line">
            <a:avLst/>
          </a:prstGeom>
          <a:ln w="19050" cap="rnd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1"/>
          <a:stretch/>
        </p:blipFill>
        <p:spPr>
          <a:xfrm>
            <a:off x="7878703" y="603416"/>
            <a:ext cx="1861373" cy="121321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2" name="楕円 31"/>
          <p:cNvSpPr/>
          <p:nvPr/>
        </p:nvSpPr>
        <p:spPr>
          <a:xfrm>
            <a:off x="8535977" y="923069"/>
            <a:ext cx="860134" cy="61493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140366" y="1821559"/>
            <a:ext cx="1389591" cy="22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25" dirty="0"/>
              <a:t>ブロムナード</a:t>
            </a:r>
            <a:r>
              <a:rPr lang="ja-JP" altLang="en-US" sz="825" dirty="0" smtClean="0"/>
              <a:t>石壁</a:t>
            </a:r>
            <a:endParaRPr lang="ja-JP" altLang="en-US" sz="825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7021" y="1221725"/>
            <a:ext cx="1371430" cy="30448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50" dirty="0"/>
              <a:t>赤枠</a:t>
            </a:r>
            <a:r>
              <a:rPr lang="en-US" altLang="ja-JP" sz="1350" dirty="0"/>
              <a:t>…</a:t>
            </a:r>
            <a:r>
              <a:rPr lang="ja-JP" altLang="en-US" sz="1350" dirty="0"/>
              <a:t>球場外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02293" y="769399"/>
            <a:ext cx="1371430" cy="30448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50" dirty="0" smtClean="0"/>
              <a:t>青枠</a:t>
            </a:r>
            <a:r>
              <a:rPr lang="en-US" altLang="ja-JP" sz="1350" dirty="0"/>
              <a:t>…</a:t>
            </a:r>
            <a:r>
              <a:rPr lang="ja-JP" altLang="en-US" sz="1350" dirty="0"/>
              <a:t>球場内</a:t>
            </a:r>
          </a:p>
        </p:txBody>
      </p:sp>
      <p:cxnSp>
        <p:nvCxnSpPr>
          <p:cNvPr id="38" name="直線コネクタ 37"/>
          <p:cNvCxnSpPr/>
          <p:nvPr/>
        </p:nvCxnSpPr>
        <p:spPr>
          <a:xfrm>
            <a:off x="4527827" y="3288575"/>
            <a:ext cx="2116365" cy="2230482"/>
          </a:xfrm>
          <a:prstGeom prst="line">
            <a:avLst/>
          </a:prstGeom>
          <a:ln w="19050" cap="rnd">
            <a:solidFill>
              <a:srgbClr val="0070C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7" r="17294" b="4535"/>
          <a:stretch/>
        </p:blipFill>
        <p:spPr>
          <a:xfrm>
            <a:off x="5447900" y="5206648"/>
            <a:ext cx="1923170" cy="125113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0" name="テキスト ボックス 39"/>
          <p:cNvSpPr txBox="1"/>
          <p:nvPr/>
        </p:nvSpPr>
        <p:spPr>
          <a:xfrm>
            <a:off x="5447898" y="6528954"/>
            <a:ext cx="1898423" cy="22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25" dirty="0"/>
              <a:t>スタンド入口（９箇所）上部</a:t>
            </a:r>
          </a:p>
        </p:txBody>
      </p:sp>
      <p:sp>
        <p:nvSpPr>
          <p:cNvPr id="8" name="楕円 7"/>
          <p:cNvSpPr/>
          <p:nvPr/>
        </p:nvSpPr>
        <p:spPr>
          <a:xfrm>
            <a:off x="5401328" y="5535607"/>
            <a:ext cx="621838" cy="5709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6" name="楕円 35"/>
          <p:cNvSpPr/>
          <p:nvPr/>
        </p:nvSpPr>
        <p:spPr>
          <a:xfrm>
            <a:off x="8046229" y="2191125"/>
            <a:ext cx="1470910" cy="35962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934945" y="6528954"/>
            <a:ext cx="1763990" cy="22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25" dirty="0"/>
              <a:t>バックネット付近</a:t>
            </a:r>
          </a:p>
        </p:txBody>
      </p:sp>
      <p:cxnSp>
        <p:nvCxnSpPr>
          <p:cNvPr id="43" name="直線コネクタ 42"/>
          <p:cNvCxnSpPr/>
          <p:nvPr/>
        </p:nvCxnSpPr>
        <p:spPr>
          <a:xfrm flipH="1">
            <a:off x="3871420" y="3458582"/>
            <a:ext cx="232647" cy="1733679"/>
          </a:xfrm>
          <a:prstGeom prst="line">
            <a:avLst/>
          </a:prstGeom>
          <a:ln w="19050" cap="rnd">
            <a:solidFill>
              <a:srgbClr val="0070C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2" b="27265"/>
          <a:stretch/>
        </p:blipFill>
        <p:spPr>
          <a:xfrm>
            <a:off x="207328" y="3595944"/>
            <a:ext cx="1909838" cy="137347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3" name="テキスト ボックス 52"/>
          <p:cNvSpPr txBox="1"/>
          <p:nvPr/>
        </p:nvSpPr>
        <p:spPr>
          <a:xfrm>
            <a:off x="259378" y="4985352"/>
            <a:ext cx="1961244" cy="22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25" dirty="0"/>
              <a:t>ダッグアウト（</a:t>
            </a:r>
            <a:r>
              <a:rPr lang="en-US" altLang="ja-JP" sz="825" dirty="0"/>
              <a:t>1</a:t>
            </a:r>
            <a:r>
              <a:rPr lang="ja-JP" altLang="en-US" sz="825" dirty="0"/>
              <a:t>塁側・３塁側）</a:t>
            </a: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1" r="-34" b="30104"/>
          <a:stretch/>
        </p:blipFill>
        <p:spPr>
          <a:xfrm>
            <a:off x="2763485" y="5241807"/>
            <a:ext cx="2048439" cy="123133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cxnSp>
        <p:nvCxnSpPr>
          <p:cNvPr id="57" name="直線コネクタ 56"/>
          <p:cNvCxnSpPr>
            <a:endCxn id="52" idx="3"/>
          </p:cNvCxnSpPr>
          <p:nvPr/>
        </p:nvCxnSpPr>
        <p:spPr>
          <a:xfrm flipH="1">
            <a:off x="2117165" y="3111460"/>
            <a:ext cx="1478635" cy="1171219"/>
          </a:xfrm>
          <a:prstGeom prst="line">
            <a:avLst/>
          </a:prstGeom>
          <a:ln w="19050" cap="rnd">
            <a:solidFill>
              <a:srgbClr val="0070C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楕円 44"/>
          <p:cNvSpPr/>
          <p:nvPr/>
        </p:nvSpPr>
        <p:spPr>
          <a:xfrm>
            <a:off x="9268058" y="5301973"/>
            <a:ext cx="306484" cy="76383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4" name="楕円 23"/>
          <p:cNvSpPr/>
          <p:nvPr/>
        </p:nvSpPr>
        <p:spPr>
          <a:xfrm>
            <a:off x="287978" y="4096694"/>
            <a:ext cx="1585745" cy="69698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7" name="楕円 46"/>
          <p:cNvSpPr/>
          <p:nvPr/>
        </p:nvSpPr>
        <p:spPr>
          <a:xfrm>
            <a:off x="2856484" y="5644973"/>
            <a:ext cx="1074405" cy="74302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6" y="2068559"/>
            <a:ext cx="1853092" cy="121384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4" name="楕円 53"/>
          <p:cNvSpPr/>
          <p:nvPr/>
        </p:nvSpPr>
        <p:spPr>
          <a:xfrm>
            <a:off x="1082755" y="2567467"/>
            <a:ext cx="492395" cy="63757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0" y="3342570"/>
            <a:ext cx="2328336" cy="22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25" dirty="0"/>
              <a:t>ラバーフェンス（レフト側ライト側）</a:t>
            </a:r>
          </a:p>
        </p:txBody>
      </p:sp>
      <p:cxnSp>
        <p:nvCxnSpPr>
          <p:cNvPr id="48" name="直線コネクタ 47"/>
          <p:cNvCxnSpPr/>
          <p:nvPr/>
        </p:nvCxnSpPr>
        <p:spPr>
          <a:xfrm flipH="1">
            <a:off x="2129948" y="2164191"/>
            <a:ext cx="1152441" cy="206747"/>
          </a:xfrm>
          <a:prstGeom prst="line">
            <a:avLst/>
          </a:prstGeom>
          <a:ln w="19050" cap="rnd">
            <a:solidFill>
              <a:srgbClr val="0070C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図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52"/>
          <a:stretch/>
        </p:blipFill>
        <p:spPr>
          <a:xfrm>
            <a:off x="207328" y="5255941"/>
            <a:ext cx="1923279" cy="12172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0" name="テキスト ボックス 49"/>
          <p:cNvSpPr txBox="1"/>
          <p:nvPr/>
        </p:nvSpPr>
        <p:spPr>
          <a:xfrm>
            <a:off x="274847" y="6528955"/>
            <a:ext cx="1763990" cy="22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25" dirty="0"/>
              <a:t>コンコース壁面（２箇所）</a:t>
            </a:r>
          </a:p>
        </p:txBody>
      </p:sp>
      <p:cxnSp>
        <p:nvCxnSpPr>
          <p:cNvPr id="58" name="直線コネクタ 57"/>
          <p:cNvCxnSpPr/>
          <p:nvPr/>
        </p:nvCxnSpPr>
        <p:spPr>
          <a:xfrm flipH="1">
            <a:off x="2168254" y="3344276"/>
            <a:ext cx="1533385" cy="2287946"/>
          </a:xfrm>
          <a:prstGeom prst="line">
            <a:avLst/>
          </a:prstGeom>
          <a:ln w="19050" cap="rnd">
            <a:solidFill>
              <a:srgbClr val="0070C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楕円 58"/>
          <p:cNvSpPr/>
          <p:nvPr/>
        </p:nvSpPr>
        <p:spPr>
          <a:xfrm>
            <a:off x="187276" y="5506964"/>
            <a:ext cx="1150322" cy="65050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60" name="図 59"/>
          <p:cNvPicPr>
            <a:picLocks noChangeAspect="1"/>
          </p:cNvPicPr>
          <p:nvPr/>
        </p:nvPicPr>
        <p:blipFill rotWithShape="1">
          <a:blip r:embed="rId12"/>
          <a:srcRect l="6570" t="10602" r="11212" b="40944"/>
          <a:stretch/>
        </p:blipFill>
        <p:spPr>
          <a:xfrm>
            <a:off x="7925540" y="3553256"/>
            <a:ext cx="1791722" cy="125533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1" name="テキスト ボックス 60"/>
          <p:cNvSpPr txBox="1"/>
          <p:nvPr/>
        </p:nvSpPr>
        <p:spPr>
          <a:xfrm>
            <a:off x="8114593" y="4858163"/>
            <a:ext cx="1389591" cy="22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25" dirty="0" smtClean="0"/>
              <a:t>本球場</a:t>
            </a:r>
            <a:r>
              <a:rPr lang="ja-JP" altLang="en-US" sz="825" dirty="0"/>
              <a:t>正面</a:t>
            </a:r>
          </a:p>
        </p:txBody>
      </p:sp>
      <p:cxnSp>
        <p:nvCxnSpPr>
          <p:cNvPr id="62" name="直線コネクタ 61"/>
          <p:cNvCxnSpPr>
            <a:endCxn id="14" idx="1"/>
          </p:cNvCxnSpPr>
          <p:nvPr/>
        </p:nvCxnSpPr>
        <p:spPr>
          <a:xfrm flipV="1">
            <a:off x="5240286" y="2661465"/>
            <a:ext cx="2653552" cy="888899"/>
          </a:xfrm>
          <a:prstGeom prst="line">
            <a:avLst/>
          </a:prstGeom>
          <a:ln w="19050" cap="rnd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楕円 63"/>
          <p:cNvSpPr/>
          <p:nvPr/>
        </p:nvSpPr>
        <p:spPr>
          <a:xfrm>
            <a:off x="8172107" y="3655019"/>
            <a:ext cx="1470910" cy="35962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7309" y="6557"/>
            <a:ext cx="8866875" cy="54911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ja-JP" altLang="en-US" sz="3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静岡市</a:t>
            </a:r>
            <a:r>
              <a:rPr lang="ja-JP" altLang="en-US" sz="3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清水</a:t>
            </a: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庵原</a:t>
            </a:r>
            <a:r>
              <a:rPr lang="ja-JP" altLang="en-US" sz="3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球場ネーミングライツに</a:t>
            </a: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伴う表示</a:t>
            </a:r>
            <a:r>
              <a:rPr lang="ja-JP" altLang="en-US" sz="3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箇所</a:t>
            </a:r>
            <a:endParaRPr lang="ja-JP" altLang="en-US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6" name="図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8" t="73366" r="52240" b="25097"/>
          <a:stretch/>
        </p:blipFill>
        <p:spPr>
          <a:xfrm>
            <a:off x="4403562" y="3994483"/>
            <a:ext cx="469232" cy="120316"/>
          </a:xfrm>
          <a:prstGeom prst="rect">
            <a:avLst/>
          </a:prstGeom>
          <a:ln>
            <a:noFill/>
          </a:ln>
        </p:spPr>
      </p:pic>
      <p:pic>
        <p:nvPicPr>
          <p:cNvPr id="63" name="図 6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8" t="73366" r="52240" b="25097"/>
          <a:stretch/>
        </p:blipFill>
        <p:spPr>
          <a:xfrm>
            <a:off x="4399548" y="3894217"/>
            <a:ext cx="469232" cy="1203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1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</TotalTime>
  <Words>54</Words>
  <Application>Microsoft Office PowerPoint</Application>
  <PresentationFormat>A4 210 x 297 mm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游ゴシック</vt:lpstr>
      <vt:lpstr>游ゴシック Light</vt:lpstr>
      <vt:lpstr>Arial</vt:lpstr>
      <vt:lpstr>Calibri</vt:lpstr>
      <vt:lpstr>Calibri Light</vt:lpstr>
      <vt:lpstr>Office テーマ</vt:lpstr>
      <vt:lpstr>静岡市清水庵原球場ネーミングライツに伴う表示箇所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吉橋　正訓</dc:creator>
  <cp:lastModifiedBy>Windows ユーザー</cp:lastModifiedBy>
  <cp:revision>30</cp:revision>
  <cp:lastPrinted>2023-08-18T04:35:50Z</cp:lastPrinted>
  <dcterms:created xsi:type="dcterms:W3CDTF">2023-06-29T01:45:27Z</dcterms:created>
  <dcterms:modified xsi:type="dcterms:W3CDTF">2023-11-15T06:37:56Z</dcterms:modified>
</cp:coreProperties>
</file>