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320" r:id="rId2"/>
    <p:sldId id="322" r:id="rId3"/>
    <p:sldId id="324" r:id="rId4"/>
    <p:sldId id="325" r:id="rId5"/>
    <p:sldId id="336" r:id="rId6"/>
    <p:sldId id="352" r:id="rId7"/>
    <p:sldId id="328" r:id="rId8"/>
    <p:sldId id="353" r:id="rId9"/>
    <p:sldId id="296" r:id="rId10"/>
    <p:sldId id="354" r:id="rId11"/>
    <p:sldId id="334" r:id="rId12"/>
    <p:sldId id="299" r:id="rId13"/>
    <p:sldId id="355" r:id="rId14"/>
    <p:sldId id="304" r:id="rId15"/>
    <p:sldId id="356" r:id="rId16"/>
    <p:sldId id="303" r:id="rId17"/>
    <p:sldId id="333" r:id="rId18"/>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DDF1"/>
    <a:srgbClr val="FF3300"/>
    <a:srgbClr val="FF8837"/>
    <a:srgbClr val="FFC000"/>
    <a:srgbClr val="FF7C80"/>
    <a:srgbClr val="92D050"/>
    <a:srgbClr val="BDD7EE"/>
    <a:srgbClr val="E4F4F8"/>
    <a:srgbClr val="1091FC"/>
    <a:srgbClr val="EAF2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505" autoAdjust="0"/>
    <p:restoredTop sz="94333" autoAdjust="0"/>
  </p:normalViewPr>
  <p:slideViewPr>
    <p:cSldViewPr snapToGrid="0">
      <p:cViewPr varScale="1">
        <p:scale>
          <a:sx n="69" d="100"/>
          <a:sy n="69" d="100"/>
        </p:scale>
        <p:origin x="1500" y="78"/>
      </p:cViewPr>
      <p:guideLst/>
    </p:cSldViewPr>
  </p:slideViewPr>
  <p:notesTextViewPr>
    <p:cViewPr>
      <p:scale>
        <a:sx n="50" d="100"/>
        <a:sy n="50" d="100"/>
      </p:scale>
      <p:origin x="0" y="0"/>
    </p:cViewPr>
  </p:notesTextViewPr>
  <p:gridSpacing cx="72008" cy="72008"/>
</p:viewPr>
</file>

<file path=ppt/_rels/presentation.xml.rels>&#65279;<?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viewProps" Target="view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tableStyles" Target="tableStyles.xml" /><Relationship Id="rId10" Type="http://schemas.openxmlformats.org/officeDocument/2006/relationships/slide" Target="slides/slide9.xml" /><Relationship Id="rId19" Type="http://schemas.openxmlformats.org/officeDocument/2006/relationships/notesMaster" Target="notesMasters/notesMaster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theme" Target="theme/theme1.xml" /></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lang="ja-JP"/>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5"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r>
              <a:rPr lang="ja-JP" sz="1800" b="0" strike="noStrike" spc="-1">
                <a:solidFill>
                  <a:srgbClr val="000000"/>
                </a:solidFill>
                <a:latin typeface="Calibri" panose="020F0502020204030204"/>
              </a:rPr>
              <a:t>クリックしてスライドを移動</a:t>
            </a:r>
            <a:endParaRPr lang="en-US" sz="1800" b="0" strike="noStrike" spc="-1">
              <a:solidFill>
                <a:srgbClr val="000000"/>
              </a:solidFill>
              <a:latin typeface="Calibri" panose="020F0502020204030204"/>
            </a:endParaRPr>
          </a:p>
        </p:txBody>
      </p:sp>
      <p:sp>
        <p:nvSpPr>
          <p:cNvPr id="166"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r>
              <a:rPr lang="ja-JP" sz="2000" b="0" strike="noStrike" spc="-1">
                <a:latin typeface="Arial" panose="020B0604020202020204"/>
              </a:rPr>
              <a:t>クリックしてノートの書式を編集</a:t>
            </a:r>
            <a:endParaRPr lang="en-US" sz="2000" b="0" strike="noStrike" spc="-1">
              <a:latin typeface="Arial" panose="020B0604020202020204"/>
            </a:endParaRPr>
          </a:p>
        </p:txBody>
      </p:sp>
      <p:sp>
        <p:nvSpPr>
          <p:cNvPr id="167"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r>
              <a:rPr lang="en-US" sz="1400" b="0" strike="noStrike" spc="-1">
                <a:latin typeface="Times New Roman" panose="02020603050405020304"/>
              </a:rPr>
              <a:t>&lt;ヘッダー&gt;</a:t>
            </a:r>
          </a:p>
        </p:txBody>
      </p:sp>
      <p:sp>
        <p:nvSpPr>
          <p:cNvPr id="168" name="PlaceHolder 4"/>
          <p:cNvSpPr>
            <a:spLocks noGrp="1"/>
          </p:cNvSpPr>
          <p:nvPr>
            <p:ph type="dt"/>
          </p:nvPr>
        </p:nvSpPr>
        <p:spPr>
          <a:xfrm>
            <a:off x="4278960" y="0"/>
            <a:ext cx="3280680" cy="534240"/>
          </a:xfrm>
          <a:prstGeom prst="rect">
            <a:avLst/>
          </a:prstGeom>
          <a:noFill/>
          <a:ln w="0">
            <a:noFill/>
          </a:ln>
        </p:spPr>
        <p:txBody>
          <a:bodyPr lIns="0" tIns="0" rIns="0" bIns="0" anchor="t">
            <a:noAutofit/>
          </a:bodyPr>
          <a:lstStyle/>
          <a:p>
            <a:pPr algn="r">
              <a:buNone/>
            </a:pPr>
            <a:r>
              <a:rPr lang="en-US" sz="1400" b="0" strike="noStrike" spc="-1">
                <a:latin typeface="Times New Roman" panose="02020603050405020304"/>
              </a:rPr>
              <a:t>&lt;日付/時刻&gt;</a:t>
            </a:r>
          </a:p>
        </p:txBody>
      </p:sp>
      <p:sp>
        <p:nvSpPr>
          <p:cNvPr id="169" name="PlaceHolder 5"/>
          <p:cNvSpPr>
            <a:spLocks noGrp="1"/>
          </p:cNvSpPr>
          <p:nvPr>
            <p:ph type="ftr"/>
          </p:nvPr>
        </p:nvSpPr>
        <p:spPr>
          <a:xfrm>
            <a:off x="0" y="10157400"/>
            <a:ext cx="3280680" cy="534240"/>
          </a:xfrm>
          <a:prstGeom prst="rect">
            <a:avLst/>
          </a:prstGeom>
          <a:noFill/>
          <a:ln w="0">
            <a:noFill/>
          </a:ln>
        </p:spPr>
        <p:txBody>
          <a:bodyPr lIns="0" tIns="0" rIns="0" bIns="0" anchor="b">
            <a:noAutofit/>
          </a:bodyPr>
          <a:lstStyle/>
          <a:p>
            <a:r>
              <a:rPr lang="en-US" sz="1400" b="0" strike="noStrike" spc="-1">
                <a:latin typeface="Times New Roman" panose="02020603050405020304"/>
              </a:rPr>
              <a:t>&lt;フッター&gt;</a:t>
            </a:r>
          </a:p>
        </p:txBody>
      </p:sp>
      <p:sp>
        <p:nvSpPr>
          <p:cNvPr id="170" name="PlaceHolder 6"/>
          <p:cNvSpPr>
            <a:spLocks noGrp="1"/>
          </p:cNvSpPr>
          <p:nvPr>
            <p:ph type="sldNum"/>
          </p:nvPr>
        </p:nvSpPr>
        <p:spPr>
          <a:xfrm>
            <a:off x="4278960" y="10157400"/>
            <a:ext cx="3280680" cy="534240"/>
          </a:xfrm>
          <a:prstGeom prst="rect">
            <a:avLst/>
          </a:prstGeom>
          <a:noFill/>
          <a:ln w="0">
            <a:noFill/>
          </a:ln>
        </p:spPr>
        <p:txBody>
          <a:bodyPr lIns="0" tIns="0" rIns="0" bIns="0" anchor="b">
            <a:noAutofit/>
          </a:bodyPr>
          <a:lstStyle/>
          <a:p>
            <a:pPr algn="r">
              <a:buNone/>
            </a:pPr>
            <a:fld id="{2733A206-F4C6-4F46-ABEA-30DE5E580E18}" type="slidenum">
              <a:rPr lang="en-US" sz="1400" b="0" strike="noStrike" spc="-1">
                <a:latin typeface="Times New Roman" panose="02020603050405020304"/>
              </a:rPr>
              <a:t>‹#›</a:t>
            </a:fld>
            <a:endParaRPr lang="en-US" sz="1400" b="0" strike="noStrike" spc="-1">
              <a:latin typeface="Times New Roman" panose="02020603050405020304"/>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4238" y="812800"/>
            <a:ext cx="5791200" cy="4008438"/>
          </a:xfrm>
        </p:spPr>
      </p:sp>
      <p:sp>
        <p:nvSpPr>
          <p:cNvPr id="3" name="ノート プレースホルダー 2"/>
          <p:cNvSpPr>
            <a:spLocks noGrp="1"/>
          </p:cNvSpPr>
          <p:nvPr>
            <p:ph type="body" idx="1"/>
          </p:nvPr>
        </p:nvSpPr>
        <p:spPr/>
        <p:txBody>
          <a:bodyPr/>
          <a:lstStyle/>
          <a:p>
            <a:r>
              <a:rPr kumimoji="1" lang="ja-JP" altLang="en-US" dirty="0" smtClean="0">
                <a:solidFill>
                  <a:srgbClr val="00B050"/>
                </a:solidFill>
              </a:rPr>
              <a:t>≪事務局説明≫　</a:t>
            </a:r>
            <a:endParaRPr kumimoji="1" lang="en-US" altLang="ja-JP" dirty="0" smtClean="0">
              <a:solidFill>
                <a:srgbClr val="00B050"/>
              </a:solidFill>
            </a:endParaRPr>
          </a:p>
          <a:p>
            <a:r>
              <a:rPr kumimoji="1" lang="ja-JP" altLang="en-US" dirty="0" smtClean="0"/>
              <a:t>　それでは、これまでの２回の検討委員会、さらに</a:t>
            </a:r>
            <a:r>
              <a:rPr kumimoji="1" lang="en-US" altLang="ja-JP" dirty="0" smtClean="0"/>
              <a:t>8</a:t>
            </a:r>
            <a:r>
              <a:rPr kumimoji="1" lang="ja-JP" altLang="en-US" dirty="0" smtClean="0"/>
              <a:t>月の総合教育会議を経て、ここまでで固まった部活動改革</a:t>
            </a:r>
            <a:r>
              <a:rPr lang="ja-JP" altLang="en-US" dirty="0" smtClean="0"/>
              <a:t>の方向性</a:t>
            </a:r>
            <a:r>
              <a:rPr kumimoji="1" lang="ja-JP" altLang="en-US" dirty="0" smtClean="0"/>
              <a:t>について、改めて報告をさせて頂きます。</a:t>
            </a:r>
            <a:endParaRPr kumimoji="1" lang="en-US" altLang="ja-JP" dirty="0" smtClean="0"/>
          </a:p>
          <a:p>
            <a:r>
              <a:rPr kumimoji="1" lang="ja-JP" altLang="en-US" dirty="0" smtClean="0"/>
              <a:t>　子どもたちが自分の興味に応じて種目を選択し、仲間とともに活動する部活動は、教育的な側面やスポーツや文化芸術の普及振興など大きな成果を上げきました。</a:t>
            </a:r>
            <a:endParaRPr kumimoji="1" lang="en-US" altLang="ja-JP" dirty="0" smtClean="0"/>
          </a:p>
          <a:p>
            <a:r>
              <a:rPr lang="ja-JP" altLang="en-US" dirty="0"/>
              <a:t>　</a:t>
            </a:r>
            <a:r>
              <a:rPr kumimoji="1" lang="ja-JP" altLang="en-US" dirty="0" smtClean="0"/>
              <a:t>しかし、その一方、少子化や指導体制の課題を踏まえると、従来の学校単位の活動では持続可能とは言えない状況であります。</a:t>
            </a:r>
            <a:endParaRPr kumimoji="1" lang="en-US" altLang="ja-JP" dirty="0" smtClean="0"/>
          </a:p>
          <a:p>
            <a:r>
              <a:rPr kumimoji="1" lang="ja-JP" altLang="en-US" dirty="0" smtClean="0"/>
              <a:t>　このままでは中学生の有意義な活動を維持することが困難であるため、学校単位で学校主体で行ってきた枠組みから地域に展開する改革が迫られて</a:t>
            </a:r>
            <a:r>
              <a:rPr lang="ja-JP" altLang="en-US" dirty="0"/>
              <a:t>い</a:t>
            </a:r>
            <a:r>
              <a:rPr kumimoji="1" lang="ja-JP" altLang="en-US" dirty="0" smtClean="0"/>
              <a:t>ます。</a:t>
            </a:r>
          </a:p>
          <a:p>
            <a:endParaRPr kumimoji="1" lang="ja-JP" altLang="en-US" dirty="0" smtClean="0"/>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8C9AAFF-A9CE-4315-A5F6-0F72743947FA}" type="slidenum">
              <a:rPr kumimoji="1" lang="ja-JP" altLang="en-US" smtClean="0"/>
              <a:t>3</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517525"/>
            <a:ext cx="4533900" cy="3140075"/>
          </a:xfrm>
        </p:spPr>
      </p:sp>
      <p:sp>
        <p:nvSpPr>
          <p:cNvPr id="3" name="ノート プレースホルダー 2"/>
          <p:cNvSpPr>
            <a:spLocks noGrp="1"/>
          </p:cNvSpPr>
          <p:nvPr>
            <p:ph type="body" idx="1"/>
          </p:nvPr>
        </p:nvSpPr>
        <p:spPr/>
        <p:txBody>
          <a:bodyPr/>
          <a:lstStyle/>
          <a:p>
            <a:r>
              <a:rPr kumimoji="1" lang="ja-JP" altLang="en-US" dirty="0" smtClean="0"/>
              <a:t>　そこで、本市では、従来の部活動に代わる新たなモデルを、静岡市の新しいブカツ「シズカツ</a:t>
            </a:r>
            <a:r>
              <a:rPr lang="ja-JP" altLang="en-US" dirty="0"/>
              <a:t>」</a:t>
            </a:r>
            <a:r>
              <a:rPr kumimoji="1" lang="ja-JP" altLang="en-US" dirty="0" smtClean="0"/>
              <a:t>とし、市が実施する教育的事業として位置づけ、市の責任のもと実施することとしました。</a:t>
            </a:r>
            <a:endParaRPr kumimoji="1" lang="en-US" altLang="ja-JP" dirty="0" smtClean="0"/>
          </a:p>
          <a:p>
            <a:r>
              <a:rPr kumimoji="1" lang="ja-JP" altLang="en-US" dirty="0" smtClean="0"/>
              <a:t>　サークルの図に示すように、学校だけでなく、団体、保護者、地域人材の皆様の協力を得ながら、生徒たちの活動を保障していく「シズカツ」を展開します。</a:t>
            </a:r>
            <a:endParaRPr kumimoji="1" lang="en-US" altLang="ja-JP" dirty="0" smtClean="0"/>
          </a:p>
          <a:p>
            <a:r>
              <a:rPr kumimoji="1" lang="ja-JP" altLang="en-US" dirty="0" smtClean="0"/>
              <a:t>　まずは、令和８年度までに、休日において部活動に代わるシズカツをおよそ２００拠点で実施することを目指します。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18C9AAFF-A9CE-4315-A5F6-0F72743947FA}" type="slidenum">
              <a:rPr kumimoji="1" lang="ja-JP" altLang="en-US" smtClean="0"/>
              <a:t>4</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4238" y="812800"/>
            <a:ext cx="5791200" cy="400843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idx="10"/>
          </p:nvPr>
        </p:nvSpPr>
        <p:spPr/>
        <p:txBody>
          <a:bodyPr/>
          <a:lstStyle/>
          <a:p>
            <a:pPr algn="r">
              <a:buNone/>
            </a:pPr>
            <a:fld id="{2733A206-F4C6-4F46-ABEA-30DE5E580E18}" type="slidenum">
              <a:rPr lang="en-US" sz="1400" b="0" strike="noStrike" spc="-1" smtClean="0">
                <a:latin typeface="Times New Roman" panose="02020603050405020304"/>
              </a:rPr>
              <a:t>5</a:t>
            </a:fld>
            <a:endParaRPr lang="en-US" sz="1400" b="0" strike="noStrike" spc="-1">
              <a:latin typeface="Times New Roman" panose="02020603050405020304"/>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4238" y="812800"/>
            <a:ext cx="5791200" cy="400843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idx="10"/>
          </p:nvPr>
        </p:nvSpPr>
        <p:spPr/>
        <p:txBody>
          <a:bodyPr/>
          <a:lstStyle/>
          <a:p>
            <a:pPr algn="r">
              <a:buNone/>
            </a:pPr>
            <a:fld id="{2733A206-F4C6-4F46-ABEA-30DE5E580E18}" type="slidenum">
              <a:rPr lang="en-US" sz="1400" b="0" strike="noStrike" spc="-1" smtClean="0">
                <a:latin typeface="Times New Roman" panose="02020603050405020304"/>
              </a:rPr>
              <a:t>7</a:t>
            </a:fld>
            <a:endParaRPr lang="en-US" sz="1400" b="0" strike="noStrike" spc="-1">
              <a:latin typeface="Times New Roman" panose="02020603050405020304"/>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4238" y="812800"/>
            <a:ext cx="5791200" cy="400843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idx="10"/>
          </p:nvPr>
        </p:nvSpPr>
        <p:spPr/>
        <p:txBody>
          <a:bodyPr/>
          <a:lstStyle/>
          <a:p>
            <a:pPr algn="r">
              <a:buNone/>
            </a:pPr>
            <a:fld id="{5F52C423-5D0E-4B4D-B33D-87FC0273C5D0}" type="slidenum">
              <a:rPr lang="en-US" sz="1400" b="0" strike="noStrike" spc="-1" smtClean="0">
                <a:latin typeface="Times New Roman" panose="02020603050405020304"/>
              </a:rPr>
              <a:t>9</a:t>
            </a:fld>
            <a:endParaRPr lang="en-US" sz="1400" b="0" strike="noStrike" spc="-1">
              <a:latin typeface="Times New Roman" panose="02020603050405020304"/>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 name="PlaceHolder 1"/>
          <p:cNvSpPr>
            <a:spLocks noGrp="1" noRot="1" noChangeAspect="1"/>
          </p:cNvSpPr>
          <p:nvPr>
            <p:ph type="sldImg"/>
          </p:nvPr>
        </p:nvSpPr>
        <p:spPr>
          <a:xfrm>
            <a:off x="884238" y="812800"/>
            <a:ext cx="5791200" cy="4008438"/>
          </a:xfrm>
          <a:prstGeom prst="rect">
            <a:avLst/>
          </a:prstGeom>
          <a:ln w="0">
            <a:noFill/>
          </a:ln>
        </p:spPr>
      </p:sp>
      <p:sp>
        <p:nvSpPr>
          <p:cNvPr id="422" name="PlaceHolder 2"/>
          <p:cNvSpPr>
            <a:spLocks noGrp="1"/>
          </p:cNvSpPr>
          <p:nvPr>
            <p:ph type="body"/>
          </p:nvPr>
        </p:nvSpPr>
        <p:spPr>
          <a:xfrm>
            <a:off x="756000" y="5078520"/>
            <a:ext cx="6047280" cy="4810680"/>
          </a:xfrm>
          <a:prstGeom prst="rect">
            <a:avLst/>
          </a:prstGeom>
          <a:noFill/>
          <a:ln w="0">
            <a:noFill/>
          </a:ln>
        </p:spPr>
        <p:txBody>
          <a:bodyPr lIns="0" tIns="0" rIns="0" bIns="0" anchor="t">
            <a:noAutofit/>
          </a:bodyPr>
          <a:lstStyle/>
          <a:p>
            <a:pPr marL="215900" indent="-215900">
              <a:lnSpc>
                <a:spcPct val="100000"/>
              </a:lnSpc>
              <a:buNone/>
            </a:pPr>
            <a:r>
              <a:rPr lang="en-US" sz="2000" b="0" strike="noStrike" spc="-1" dirty="0">
                <a:latin typeface="Arial" panose="020B0604020202020204"/>
              </a:rPr>
              <a:t>1</a:t>
            </a:r>
            <a:r>
              <a:rPr lang="ja-JP" sz="2000" b="0" strike="noStrike" spc="-1" dirty="0">
                <a:latin typeface="Arial" panose="020B0604020202020204"/>
              </a:rPr>
              <a:t>点目は、しずおか総がかりという考え方ではあるものの、市の方向性を保ちながら、実際の運営をどのように行うのか、運営体制についての視点です。</a:t>
            </a:r>
            <a:endParaRPr lang="en-US" sz="2000" b="0" strike="noStrike" spc="-1" dirty="0">
              <a:latin typeface="Arial" panose="020B0604020202020204"/>
            </a:endParaRPr>
          </a:p>
          <a:p>
            <a:pPr defTabSz="-635">
              <a:lnSpc>
                <a:spcPct val="100000"/>
              </a:lnSpc>
              <a:buNone/>
              <a:tabLst>
                <a:tab pos="0" algn="l"/>
              </a:tabLst>
            </a:pPr>
            <a:endParaRPr lang="en-US" sz="2000" b="0" strike="noStrike" spc="-1" dirty="0">
              <a:latin typeface="Arial" panose="020B0604020202020204"/>
            </a:endParaRPr>
          </a:p>
          <a:p>
            <a:pPr defTabSz="-635">
              <a:lnSpc>
                <a:spcPct val="100000"/>
              </a:lnSpc>
              <a:buNone/>
              <a:tabLst>
                <a:tab pos="0" algn="l"/>
              </a:tabLst>
            </a:pPr>
            <a:r>
              <a:rPr lang="ja-JP" sz="2000" b="0" strike="noStrike" spc="-1" dirty="0">
                <a:latin typeface="Arial" panose="020B0604020202020204"/>
              </a:rPr>
              <a:t>これまで、市の直営による運営では、指導員を会計年度任用職員とした場合、現在の市の制度では、正社員や教員などの任用が困難という課題があります。そのため、種目団体に運営を委託する方向で考えて参りました。しかしながら、種目団体と調整する中で、シズカツの理念、指導者派遣の協力などのご理解はいただけたものの、その指導者の管理などができるような組織ではないため、活動の運営まではできないという団体が多いということが明らかになって参りました。</a:t>
            </a:r>
            <a:endParaRPr lang="en-US" sz="2000" b="0" strike="noStrike" spc="-1" dirty="0">
              <a:latin typeface="Arial" panose="020B0604020202020204"/>
            </a:endParaRPr>
          </a:p>
          <a:p>
            <a:pPr defTabSz="-635">
              <a:lnSpc>
                <a:spcPct val="100000"/>
              </a:lnSpc>
              <a:buNone/>
              <a:tabLst>
                <a:tab pos="0" algn="l"/>
              </a:tabLst>
            </a:pPr>
            <a:r>
              <a:rPr lang="ja-JP" sz="2000" b="0" strike="noStrike" spc="-1" dirty="0">
                <a:latin typeface="Arial" panose="020B0604020202020204"/>
              </a:rPr>
              <a:t>そこで、教育局としては下図のように、委託事業者を立て、活動のマネジメントや指導者のフォローなどの業務を委託しながら、活動方針や拠点の決定、指導者の認定などの事業の柱となる業務を市教委が担当し、なおかつ各種目団体や学校などの関係者をつなぐことで、事業全体のグリップを図り、教育的事業としての運営を堅持するカタチを構想いたしました。ここまでの考え方につきましては、教育委員の皆様にもご理解いただいております。</a:t>
            </a:r>
            <a:endParaRPr lang="en-US" sz="2000" b="0" strike="noStrike" spc="-1" dirty="0">
              <a:latin typeface="Arial" panose="020B0604020202020204"/>
            </a:endParaRPr>
          </a:p>
        </p:txBody>
      </p:sp>
      <p:sp>
        <p:nvSpPr>
          <p:cNvPr id="423" name="PlaceHolder 3"/>
          <p:cNvSpPr>
            <a:spLocks noGrp="1"/>
          </p:cNvSpPr>
          <p:nvPr>
            <p:ph type="sldNum"/>
          </p:nvPr>
        </p:nvSpPr>
        <p:spPr>
          <a:xfrm>
            <a:off x="4278960" y="10157400"/>
            <a:ext cx="3280320" cy="533880"/>
          </a:xfrm>
          <a:prstGeom prst="rect">
            <a:avLst/>
          </a:prstGeom>
          <a:noFill/>
          <a:ln w="0">
            <a:noFill/>
          </a:ln>
        </p:spPr>
        <p:txBody>
          <a:bodyPr lIns="0" tIns="0" rIns="0" bIns="0" anchor="b">
            <a:noAutofit/>
          </a:bodyPr>
          <a:lstStyle/>
          <a:p>
            <a:endParaRPr lang="en-US" sz="2400" b="0" strike="noStrike" spc="-1">
              <a:latin typeface="Times New Roman" panose="02020603050405020304"/>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PlaceHolder 1"/>
          <p:cNvSpPr>
            <a:spLocks noGrp="1" noRot="1" noChangeAspect="1"/>
          </p:cNvSpPr>
          <p:nvPr>
            <p:ph type="sldImg"/>
          </p:nvPr>
        </p:nvSpPr>
        <p:spPr>
          <a:xfrm>
            <a:off x="630238" y="830263"/>
            <a:ext cx="5791200" cy="4008437"/>
          </a:xfrm>
          <a:prstGeom prst="rect">
            <a:avLst/>
          </a:prstGeom>
          <a:ln w="0">
            <a:noFill/>
          </a:ln>
        </p:spPr>
      </p:sp>
      <p:sp>
        <p:nvSpPr>
          <p:cNvPr id="410" name="PlaceHolder 2"/>
          <p:cNvSpPr>
            <a:spLocks noGrp="1"/>
          </p:cNvSpPr>
          <p:nvPr>
            <p:ph type="body"/>
          </p:nvPr>
        </p:nvSpPr>
        <p:spPr>
          <a:xfrm>
            <a:off x="501840" y="4972320"/>
            <a:ext cx="6047280" cy="4810680"/>
          </a:xfrm>
          <a:prstGeom prst="rect">
            <a:avLst/>
          </a:prstGeom>
          <a:noFill/>
          <a:ln w="0">
            <a:noFill/>
          </a:ln>
        </p:spPr>
        <p:txBody>
          <a:bodyPr lIns="0" tIns="0" rIns="0" bIns="0" anchor="t">
            <a:noAutofit/>
          </a:bodyPr>
          <a:lstStyle/>
          <a:p>
            <a:pPr marL="215900" indent="-215900">
              <a:lnSpc>
                <a:spcPct val="100000"/>
              </a:lnSpc>
              <a:buNone/>
            </a:pPr>
            <a:r>
              <a:rPr lang="ja-JP" sz="2000" b="0" strike="noStrike" spc="-1" dirty="0">
                <a:latin typeface="Arial" panose="020B0604020202020204"/>
              </a:rPr>
              <a:t>　こちらは、令和５年から令和１２年までのイメージとなります。本改革は、非常に大きなプロジェクトであるため、８年間という時間をかけて段階的に進めてまいります。</a:t>
            </a:r>
            <a:endParaRPr lang="en-US" sz="2000" b="0" strike="noStrike" spc="-1" dirty="0">
              <a:latin typeface="Arial" panose="020B0604020202020204"/>
            </a:endParaRPr>
          </a:p>
          <a:p>
            <a:pPr marL="215900" indent="-215900">
              <a:lnSpc>
                <a:spcPct val="100000"/>
              </a:lnSpc>
              <a:buNone/>
            </a:pPr>
            <a:r>
              <a:rPr lang="ja-JP" sz="2000" b="0" strike="noStrike" spc="-1" dirty="0">
                <a:latin typeface="Arial" panose="020B0604020202020204"/>
              </a:rPr>
              <a:t>　来年度はその元年にあたり、まずは全てのエリアにおいて、エリア制の導入が可能となります。どのタイミングで、どの種目についてエリア制を導入していくのかは各エリアの判断でお願いしたいと思います。</a:t>
            </a:r>
            <a:endParaRPr lang="en-US" sz="2000" b="0" strike="noStrike" spc="-1" dirty="0">
              <a:latin typeface="Arial" panose="020B0604020202020204"/>
            </a:endParaRPr>
          </a:p>
          <a:p>
            <a:pPr marL="215900" indent="-215900">
              <a:lnSpc>
                <a:spcPct val="100000"/>
              </a:lnSpc>
              <a:buNone/>
            </a:pPr>
            <a:r>
              <a:rPr lang="ja-JP" sz="2000" b="0" strike="noStrike" spc="-1" dirty="0">
                <a:latin typeface="Arial" panose="020B0604020202020204"/>
              </a:rPr>
              <a:t>　部員数、これまでの合同チームの経緯、生徒・保護者や職員の理解などの学校ごとに異なる状況をもとに、進めていただきたいと考えています。</a:t>
            </a:r>
            <a:endParaRPr lang="en-US" sz="2000" b="0" strike="noStrike" spc="-1" dirty="0">
              <a:latin typeface="Arial" panose="020B0604020202020204"/>
            </a:endParaRPr>
          </a:p>
          <a:p>
            <a:pPr marL="215900" indent="-215900">
              <a:lnSpc>
                <a:spcPct val="100000"/>
              </a:lnSpc>
              <a:buNone/>
            </a:pPr>
            <a:r>
              <a:rPr lang="ja-JP" sz="2000" b="0" strike="noStrike" spc="-1" dirty="0">
                <a:latin typeface="Arial" panose="020B0604020202020204"/>
              </a:rPr>
              <a:t>　</a:t>
            </a:r>
            <a:r>
              <a:rPr lang="en-US" sz="2000" b="0" strike="noStrike" spc="-1" dirty="0">
                <a:latin typeface="Arial" panose="020B0604020202020204"/>
              </a:rPr>
              <a:t>5</a:t>
            </a:r>
            <a:r>
              <a:rPr lang="ja-JP" sz="2000" b="0" strike="noStrike" spc="-1" dirty="0">
                <a:latin typeface="Arial" panose="020B0604020202020204"/>
              </a:rPr>
              <a:t>年から</a:t>
            </a:r>
            <a:r>
              <a:rPr lang="en-US" sz="2000" b="0" strike="noStrike" spc="-1" dirty="0">
                <a:latin typeface="Arial" panose="020B0604020202020204"/>
              </a:rPr>
              <a:t>8</a:t>
            </a:r>
            <a:r>
              <a:rPr lang="ja-JP" sz="2000" b="0" strike="noStrike" spc="-1" dirty="0">
                <a:latin typeface="Arial" panose="020B0604020202020204"/>
              </a:rPr>
              <a:t>年の夏まで</a:t>
            </a:r>
            <a:r>
              <a:rPr lang="en-US" sz="2000" b="0" strike="noStrike" spc="-1" dirty="0">
                <a:latin typeface="Arial" panose="020B0604020202020204"/>
              </a:rPr>
              <a:t>STEP1</a:t>
            </a:r>
            <a:r>
              <a:rPr lang="ja-JP" sz="2000" b="0" strike="noStrike" spc="-1" dirty="0">
                <a:latin typeface="Arial" panose="020B0604020202020204"/>
              </a:rPr>
              <a:t>は、まず休日の活動からエリア制への展開を進めますが、パターン①のように平日もエリア制で活動する学校や、</a:t>
            </a:r>
            <a:r>
              <a:rPr lang="en-US" sz="2000" b="0" strike="noStrike" spc="-1" dirty="0">
                <a:latin typeface="Arial" panose="020B0604020202020204"/>
              </a:rPr>
              <a:t>R8</a:t>
            </a:r>
            <a:r>
              <a:rPr lang="ja-JP" sz="2000" b="0" strike="noStrike" spc="-1" dirty="0">
                <a:latin typeface="Arial" panose="020B0604020202020204"/>
              </a:rPr>
              <a:t>ギリギリまでパターン②のように、学校単位で実施する学校などが共存する期間となります。</a:t>
            </a:r>
            <a:endParaRPr lang="en-US" sz="2000" b="0" strike="noStrike" spc="-1" dirty="0">
              <a:latin typeface="Arial" panose="020B0604020202020204"/>
            </a:endParaRPr>
          </a:p>
          <a:p>
            <a:pPr marL="215900" indent="-215900">
              <a:lnSpc>
                <a:spcPct val="100000"/>
              </a:lnSpc>
              <a:buNone/>
            </a:pPr>
            <a:r>
              <a:rPr lang="ja-JP" sz="2000" b="0" strike="noStrike" spc="-1" dirty="0">
                <a:latin typeface="Arial" panose="020B0604020202020204"/>
              </a:rPr>
              <a:t>　地域指導員の展開についても、エリア制と同様に</a:t>
            </a:r>
            <a:r>
              <a:rPr lang="en-US" sz="2000" b="0" strike="noStrike" spc="-1" dirty="0">
                <a:latin typeface="Arial" panose="020B0604020202020204"/>
              </a:rPr>
              <a:t>5</a:t>
            </a:r>
            <a:r>
              <a:rPr lang="ja-JP" sz="2000" b="0" strike="noStrike" spc="-1" dirty="0">
                <a:latin typeface="Arial" panose="020B0604020202020204"/>
              </a:rPr>
              <a:t>年から段階的に進めてまいりますが、地域指導員による指導が始まったところから、学校管理下の活動ではなく、市の事業となるシズカツへ移り変わっていきます。</a:t>
            </a:r>
            <a:endParaRPr lang="en-US" sz="2000" b="0" strike="noStrike" spc="-1" dirty="0">
              <a:latin typeface="Arial" panose="020B0604020202020204"/>
            </a:endParaRPr>
          </a:p>
          <a:p>
            <a:pPr marL="215900" indent="-215900">
              <a:lnSpc>
                <a:spcPct val="100000"/>
              </a:lnSpc>
              <a:buNone/>
            </a:pPr>
            <a:r>
              <a:rPr lang="ja-JP" sz="2000" b="0" strike="noStrike" spc="-1" dirty="0">
                <a:latin typeface="Arial" panose="020B0604020202020204"/>
              </a:rPr>
              <a:t>　　令和８年夏までには、基本は全てのエリアにおいてエリア制部活のかたちで、休日の活動はシズカツに展開が完了しています。その後、さらに令和１２年までに、平日を含めて学校部活からシズカツになります。ただし、活動時間だけは生徒や指導者の過度の負担とならないよう週単位で維持していきます。　</a:t>
            </a:r>
            <a:endParaRPr lang="en-US" sz="2000" b="0" strike="noStrike" spc="-1" dirty="0">
              <a:latin typeface="Arial" panose="020B0604020202020204"/>
            </a:endParaRPr>
          </a:p>
        </p:txBody>
      </p:sp>
      <p:sp>
        <p:nvSpPr>
          <p:cNvPr id="411" name="PlaceHolder 3"/>
          <p:cNvSpPr>
            <a:spLocks noGrp="1"/>
          </p:cNvSpPr>
          <p:nvPr>
            <p:ph type="sldNum"/>
          </p:nvPr>
        </p:nvSpPr>
        <p:spPr>
          <a:xfrm>
            <a:off x="4278960" y="10157400"/>
            <a:ext cx="3280320" cy="533880"/>
          </a:xfrm>
          <a:prstGeom prst="rect">
            <a:avLst/>
          </a:prstGeom>
          <a:noFill/>
          <a:ln w="0">
            <a:noFill/>
          </a:ln>
        </p:spPr>
        <p:txBody>
          <a:bodyPr lIns="0" tIns="0" rIns="0" bIns="0" anchor="b">
            <a:noAutofit/>
          </a:bodyPr>
          <a:lstStyle/>
          <a:p>
            <a:endParaRPr lang="en-US" sz="2400" b="0" strike="noStrike" spc="-1" dirty="0">
              <a:latin typeface="Times New Roman" panose="02020603050405020304"/>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517525"/>
            <a:ext cx="4533900" cy="3140075"/>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8C9AAFF-A9CE-4315-A5F6-0F72743947FA}" type="slidenum">
              <a:rPr kumimoji="1" lang="ja-JP" altLang="en-US" smtClean="0"/>
              <a:t>17</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743040" y="1122480"/>
            <a:ext cx="841968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panose="020F0502020204030204"/>
            </a:endParaRPr>
          </a:p>
        </p:txBody>
      </p:sp>
      <p:sp>
        <p:nvSpPr>
          <p:cNvPr id="27" name="PlaceHolder 2"/>
          <p:cNvSpPr>
            <a:spLocks noGrp="1"/>
          </p:cNvSpPr>
          <p:nvPr>
            <p:ph/>
          </p:nvPr>
        </p:nvSpPr>
        <p:spPr>
          <a:xfrm>
            <a:off x="495000" y="1604520"/>
            <a:ext cx="891504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panose="020F0502020204030204"/>
            </a:endParaRPr>
          </a:p>
        </p:txBody>
      </p:sp>
      <p:sp>
        <p:nvSpPr>
          <p:cNvPr id="28" name="PlaceHolder 3"/>
          <p:cNvSpPr>
            <a:spLocks noGrp="1"/>
          </p:cNvSpPr>
          <p:nvPr>
            <p:ph/>
          </p:nvPr>
        </p:nvSpPr>
        <p:spPr>
          <a:xfrm>
            <a:off x="495000" y="3682080"/>
            <a:ext cx="891504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panose="020F0502020204030204"/>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743040" y="1122480"/>
            <a:ext cx="841968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panose="020F0502020204030204"/>
            </a:endParaRPr>
          </a:p>
        </p:txBody>
      </p:sp>
      <p:sp>
        <p:nvSpPr>
          <p:cNvPr id="30" name="PlaceHolder 2"/>
          <p:cNvSpPr>
            <a:spLocks noGrp="1"/>
          </p:cNvSpPr>
          <p:nvPr>
            <p:ph/>
          </p:nvPr>
        </p:nvSpPr>
        <p:spPr>
          <a:xfrm>
            <a:off x="495000" y="1604520"/>
            <a:ext cx="435024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panose="020F0502020204030204"/>
            </a:endParaRPr>
          </a:p>
        </p:txBody>
      </p:sp>
      <p:sp>
        <p:nvSpPr>
          <p:cNvPr id="31" name="PlaceHolder 3"/>
          <p:cNvSpPr>
            <a:spLocks noGrp="1"/>
          </p:cNvSpPr>
          <p:nvPr>
            <p:ph/>
          </p:nvPr>
        </p:nvSpPr>
        <p:spPr>
          <a:xfrm>
            <a:off x="5063040" y="1604520"/>
            <a:ext cx="435024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panose="020F0502020204030204"/>
            </a:endParaRPr>
          </a:p>
        </p:txBody>
      </p:sp>
      <p:sp>
        <p:nvSpPr>
          <p:cNvPr id="32" name="PlaceHolder 4"/>
          <p:cNvSpPr>
            <a:spLocks noGrp="1"/>
          </p:cNvSpPr>
          <p:nvPr>
            <p:ph/>
          </p:nvPr>
        </p:nvSpPr>
        <p:spPr>
          <a:xfrm>
            <a:off x="495000" y="3682080"/>
            <a:ext cx="435024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panose="020F0502020204030204"/>
            </a:endParaRPr>
          </a:p>
        </p:txBody>
      </p:sp>
      <p:sp>
        <p:nvSpPr>
          <p:cNvPr id="33" name="PlaceHolder 5"/>
          <p:cNvSpPr>
            <a:spLocks noGrp="1"/>
          </p:cNvSpPr>
          <p:nvPr>
            <p:ph/>
          </p:nvPr>
        </p:nvSpPr>
        <p:spPr>
          <a:xfrm>
            <a:off x="5063040" y="3682080"/>
            <a:ext cx="435024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panose="020F0502020204030204"/>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743040" y="1122480"/>
            <a:ext cx="841968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panose="020F0502020204030204"/>
            </a:endParaRPr>
          </a:p>
        </p:txBody>
      </p:sp>
      <p:sp>
        <p:nvSpPr>
          <p:cNvPr id="35" name="PlaceHolder 2"/>
          <p:cNvSpPr>
            <a:spLocks noGrp="1"/>
          </p:cNvSpPr>
          <p:nvPr>
            <p:ph/>
          </p:nvPr>
        </p:nvSpPr>
        <p:spPr>
          <a:xfrm>
            <a:off x="495000" y="1604520"/>
            <a:ext cx="287028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panose="020F0502020204030204"/>
            </a:endParaRPr>
          </a:p>
        </p:txBody>
      </p:sp>
      <p:sp>
        <p:nvSpPr>
          <p:cNvPr id="36" name="PlaceHolder 3"/>
          <p:cNvSpPr>
            <a:spLocks noGrp="1"/>
          </p:cNvSpPr>
          <p:nvPr>
            <p:ph/>
          </p:nvPr>
        </p:nvSpPr>
        <p:spPr>
          <a:xfrm>
            <a:off x="3509280" y="1604520"/>
            <a:ext cx="287028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panose="020F0502020204030204"/>
            </a:endParaRPr>
          </a:p>
        </p:txBody>
      </p:sp>
      <p:sp>
        <p:nvSpPr>
          <p:cNvPr id="37" name="PlaceHolder 4"/>
          <p:cNvSpPr>
            <a:spLocks noGrp="1"/>
          </p:cNvSpPr>
          <p:nvPr>
            <p:ph/>
          </p:nvPr>
        </p:nvSpPr>
        <p:spPr>
          <a:xfrm>
            <a:off x="6523200" y="1604520"/>
            <a:ext cx="287028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panose="020F0502020204030204"/>
            </a:endParaRPr>
          </a:p>
        </p:txBody>
      </p:sp>
      <p:sp>
        <p:nvSpPr>
          <p:cNvPr id="38" name="PlaceHolder 5"/>
          <p:cNvSpPr>
            <a:spLocks noGrp="1"/>
          </p:cNvSpPr>
          <p:nvPr>
            <p:ph/>
          </p:nvPr>
        </p:nvSpPr>
        <p:spPr>
          <a:xfrm>
            <a:off x="495000" y="3682080"/>
            <a:ext cx="287028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panose="020F0502020204030204"/>
            </a:endParaRPr>
          </a:p>
        </p:txBody>
      </p:sp>
      <p:sp>
        <p:nvSpPr>
          <p:cNvPr id="39" name="PlaceHolder 6"/>
          <p:cNvSpPr>
            <a:spLocks noGrp="1"/>
          </p:cNvSpPr>
          <p:nvPr>
            <p:ph/>
          </p:nvPr>
        </p:nvSpPr>
        <p:spPr>
          <a:xfrm>
            <a:off x="3509280" y="3682080"/>
            <a:ext cx="287028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panose="020F0502020204030204"/>
            </a:endParaRPr>
          </a:p>
        </p:txBody>
      </p:sp>
      <p:sp>
        <p:nvSpPr>
          <p:cNvPr id="40" name="PlaceHolder 7"/>
          <p:cNvSpPr>
            <a:spLocks noGrp="1"/>
          </p:cNvSpPr>
          <p:nvPr>
            <p:ph/>
          </p:nvPr>
        </p:nvSpPr>
        <p:spPr>
          <a:xfrm>
            <a:off x="6523200" y="3682080"/>
            <a:ext cx="287028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panose="020F0502020204030204"/>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F3E3B1E-AC63-4BD6-9931-043074A37830}" type="datetime1">
              <a:rPr kumimoji="1" lang="ja-JP" altLang="en-US" smtClean="0"/>
              <a:t>2022/12/7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9DFAD19-12F2-4D31-8282-5C1E90EAF9C4}"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743040" y="1122480"/>
            <a:ext cx="841968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panose="020F0502020204030204"/>
            </a:endParaRPr>
          </a:p>
        </p:txBody>
      </p:sp>
      <p:sp>
        <p:nvSpPr>
          <p:cNvPr id="6" name="PlaceHolder 2"/>
          <p:cNvSpPr>
            <a:spLocks noGrp="1"/>
          </p:cNvSpPr>
          <p:nvPr>
            <p:ph type="subTitle"/>
          </p:nvPr>
        </p:nvSpPr>
        <p:spPr>
          <a:xfrm>
            <a:off x="495000" y="1604520"/>
            <a:ext cx="8915040" cy="3977280"/>
          </a:xfrm>
          <a:prstGeom prst="rect">
            <a:avLst/>
          </a:prstGeom>
          <a:noFill/>
          <a:ln w="0">
            <a:noFill/>
          </a:ln>
        </p:spPr>
        <p:txBody>
          <a:bodyPr lIns="0" tIns="0" rIns="0" bIns="0" anchor="ctr">
            <a:noAutofit/>
          </a:bodyPr>
          <a:lstStyle/>
          <a:p>
            <a:pPr algn="ctr">
              <a:buNone/>
            </a:pPr>
            <a:endParaRPr lang="en-US" sz="3200" b="0" strike="noStrike" spc="-1">
              <a:latin typeface="Arial" panose="020B0604020202020204"/>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743040" y="1122480"/>
            <a:ext cx="841968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panose="020F0502020204030204"/>
            </a:endParaRPr>
          </a:p>
        </p:txBody>
      </p:sp>
      <p:sp>
        <p:nvSpPr>
          <p:cNvPr id="8" name="PlaceHolder 2"/>
          <p:cNvSpPr>
            <a:spLocks noGrp="1"/>
          </p:cNvSpPr>
          <p:nvPr>
            <p:ph/>
          </p:nvPr>
        </p:nvSpPr>
        <p:spPr>
          <a:xfrm>
            <a:off x="495000" y="1604520"/>
            <a:ext cx="891504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panose="020F0502020204030204"/>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743040" y="1122480"/>
            <a:ext cx="841968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panose="020F0502020204030204"/>
            </a:endParaRPr>
          </a:p>
        </p:txBody>
      </p:sp>
      <p:sp>
        <p:nvSpPr>
          <p:cNvPr id="10" name="PlaceHolder 2"/>
          <p:cNvSpPr>
            <a:spLocks noGrp="1"/>
          </p:cNvSpPr>
          <p:nvPr>
            <p:ph/>
          </p:nvPr>
        </p:nvSpPr>
        <p:spPr>
          <a:xfrm>
            <a:off x="495000" y="1604520"/>
            <a:ext cx="435024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panose="020F0502020204030204"/>
            </a:endParaRPr>
          </a:p>
        </p:txBody>
      </p:sp>
      <p:sp>
        <p:nvSpPr>
          <p:cNvPr id="11" name="PlaceHolder 3"/>
          <p:cNvSpPr>
            <a:spLocks noGrp="1"/>
          </p:cNvSpPr>
          <p:nvPr>
            <p:ph/>
          </p:nvPr>
        </p:nvSpPr>
        <p:spPr>
          <a:xfrm>
            <a:off x="5063040" y="1604520"/>
            <a:ext cx="435024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panose="020F0502020204030204"/>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743040" y="1122480"/>
            <a:ext cx="841968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panose="020F0502020204030204"/>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743040" y="1122480"/>
            <a:ext cx="8419680" cy="11066760"/>
          </a:xfrm>
          <a:prstGeom prst="rect">
            <a:avLst/>
          </a:prstGeom>
          <a:noFill/>
          <a:ln w="0">
            <a:noFill/>
          </a:ln>
        </p:spPr>
        <p:txBody>
          <a:bodyPr lIns="0" tIns="0" rIns="0" bIns="0" anchor="ctr">
            <a:noAutofit/>
          </a:bodyPr>
          <a:lstStyle/>
          <a:p>
            <a:pPr algn="ctr">
              <a:buNone/>
            </a:pPr>
            <a:endParaRPr lang="en-US" sz="3200" b="0" strike="noStrike" spc="-1">
              <a:latin typeface="Arial" panose="020B0604020202020204"/>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743040" y="1122480"/>
            <a:ext cx="841968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panose="020F0502020204030204"/>
            </a:endParaRPr>
          </a:p>
        </p:txBody>
      </p:sp>
      <p:sp>
        <p:nvSpPr>
          <p:cNvPr id="15" name="PlaceHolder 2"/>
          <p:cNvSpPr>
            <a:spLocks noGrp="1"/>
          </p:cNvSpPr>
          <p:nvPr>
            <p:ph/>
          </p:nvPr>
        </p:nvSpPr>
        <p:spPr>
          <a:xfrm>
            <a:off x="495000" y="1604520"/>
            <a:ext cx="435024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panose="020F0502020204030204"/>
            </a:endParaRPr>
          </a:p>
        </p:txBody>
      </p:sp>
      <p:sp>
        <p:nvSpPr>
          <p:cNvPr id="16" name="PlaceHolder 3"/>
          <p:cNvSpPr>
            <a:spLocks noGrp="1"/>
          </p:cNvSpPr>
          <p:nvPr>
            <p:ph/>
          </p:nvPr>
        </p:nvSpPr>
        <p:spPr>
          <a:xfrm>
            <a:off x="5063040" y="1604520"/>
            <a:ext cx="435024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panose="020F0502020204030204"/>
            </a:endParaRPr>
          </a:p>
        </p:txBody>
      </p:sp>
      <p:sp>
        <p:nvSpPr>
          <p:cNvPr id="17" name="PlaceHolder 4"/>
          <p:cNvSpPr>
            <a:spLocks noGrp="1"/>
          </p:cNvSpPr>
          <p:nvPr>
            <p:ph/>
          </p:nvPr>
        </p:nvSpPr>
        <p:spPr>
          <a:xfrm>
            <a:off x="495000" y="3682080"/>
            <a:ext cx="435024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panose="020F0502020204030204"/>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743040" y="1122480"/>
            <a:ext cx="841968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panose="020F0502020204030204"/>
            </a:endParaRPr>
          </a:p>
        </p:txBody>
      </p:sp>
      <p:sp>
        <p:nvSpPr>
          <p:cNvPr id="19" name="PlaceHolder 2"/>
          <p:cNvSpPr>
            <a:spLocks noGrp="1"/>
          </p:cNvSpPr>
          <p:nvPr>
            <p:ph/>
          </p:nvPr>
        </p:nvSpPr>
        <p:spPr>
          <a:xfrm>
            <a:off x="495000" y="1604520"/>
            <a:ext cx="435024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panose="020F0502020204030204"/>
            </a:endParaRPr>
          </a:p>
        </p:txBody>
      </p:sp>
      <p:sp>
        <p:nvSpPr>
          <p:cNvPr id="20" name="PlaceHolder 3"/>
          <p:cNvSpPr>
            <a:spLocks noGrp="1"/>
          </p:cNvSpPr>
          <p:nvPr>
            <p:ph/>
          </p:nvPr>
        </p:nvSpPr>
        <p:spPr>
          <a:xfrm>
            <a:off x="5063040" y="1604520"/>
            <a:ext cx="435024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panose="020F0502020204030204"/>
            </a:endParaRPr>
          </a:p>
        </p:txBody>
      </p:sp>
      <p:sp>
        <p:nvSpPr>
          <p:cNvPr id="21" name="PlaceHolder 4"/>
          <p:cNvSpPr>
            <a:spLocks noGrp="1"/>
          </p:cNvSpPr>
          <p:nvPr>
            <p:ph/>
          </p:nvPr>
        </p:nvSpPr>
        <p:spPr>
          <a:xfrm>
            <a:off x="5063040" y="3682080"/>
            <a:ext cx="435024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panose="020F0502020204030204"/>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743040" y="1122480"/>
            <a:ext cx="841968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panose="020F0502020204030204"/>
            </a:endParaRPr>
          </a:p>
        </p:txBody>
      </p:sp>
      <p:sp>
        <p:nvSpPr>
          <p:cNvPr id="23" name="PlaceHolder 2"/>
          <p:cNvSpPr>
            <a:spLocks noGrp="1"/>
          </p:cNvSpPr>
          <p:nvPr>
            <p:ph/>
          </p:nvPr>
        </p:nvSpPr>
        <p:spPr>
          <a:xfrm>
            <a:off x="495000" y="1604520"/>
            <a:ext cx="435024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panose="020F0502020204030204"/>
            </a:endParaRPr>
          </a:p>
        </p:txBody>
      </p:sp>
      <p:sp>
        <p:nvSpPr>
          <p:cNvPr id="24" name="PlaceHolder 3"/>
          <p:cNvSpPr>
            <a:spLocks noGrp="1"/>
          </p:cNvSpPr>
          <p:nvPr>
            <p:ph/>
          </p:nvPr>
        </p:nvSpPr>
        <p:spPr>
          <a:xfrm>
            <a:off x="5063040" y="1604520"/>
            <a:ext cx="435024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panose="020F0502020204030204"/>
            </a:endParaRPr>
          </a:p>
        </p:txBody>
      </p:sp>
      <p:sp>
        <p:nvSpPr>
          <p:cNvPr id="25" name="PlaceHolder 4"/>
          <p:cNvSpPr>
            <a:spLocks noGrp="1"/>
          </p:cNvSpPr>
          <p:nvPr>
            <p:ph/>
          </p:nvPr>
        </p:nvSpPr>
        <p:spPr>
          <a:xfrm>
            <a:off x="495000" y="3682080"/>
            <a:ext cx="891504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panose="020F0502020204030204"/>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681120" y="365040"/>
            <a:ext cx="8543520" cy="1325160"/>
          </a:xfrm>
          <a:prstGeom prst="rect">
            <a:avLst/>
          </a:prstGeom>
          <a:noFill/>
          <a:ln w="0">
            <a:noFill/>
          </a:ln>
        </p:spPr>
        <p:txBody>
          <a:bodyPr anchor="ctr">
            <a:noAutofit/>
          </a:bodyPr>
          <a:lstStyle/>
          <a:p>
            <a:pPr>
              <a:lnSpc>
                <a:spcPct val="90000"/>
              </a:lnSpc>
              <a:buNone/>
            </a:pPr>
            <a:r>
              <a:rPr lang="ja-JP" sz="4400" b="0" strike="noStrike" spc="-1">
                <a:solidFill>
                  <a:srgbClr val="000000"/>
                </a:solidFill>
                <a:latin typeface="Calibri Light" panose="020F0302020204030204"/>
              </a:rPr>
              <a:t>マスター タイトルの書式設定</a:t>
            </a:r>
            <a:endParaRPr lang="en-US" sz="4400" b="0" strike="noStrike" spc="-1">
              <a:solidFill>
                <a:srgbClr val="000000"/>
              </a:solidFill>
              <a:latin typeface="Calibri" panose="020F0502020204030204"/>
            </a:endParaRPr>
          </a:p>
        </p:txBody>
      </p:sp>
      <p:sp>
        <p:nvSpPr>
          <p:cNvPr id="6" name="PlaceHolder 2"/>
          <p:cNvSpPr>
            <a:spLocks noGrp="1"/>
          </p:cNvSpPr>
          <p:nvPr>
            <p:ph type="body"/>
          </p:nvPr>
        </p:nvSpPr>
        <p:spPr>
          <a:xfrm>
            <a:off x="681120" y="1825560"/>
            <a:ext cx="8543520" cy="4350960"/>
          </a:xfrm>
          <a:prstGeom prst="rect">
            <a:avLst/>
          </a:prstGeom>
          <a:noFill/>
          <a:ln w="0">
            <a:noFill/>
          </a:ln>
        </p:spPr>
        <p:txBody>
          <a:bodyPr anchor="t">
            <a:noAutofit/>
          </a:bodyPr>
          <a:lstStyle/>
          <a:p>
            <a:pPr marL="228600" indent="-228600">
              <a:lnSpc>
                <a:spcPct val="90000"/>
              </a:lnSpc>
              <a:spcBef>
                <a:spcPts val="1000"/>
              </a:spcBef>
              <a:buClr>
                <a:srgbClr val="000000"/>
              </a:buClr>
              <a:buFont typeface="Arial" panose="020B0604020202020204"/>
              <a:buChar char="•"/>
            </a:pPr>
            <a:r>
              <a:rPr lang="ja-JP" sz="2800" b="0" strike="noStrike" spc="-1">
                <a:solidFill>
                  <a:srgbClr val="000000"/>
                </a:solidFill>
                <a:latin typeface="Calibri" panose="020F0502020204030204"/>
              </a:rPr>
              <a:t>マスター テキストの書式設定</a:t>
            </a:r>
            <a:endParaRPr lang="en-US" sz="2800" b="0" strike="noStrike" spc="-1">
              <a:solidFill>
                <a:srgbClr val="000000"/>
              </a:solidFill>
              <a:latin typeface="Calibri" panose="020F0502020204030204"/>
            </a:endParaRPr>
          </a:p>
          <a:p>
            <a:pPr marL="685800" lvl="1" indent="-228600">
              <a:lnSpc>
                <a:spcPct val="90000"/>
              </a:lnSpc>
              <a:spcBef>
                <a:spcPts val="500"/>
              </a:spcBef>
              <a:buClr>
                <a:srgbClr val="000000"/>
              </a:buClr>
              <a:buFont typeface="Arial" panose="020B0604020202020204"/>
              <a:buChar char="•"/>
            </a:pPr>
            <a:r>
              <a:rPr lang="ja-JP" sz="2400" b="0" strike="noStrike" spc="-1">
                <a:solidFill>
                  <a:srgbClr val="000000"/>
                </a:solidFill>
                <a:latin typeface="Calibri" panose="020F0502020204030204"/>
              </a:rPr>
              <a:t>第 </a:t>
            </a:r>
            <a:r>
              <a:rPr lang="en-US" sz="2400" b="0" strike="noStrike" spc="-1">
                <a:solidFill>
                  <a:srgbClr val="000000"/>
                </a:solidFill>
                <a:latin typeface="Calibri" panose="020F0502020204030204"/>
              </a:rPr>
              <a:t>2 </a:t>
            </a:r>
            <a:r>
              <a:rPr lang="ja-JP" sz="2400" b="0" strike="noStrike" spc="-1">
                <a:solidFill>
                  <a:srgbClr val="000000"/>
                </a:solidFill>
                <a:latin typeface="Calibri" panose="020F0502020204030204"/>
              </a:rPr>
              <a:t>レベル</a:t>
            </a:r>
            <a:endParaRPr lang="en-US" sz="2400" b="0" strike="noStrike" spc="-1">
              <a:solidFill>
                <a:srgbClr val="000000"/>
              </a:solidFill>
              <a:latin typeface="Calibri" panose="020F0502020204030204"/>
            </a:endParaRPr>
          </a:p>
          <a:p>
            <a:pPr marL="1143000" lvl="2" indent="-228600">
              <a:lnSpc>
                <a:spcPct val="90000"/>
              </a:lnSpc>
              <a:spcBef>
                <a:spcPts val="500"/>
              </a:spcBef>
              <a:buClr>
                <a:srgbClr val="000000"/>
              </a:buClr>
              <a:buFont typeface="Arial" panose="020B0604020202020204"/>
              <a:buChar char="•"/>
            </a:pPr>
            <a:r>
              <a:rPr lang="ja-JP" sz="2000" b="0" strike="noStrike" spc="-1">
                <a:solidFill>
                  <a:srgbClr val="000000"/>
                </a:solidFill>
                <a:latin typeface="Calibri" panose="020F0502020204030204"/>
              </a:rPr>
              <a:t>第 </a:t>
            </a:r>
            <a:r>
              <a:rPr lang="en-US" sz="2000" b="0" strike="noStrike" spc="-1">
                <a:solidFill>
                  <a:srgbClr val="000000"/>
                </a:solidFill>
                <a:latin typeface="Calibri" panose="020F0502020204030204"/>
              </a:rPr>
              <a:t>3 </a:t>
            </a:r>
            <a:r>
              <a:rPr lang="ja-JP" sz="2000" b="0" strike="noStrike" spc="-1">
                <a:solidFill>
                  <a:srgbClr val="000000"/>
                </a:solidFill>
                <a:latin typeface="Calibri" panose="020F0502020204030204"/>
              </a:rPr>
              <a:t>レベル</a:t>
            </a:r>
            <a:endParaRPr lang="en-US" sz="2000" b="0" strike="noStrike" spc="-1">
              <a:solidFill>
                <a:srgbClr val="000000"/>
              </a:solidFill>
              <a:latin typeface="Calibri" panose="020F0502020204030204"/>
            </a:endParaRPr>
          </a:p>
          <a:p>
            <a:pPr marL="1600200" lvl="3" indent="-228600">
              <a:lnSpc>
                <a:spcPct val="90000"/>
              </a:lnSpc>
              <a:spcBef>
                <a:spcPts val="500"/>
              </a:spcBef>
              <a:buClr>
                <a:srgbClr val="000000"/>
              </a:buClr>
              <a:buFont typeface="Arial" panose="020B0604020202020204"/>
              <a:buChar char="•"/>
            </a:pPr>
            <a:r>
              <a:rPr lang="ja-JP" sz="1800" b="0" strike="noStrike" spc="-1">
                <a:solidFill>
                  <a:srgbClr val="000000"/>
                </a:solidFill>
                <a:latin typeface="Calibri" panose="020F0502020204030204"/>
              </a:rPr>
              <a:t>第 </a:t>
            </a:r>
            <a:r>
              <a:rPr lang="en-US" sz="1800" b="0" strike="noStrike" spc="-1">
                <a:solidFill>
                  <a:srgbClr val="000000"/>
                </a:solidFill>
                <a:latin typeface="Calibri" panose="020F0502020204030204"/>
              </a:rPr>
              <a:t>4 </a:t>
            </a:r>
            <a:r>
              <a:rPr lang="ja-JP" sz="1800" b="0" strike="noStrike" spc="-1">
                <a:solidFill>
                  <a:srgbClr val="000000"/>
                </a:solidFill>
                <a:latin typeface="Calibri" panose="020F0502020204030204"/>
              </a:rPr>
              <a:t>レベル</a:t>
            </a:r>
            <a:endParaRPr lang="en-US" sz="1800" b="0" strike="noStrike" spc="-1">
              <a:solidFill>
                <a:srgbClr val="000000"/>
              </a:solidFill>
              <a:latin typeface="Calibri" panose="020F0502020204030204"/>
            </a:endParaRPr>
          </a:p>
          <a:p>
            <a:pPr marL="2057400" lvl="4" indent="-228600">
              <a:lnSpc>
                <a:spcPct val="90000"/>
              </a:lnSpc>
              <a:spcBef>
                <a:spcPts val="500"/>
              </a:spcBef>
              <a:buClr>
                <a:srgbClr val="000000"/>
              </a:buClr>
              <a:buFont typeface="Arial" panose="020B0604020202020204"/>
              <a:buChar char="•"/>
            </a:pPr>
            <a:r>
              <a:rPr lang="ja-JP" sz="1800" b="0" strike="noStrike" spc="-1">
                <a:solidFill>
                  <a:srgbClr val="000000"/>
                </a:solidFill>
                <a:latin typeface="Calibri" panose="020F0502020204030204"/>
              </a:rPr>
              <a:t>第 </a:t>
            </a:r>
            <a:r>
              <a:rPr lang="en-US" sz="1800" b="0" strike="noStrike" spc="-1">
                <a:solidFill>
                  <a:srgbClr val="000000"/>
                </a:solidFill>
                <a:latin typeface="Calibri" panose="020F0502020204030204"/>
              </a:rPr>
              <a:t>5 </a:t>
            </a:r>
            <a:r>
              <a:rPr lang="ja-JP" sz="1800" b="0" strike="noStrike" spc="-1">
                <a:solidFill>
                  <a:srgbClr val="000000"/>
                </a:solidFill>
                <a:latin typeface="Calibri" panose="020F0502020204030204"/>
              </a:rPr>
              <a:t>レベル</a:t>
            </a:r>
            <a:endParaRPr lang="en-US" sz="1800" b="0" strike="noStrike" spc="-1">
              <a:solidFill>
                <a:srgbClr val="000000"/>
              </a:solidFill>
              <a:latin typeface="Calibri" panose="020F0502020204030204"/>
            </a:endParaRPr>
          </a:p>
        </p:txBody>
      </p:sp>
      <p:sp>
        <p:nvSpPr>
          <p:cNvPr id="2" name="PlaceHolder 3"/>
          <p:cNvSpPr>
            <a:spLocks noGrp="1"/>
          </p:cNvSpPr>
          <p:nvPr>
            <p:ph type="dt"/>
          </p:nvPr>
        </p:nvSpPr>
        <p:spPr>
          <a:xfrm>
            <a:off x="681120" y="6356520"/>
            <a:ext cx="2228400" cy="364680"/>
          </a:xfrm>
          <a:prstGeom prst="rect">
            <a:avLst/>
          </a:prstGeom>
          <a:noFill/>
          <a:ln w="0">
            <a:noFill/>
          </a:ln>
        </p:spPr>
        <p:txBody>
          <a:bodyPr anchor="ctr">
            <a:noAutofit/>
          </a:bodyPr>
          <a:lstStyle/>
          <a:p>
            <a:endParaRPr lang="en-US" sz="2400" b="0" strike="noStrike" spc="-1">
              <a:latin typeface="Times New Roman" panose="02020603050405020304"/>
            </a:endParaRPr>
          </a:p>
        </p:txBody>
      </p:sp>
      <p:sp>
        <p:nvSpPr>
          <p:cNvPr id="3" name="PlaceHolder 4"/>
          <p:cNvSpPr>
            <a:spLocks noGrp="1"/>
          </p:cNvSpPr>
          <p:nvPr>
            <p:ph type="ftr"/>
          </p:nvPr>
        </p:nvSpPr>
        <p:spPr>
          <a:xfrm>
            <a:off x="3281400" y="6356520"/>
            <a:ext cx="3342960" cy="364680"/>
          </a:xfrm>
          <a:prstGeom prst="rect">
            <a:avLst/>
          </a:prstGeom>
          <a:noFill/>
          <a:ln w="0">
            <a:noFill/>
          </a:ln>
        </p:spPr>
        <p:txBody>
          <a:bodyPr anchor="ctr">
            <a:noAutofit/>
          </a:bodyPr>
          <a:lstStyle/>
          <a:p>
            <a:endParaRPr lang="en-US" sz="2400" b="0" strike="noStrike" spc="-1">
              <a:latin typeface="Times New Roman" panose="02020603050405020304"/>
            </a:endParaRPr>
          </a:p>
        </p:txBody>
      </p:sp>
      <p:sp>
        <p:nvSpPr>
          <p:cNvPr id="4" name="PlaceHolder 5"/>
          <p:cNvSpPr>
            <a:spLocks noGrp="1"/>
          </p:cNvSpPr>
          <p:nvPr>
            <p:ph type="sldNum"/>
          </p:nvPr>
        </p:nvSpPr>
        <p:spPr>
          <a:xfrm>
            <a:off x="6996240" y="6356520"/>
            <a:ext cx="2228400" cy="364680"/>
          </a:xfrm>
          <a:prstGeom prst="rect">
            <a:avLst/>
          </a:prstGeom>
          <a:noFill/>
          <a:ln w="0">
            <a:noFill/>
          </a:ln>
        </p:spPr>
        <p:txBody>
          <a:bodyPr anchor="ctr">
            <a:noAutofit/>
          </a:bodyPr>
          <a:lstStyle/>
          <a:p>
            <a:endParaRPr lang="en-US" sz="2400" b="0" strike="noStrike" spc="-1">
              <a:latin typeface="Times New Roman" panose="02020603050405020304"/>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22.png"/><Relationship Id="rId3" Type="http://schemas.openxmlformats.org/officeDocument/2006/relationships/image" Target="../media/image29.jpeg"/><Relationship Id="rId7" Type="http://schemas.openxmlformats.org/officeDocument/2006/relationships/image" Target="../media/image33.png"/><Relationship Id="rId12" Type="http://schemas.openxmlformats.org/officeDocument/2006/relationships/image" Target="../media/image21.png"/><Relationship Id="rId2" Type="http://schemas.openxmlformats.org/officeDocument/2006/relationships/image" Target="../media/image28.emf"/><Relationship Id="rId1" Type="http://schemas.openxmlformats.org/officeDocument/2006/relationships/slideLayout" Target="../slideLayouts/slideLayout13.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gif"/><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png"/><Relationship Id="rId11" Type="http://schemas.openxmlformats.org/officeDocument/2006/relationships/image" Target="../media/image9.gif"/><Relationship Id="rId5" Type="http://schemas.openxmlformats.org/officeDocument/2006/relationships/image" Target="../media/image3.gif"/><Relationship Id="rId10" Type="http://schemas.openxmlformats.org/officeDocument/2006/relationships/image" Target="../media/image8.gif"/><Relationship Id="rId4" Type="http://schemas.openxmlformats.org/officeDocument/2006/relationships/image" Target="../media/image2.gif"/><Relationship Id="rId9" Type="http://schemas.openxmlformats.org/officeDocument/2006/relationships/image" Target="../media/image7.gif"/></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4990" y="2775325"/>
            <a:ext cx="9864000" cy="1092137"/>
          </a:xfrm>
          <a:prstGeom prst="rect">
            <a:avLst/>
          </a:prstGeom>
          <a:solidFill>
            <a:srgbClr val="1091FC"/>
          </a:solidFill>
          <a:ln>
            <a:solidFill>
              <a:srgbClr val="0070C0"/>
            </a:solidFill>
          </a:ln>
        </p:spPr>
        <p:txBody>
          <a:bodyPr wrap="square" anchor="ctr">
            <a:noAutofit/>
          </a:bodyPr>
          <a:lstStyle/>
          <a:p>
            <a:pPr algn="ctr"/>
            <a:r>
              <a:rPr lang="ja-JP" altLang="en-US" sz="3200" dirty="0" smtClean="0">
                <a:solidFill>
                  <a:schemeClr val="bg1"/>
                </a:solidFill>
                <a:latin typeface="メイリオ" panose="020B0604030504040204" pitchFamily="50" charset="-128"/>
                <a:ea typeface="メイリオ" panose="020B0604030504040204" pitchFamily="50" charset="-128"/>
              </a:rPr>
              <a:t>しずおか総がかりで、持続可能で健全な活動に</a:t>
            </a:r>
            <a:endParaRPr lang="ja-JP" altLang="en-US" sz="2000" dirty="0">
              <a:solidFill>
                <a:schemeClr val="bg1"/>
              </a:solidFill>
              <a:latin typeface="メイリオ" panose="020B0604030504040204" pitchFamily="50" charset="-128"/>
              <a:ea typeface="メイリオ" panose="020B0604030504040204" pitchFamily="50" charset="-128"/>
            </a:endParaRPr>
          </a:p>
        </p:txBody>
      </p:sp>
      <p:sp>
        <p:nvSpPr>
          <p:cNvPr id="5" name="テキストボックス 12"/>
          <p:cNvSpPr txBox="1"/>
          <p:nvPr/>
        </p:nvSpPr>
        <p:spPr>
          <a:xfrm>
            <a:off x="1527598" y="1713064"/>
            <a:ext cx="7531100" cy="1138773"/>
          </a:xfrm>
          <a:prstGeom prst="rect">
            <a:avLst/>
          </a:prstGeom>
          <a:noFill/>
        </p:spPr>
        <p:txBody>
          <a:bodyPr wrap="square" rtlCol="0">
            <a:spAutoFit/>
            <a:scene3d>
              <a:camera prst="orthographicFront"/>
              <a:lightRig rig="threePt" dir="t"/>
            </a:scene3d>
          </a:bodyPr>
          <a:lstStyle/>
          <a:p>
            <a:pPr algn="ctr">
              <a:lnSpc>
                <a:spcPct val="150000"/>
              </a:lnSpc>
            </a:pPr>
            <a:r>
              <a:rPr lang="ja-JP" altLang="en-US" sz="3600" dirty="0" smtClean="0">
                <a:latin typeface="メイリオ" panose="020B0604030504040204" pitchFamily="50" charset="-128"/>
                <a:ea typeface="メイリオ" panose="020B0604030504040204" pitchFamily="50" charset="-128"/>
              </a:rPr>
              <a:t>静岡市の部活動改革「シズカツ」</a:t>
            </a:r>
            <a:endParaRPr lang="en-US" altLang="ja-JP" sz="3600" dirty="0">
              <a:latin typeface="メイリオ" panose="020B0604030504040204" pitchFamily="50" charset="-128"/>
              <a:ea typeface="メイリオ" panose="020B0604030504040204" pitchFamily="50" charset="-128"/>
            </a:endParaRPr>
          </a:p>
          <a:p>
            <a:endParaRPr lang="en-US" altLang="ja-JP" sz="1400" dirty="0" smtClean="0">
              <a:latin typeface="メイリオ" panose="020B0604030504040204" pitchFamily="50" charset="-128"/>
              <a:ea typeface="メイリオ" panose="020B0604030504040204" pitchFamily="50" charset="-128"/>
              <a:sym typeface="+mn-ea"/>
            </a:endParaRPr>
          </a:p>
        </p:txBody>
      </p:sp>
      <p:sp>
        <p:nvSpPr>
          <p:cNvPr id="7" name="テキストボックス 12"/>
          <p:cNvSpPr txBox="1"/>
          <p:nvPr/>
        </p:nvSpPr>
        <p:spPr>
          <a:xfrm>
            <a:off x="-139218" y="235774"/>
            <a:ext cx="3333631" cy="461665"/>
          </a:xfrm>
          <a:prstGeom prst="rect">
            <a:avLst/>
          </a:prstGeom>
          <a:noFill/>
        </p:spPr>
        <p:txBody>
          <a:bodyPr wrap="square" rtlCol="0">
            <a:spAutoFit/>
            <a:scene3d>
              <a:camera prst="orthographicFront"/>
              <a:lightRig rig="threePt" dir="t"/>
            </a:scene3d>
          </a:bodyPr>
          <a:lstStyle/>
          <a:p>
            <a:pPr algn="ctr">
              <a:lnSpc>
                <a:spcPct val="150000"/>
              </a:lnSpc>
            </a:pPr>
            <a:r>
              <a:rPr lang="ja-JP" altLang="en-US" sz="1600" dirty="0" smtClean="0">
                <a:latin typeface="メイリオ" panose="020B0604030504040204" pitchFamily="50" charset="-128"/>
                <a:ea typeface="メイリオ" panose="020B0604030504040204" pitchFamily="50" charset="-128"/>
              </a:rPr>
              <a:t>第</a:t>
            </a:r>
            <a:r>
              <a:rPr lang="en-US" altLang="ja-JP" sz="1600" dirty="0" smtClean="0">
                <a:latin typeface="メイリオ" panose="020B0604030504040204" pitchFamily="50" charset="-128"/>
                <a:ea typeface="メイリオ" panose="020B0604030504040204" pitchFamily="50" charset="-128"/>
              </a:rPr>
              <a:t>2</a:t>
            </a:r>
            <a:r>
              <a:rPr lang="ja-JP" altLang="en-US" sz="1600" dirty="0" smtClean="0">
                <a:latin typeface="メイリオ" panose="020B0604030504040204" pitchFamily="50" charset="-128"/>
                <a:ea typeface="メイリオ" panose="020B0604030504040204" pitchFamily="50" charset="-128"/>
              </a:rPr>
              <a:t>回静岡市総合教育会議</a:t>
            </a:r>
            <a:endParaRPr lang="en-US" altLang="ja-JP" sz="800" dirty="0" smtClean="0">
              <a:latin typeface="メイリオ" panose="020B0604030504040204" pitchFamily="50" charset="-128"/>
              <a:ea typeface="メイリオ" panose="020B0604030504040204" pitchFamily="50" charset="-128"/>
              <a:sym typeface="+mn-ea"/>
            </a:endParaRPr>
          </a:p>
        </p:txBody>
      </p:sp>
      <p:sp>
        <p:nvSpPr>
          <p:cNvPr id="6" name="テキスト ボックス 5"/>
          <p:cNvSpPr txBox="1"/>
          <p:nvPr/>
        </p:nvSpPr>
        <p:spPr>
          <a:xfrm>
            <a:off x="-2231979" y="1951777"/>
            <a:ext cx="2361076" cy="523220"/>
          </a:xfrm>
          <a:prstGeom prst="rect">
            <a:avLst/>
          </a:prstGeom>
          <a:noFill/>
        </p:spPr>
        <p:txBody>
          <a:bodyPr wrap="square" rtlCol="0">
            <a:spAutoFit/>
          </a:bodyPr>
          <a:lstStyle/>
          <a:p>
            <a:r>
              <a:rPr kumimoji="1" lang="ja-JP" altLang="en-US" sz="2800" b="1" dirty="0" smtClean="0"/>
              <a:t>別冊</a:t>
            </a:r>
            <a:r>
              <a:rPr kumimoji="1" lang="ja-JP" altLang="en-US" sz="2800" b="1" dirty="0" smtClean="0">
                <a:solidFill>
                  <a:srgbClr val="FF0000"/>
                </a:solidFill>
                <a:latin typeface="Agency FB" panose="020B0503020202020204" pitchFamily="34" charset="0"/>
              </a:rPr>
              <a:t>①～</a:t>
            </a:r>
            <a:r>
              <a:rPr lang="ja-JP" altLang="en-US" sz="2800" b="1" dirty="0" smtClean="0">
                <a:solidFill>
                  <a:srgbClr val="FF0000"/>
                </a:solidFill>
                <a:latin typeface="Agency FB" panose="020B0503020202020204" pitchFamily="34" charset="0"/>
              </a:rPr>
              <a:t>⑯</a:t>
            </a:r>
            <a:endParaRPr kumimoji="1" lang="ja-JP" altLang="en-US" sz="2800" b="1" dirty="0">
              <a:solidFill>
                <a:srgbClr val="FF0000"/>
              </a:solidFill>
              <a:latin typeface="Agency FB" panose="020B0503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764155" y="1403350"/>
            <a:ext cx="6104255" cy="4480560"/>
          </a:xfrm>
          <a:prstGeom prst="rect">
            <a:avLst/>
          </a:prstGeom>
        </p:spPr>
        <p:txBody>
          <a:bodyPr wrap="square">
            <a:spAutoFit/>
          </a:bodyPr>
          <a:lstStyle/>
          <a:p>
            <a:pPr>
              <a:lnSpc>
                <a:spcPct val="200000"/>
              </a:lnSpc>
              <a:buNone/>
            </a:pPr>
            <a:r>
              <a:rPr lang="en-US" altLang="ja-JP" sz="2400" b="1" spc="-1" dirty="0" smtClean="0">
                <a:solidFill>
                  <a:schemeClr val="bg1">
                    <a:lumMod val="50000"/>
                  </a:schemeClr>
                </a:solidFill>
                <a:latin typeface="メイリオ" panose="020B0604030504040204" pitchFamily="50" charset="-128"/>
                <a:ea typeface="メイリオ" panose="020B0604030504040204" pitchFamily="50" charset="-128"/>
              </a:rPr>
              <a:t>0</a:t>
            </a:r>
            <a:r>
              <a:rPr lang="ja-JP" altLang="en-US" sz="2400" b="1" spc="-1" dirty="0" smtClean="0">
                <a:solidFill>
                  <a:schemeClr val="bg1">
                    <a:lumMod val="50000"/>
                  </a:schemeClr>
                </a:solidFill>
                <a:latin typeface="メイリオ" panose="020B0604030504040204" pitchFamily="50" charset="-128"/>
                <a:ea typeface="メイリオ" panose="020B0604030504040204" pitchFamily="50" charset="-128"/>
              </a:rPr>
              <a:t>　前回の振り返り</a:t>
            </a:r>
          </a:p>
          <a:p>
            <a:pPr>
              <a:lnSpc>
                <a:spcPct val="200000"/>
              </a:lnSpc>
              <a:buNone/>
            </a:pPr>
            <a:r>
              <a:rPr lang="en-US" altLang="ja-JP" sz="2400" b="1" spc="-1" dirty="0" smtClean="0">
                <a:solidFill>
                  <a:schemeClr val="bg1">
                    <a:lumMod val="50000"/>
                  </a:schemeClr>
                </a:solidFill>
                <a:latin typeface="メイリオ" panose="020B0604030504040204" pitchFamily="50" charset="-128"/>
                <a:ea typeface="メイリオ" panose="020B0604030504040204" pitchFamily="50" charset="-128"/>
              </a:rPr>
              <a:t>1</a:t>
            </a:r>
            <a:r>
              <a:rPr lang="ja-JP" altLang="en-US" sz="2400" b="1" spc="-1" dirty="0" smtClean="0">
                <a:solidFill>
                  <a:schemeClr val="bg1">
                    <a:lumMod val="50000"/>
                  </a:schemeClr>
                </a:solidFill>
                <a:latin typeface="メイリオ" panose="020B0604030504040204" pitchFamily="50" charset="-128"/>
                <a:ea typeface="メイリオ" panose="020B0604030504040204" pitchFamily="50" charset="-128"/>
              </a:rPr>
              <a:t>　関係者のあるべき姿</a:t>
            </a:r>
          </a:p>
          <a:p>
            <a:pPr>
              <a:lnSpc>
                <a:spcPct val="200000"/>
              </a:lnSpc>
              <a:buNone/>
            </a:pPr>
            <a:r>
              <a:rPr lang="en-US" altLang="ja-JP" sz="2400" b="1" spc="-1" dirty="0" smtClean="0">
                <a:solidFill>
                  <a:schemeClr val="tx1"/>
                </a:solidFill>
                <a:latin typeface="メイリオ" panose="020B0604030504040204" pitchFamily="50" charset="-128"/>
                <a:ea typeface="メイリオ" panose="020B0604030504040204" pitchFamily="50" charset="-128"/>
              </a:rPr>
              <a:t>2</a:t>
            </a:r>
            <a:r>
              <a:rPr lang="ja-JP" altLang="en-US" sz="2400" b="1" spc="-1" dirty="0" smtClean="0">
                <a:solidFill>
                  <a:schemeClr val="tx1"/>
                </a:solidFill>
                <a:latin typeface="メイリオ" panose="020B0604030504040204" pitchFamily="50" charset="-128"/>
                <a:ea typeface="メイリオ" panose="020B0604030504040204" pitchFamily="50" charset="-128"/>
              </a:rPr>
              <a:t>　</a:t>
            </a:r>
            <a:r>
              <a:rPr lang="ja-JP" altLang="en-US" sz="2400" b="1" spc="-1" dirty="0" smtClean="0">
                <a:solidFill>
                  <a:schemeClr val="tx1"/>
                </a:solidFill>
                <a:latin typeface="メイリオ" panose="020B0604030504040204" pitchFamily="50" charset="-128"/>
                <a:ea typeface="メイリオ" panose="020B0604030504040204" pitchFamily="50" charset="-128"/>
                <a:sym typeface="+mn-ea"/>
              </a:rPr>
              <a:t>健全な</a:t>
            </a:r>
            <a:r>
              <a:rPr lang="ja-JP" altLang="en-US" sz="2400" b="1" spc="-1" dirty="0" smtClean="0">
                <a:solidFill>
                  <a:schemeClr val="tx1"/>
                </a:solidFill>
                <a:latin typeface="メイリオ" panose="020B0604030504040204" pitchFamily="50" charset="-128"/>
                <a:ea typeface="メイリオ" panose="020B0604030504040204" pitchFamily="50" charset="-128"/>
              </a:rPr>
              <a:t>活動を支える体制</a:t>
            </a:r>
          </a:p>
          <a:p>
            <a:pPr>
              <a:lnSpc>
                <a:spcPct val="200000"/>
              </a:lnSpc>
              <a:buNone/>
            </a:pPr>
            <a:r>
              <a:rPr lang="ja-JP" altLang="en-US" sz="2400" b="1" spc="-1" dirty="0">
                <a:solidFill>
                  <a:schemeClr val="tx1"/>
                </a:solidFill>
                <a:latin typeface="メイリオ" panose="020B0604030504040204" pitchFamily="50" charset="-128"/>
                <a:ea typeface="メイリオ" panose="020B0604030504040204" pitchFamily="50" charset="-128"/>
              </a:rPr>
              <a:t>　</a:t>
            </a:r>
            <a:r>
              <a:rPr lang="en-US" altLang="ja-JP" sz="2400" b="1" spc="-1" dirty="0" smtClean="0">
                <a:solidFill>
                  <a:schemeClr val="bg1">
                    <a:lumMod val="50000"/>
                  </a:schemeClr>
                </a:solidFill>
                <a:latin typeface="メイリオ" panose="020B0604030504040204" pitchFamily="50" charset="-128"/>
                <a:ea typeface="メイリオ" panose="020B0604030504040204" pitchFamily="50" charset="-128"/>
              </a:rPr>
              <a:t>2-1</a:t>
            </a:r>
            <a:r>
              <a:rPr lang="ja-JP" altLang="en-US" sz="2400" b="1" spc="-1" dirty="0" smtClean="0">
                <a:solidFill>
                  <a:schemeClr val="bg1">
                    <a:lumMod val="50000"/>
                  </a:schemeClr>
                </a:solidFill>
                <a:latin typeface="メイリオ" panose="020B0604030504040204" pitchFamily="50" charset="-128"/>
                <a:ea typeface="メイリオ" panose="020B0604030504040204" pitchFamily="50" charset="-128"/>
              </a:rPr>
              <a:t>　指導員</a:t>
            </a:r>
            <a:r>
              <a:rPr lang="ja-JP" altLang="en-US" sz="2400" b="1" spc="-1" dirty="0">
                <a:solidFill>
                  <a:schemeClr val="bg1">
                    <a:lumMod val="50000"/>
                  </a:schemeClr>
                </a:solidFill>
                <a:latin typeface="メイリオ" panose="020B0604030504040204" pitchFamily="50" charset="-128"/>
                <a:ea typeface="メイリオ" panose="020B0604030504040204" pitchFamily="50" charset="-128"/>
              </a:rPr>
              <a:t>の</a:t>
            </a:r>
            <a:r>
              <a:rPr lang="ja-JP" altLang="en-US" sz="2400" b="1" spc="-1" dirty="0" smtClean="0">
                <a:solidFill>
                  <a:schemeClr val="bg1">
                    <a:lumMod val="50000"/>
                  </a:schemeClr>
                </a:solidFill>
                <a:latin typeface="メイリオ" panose="020B0604030504040204" pitchFamily="50" charset="-128"/>
                <a:ea typeface="メイリオ" panose="020B0604030504040204" pitchFamily="50" charset="-128"/>
              </a:rPr>
              <a:t>確保</a:t>
            </a:r>
          </a:p>
          <a:p>
            <a:pPr lvl="0">
              <a:lnSpc>
                <a:spcPct val="200000"/>
              </a:lnSpc>
            </a:pPr>
            <a:r>
              <a:rPr lang="ja-JP" altLang="en-US" sz="2400" b="1" spc="-1" dirty="0">
                <a:solidFill>
                  <a:schemeClr val="bg1">
                    <a:lumMod val="50000"/>
                  </a:schemeClr>
                </a:solidFill>
                <a:latin typeface="メイリオ" panose="020B0604030504040204" pitchFamily="50" charset="-128"/>
                <a:ea typeface="メイリオ" panose="020B0604030504040204" pitchFamily="50" charset="-128"/>
              </a:rPr>
              <a:t>　</a:t>
            </a:r>
            <a:r>
              <a:rPr lang="en-US" altLang="ja-JP" sz="2400" b="1" spc="-1" dirty="0">
                <a:solidFill>
                  <a:schemeClr val="tx1"/>
                </a:solidFill>
                <a:latin typeface="メイリオ" panose="020B0604030504040204" pitchFamily="50" charset="-128"/>
                <a:ea typeface="メイリオ" panose="020B0604030504040204" pitchFamily="50" charset="-128"/>
              </a:rPr>
              <a:t>2-2</a:t>
            </a:r>
            <a:r>
              <a:rPr lang="ja-JP" altLang="en-US" sz="2400" b="1" spc="-1" dirty="0">
                <a:solidFill>
                  <a:schemeClr val="tx1"/>
                </a:solidFill>
                <a:latin typeface="メイリオ" panose="020B0604030504040204" pitchFamily="50" charset="-128"/>
                <a:ea typeface="メイリオ" panose="020B0604030504040204" pitchFamily="50" charset="-128"/>
              </a:rPr>
              <a:t>　運営</a:t>
            </a:r>
            <a:r>
              <a:rPr lang="ja-JP" altLang="en-US" sz="2400" b="1" spc="-1" dirty="0" smtClean="0">
                <a:solidFill>
                  <a:schemeClr val="tx1"/>
                </a:solidFill>
                <a:latin typeface="メイリオ" panose="020B0604030504040204" pitchFamily="50" charset="-128"/>
                <a:ea typeface="メイリオ" panose="020B0604030504040204" pitchFamily="50" charset="-128"/>
              </a:rPr>
              <a:t>体制</a:t>
            </a:r>
          </a:p>
          <a:p>
            <a:pPr lvl="0">
              <a:lnSpc>
                <a:spcPct val="200000"/>
              </a:lnSpc>
            </a:pPr>
            <a:r>
              <a:rPr lang="ja-JP" altLang="en-US" sz="2400" b="1" spc="-1" dirty="0" smtClean="0">
                <a:solidFill>
                  <a:schemeClr val="bg1">
                    <a:lumMod val="50000"/>
                  </a:schemeClr>
                </a:solidFill>
                <a:latin typeface="メイリオ" panose="020B0604030504040204" pitchFamily="50" charset="-128"/>
                <a:ea typeface="メイリオ" panose="020B0604030504040204" pitchFamily="50" charset="-128"/>
              </a:rPr>
              <a:t>３</a:t>
            </a:r>
            <a:r>
              <a:rPr lang="ja-JP" altLang="en-US" sz="2400" b="1" spc="-1" dirty="0">
                <a:solidFill>
                  <a:schemeClr val="bg1">
                    <a:lumMod val="50000"/>
                  </a:schemeClr>
                </a:solidFill>
                <a:latin typeface="メイリオ" panose="020B0604030504040204" pitchFamily="50" charset="-128"/>
                <a:ea typeface="メイリオ" panose="020B0604030504040204" pitchFamily="50" charset="-128"/>
              </a:rPr>
              <a:t>　ロードマップ</a:t>
            </a:r>
            <a:r>
              <a:rPr lang="en-US" altLang="ja-JP" sz="2400" b="1" spc="-1" dirty="0" smtClean="0">
                <a:solidFill>
                  <a:schemeClr val="bg1">
                    <a:lumMod val="50000"/>
                  </a:schemeClr>
                </a:solidFill>
                <a:latin typeface="メイリオ" panose="020B0604030504040204" pitchFamily="50" charset="-128"/>
                <a:ea typeface="メイリオ" panose="020B0604030504040204" pitchFamily="50" charset="-128"/>
              </a:rPr>
              <a:t>2030</a:t>
            </a:r>
          </a:p>
        </p:txBody>
      </p:sp>
      <p:grpSp>
        <p:nvGrpSpPr>
          <p:cNvPr id="3" name="グループ化 2"/>
          <p:cNvGrpSpPr/>
          <p:nvPr/>
        </p:nvGrpSpPr>
        <p:grpSpPr>
          <a:xfrm>
            <a:off x="-25400" y="414020"/>
            <a:ext cx="2617470" cy="619760"/>
            <a:chOff x="-39" y="85"/>
            <a:chExt cx="4122" cy="976"/>
          </a:xfrm>
        </p:grpSpPr>
        <p:sp>
          <p:nvSpPr>
            <p:cNvPr id="2" name="四角形 1"/>
            <p:cNvSpPr/>
            <p:nvPr/>
          </p:nvSpPr>
          <p:spPr>
            <a:xfrm>
              <a:off x="-39" y="565"/>
              <a:ext cx="680" cy="227"/>
            </a:xfrm>
            <a:prstGeom prst="rect">
              <a:avLst/>
            </a:prstGeom>
            <a:solidFill>
              <a:srgbClr val="1091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正方形/長方形 8"/>
            <p:cNvSpPr/>
            <p:nvPr/>
          </p:nvSpPr>
          <p:spPr>
            <a:xfrm>
              <a:off x="731" y="85"/>
              <a:ext cx="3352" cy="976"/>
            </a:xfrm>
            <a:prstGeom prst="rect">
              <a:avLst/>
            </a:prstGeom>
            <a:noFill/>
            <a:extLst>
              <a:ext uri="{909E8E84-426E-40DD-AFC4-6F175D3DCCD1}">
                <a14:hiddenFill xmlns:a14="http://schemas.microsoft.com/office/drawing/2010/main">
                  <a:solidFill>
                    <a:schemeClr val="bg2"/>
                  </a:solidFill>
                </a14:hiddenFill>
              </a:ext>
            </a:extLst>
          </p:spPr>
          <p:txBody>
            <a:bodyPr wrap="none" lIns="36000" tIns="36000" rIns="36000" bIns="36000" anchor="ctr" anchorCtr="0">
              <a:spAutoFit/>
            </a:bodyPr>
            <a:lstStyle/>
            <a:p>
              <a:pPr>
                <a:lnSpc>
                  <a:spcPct val="200000"/>
                </a:lnSpc>
                <a:buNone/>
              </a:pPr>
              <a:r>
                <a:rPr lang="ja-JP" altLang="en-US" spc="-1" dirty="0">
                  <a:solidFill>
                    <a:srgbClr val="000000"/>
                  </a:solidFill>
                  <a:latin typeface="メイリオ" panose="020B0604030504040204" pitchFamily="50" charset="-128"/>
                  <a:ea typeface="メイリオ" panose="020B0604030504040204" pitchFamily="50" charset="-128"/>
                </a:rPr>
                <a:t>第２回総合教育会議</a:t>
              </a:r>
            </a:p>
          </p:txBody>
        </p:sp>
      </p:grpSp>
      <p:sp>
        <p:nvSpPr>
          <p:cNvPr id="7" name="楕円 6"/>
          <p:cNvSpPr/>
          <p:nvPr/>
        </p:nvSpPr>
        <p:spPr>
          <a:xfrm>
            <a:off x="9437996" y="6025062"/>
            <a:ext cx="396000" cy="373657"/>
          </a:xfrm>
          <a:prstGeom prst="ellipse">
            <a:avLst/>
          </a:prstGeom>
          <a:solidFill>
            <a:schemeClr val="bg1"/>
          </a:solidFill>
          <a:ln>
            <a:solidFill>
              <a:schemeClr val="tx1">
                <a:alpha val="98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dirty="0" smtClean="0">
                <a:solidFill>
                  <a:schemeClr val="tx1"/>
                </a:solidFill>
                <a:latin typeface="Algerian" panose="04020705040A02060702" pitchFamily="82" charset="0"/>
              </a:rPr>
              <a:t>9</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角丸四角形 7"/>
          <p:cNvSpPr/>
          <p:nvPr/>
        </p:nvSpPr>
        <p:spPr>
          <a:xfrm>
            <a:off x="-15586" y="806678"/>
            <a:ext cx="9900000" cy="5910918"/>
          </a:xfrm>
          <a:prstGeom prst="roundRect">
            <a:avLst>
              <a:gd name="adj" fmla="val 2701"/>
            </a:avLst>
          </a:prstGeom>
          <a:solidFill>
            <a:srgbClr val="EAF2FA"/>
          </a:solidFill>
          <a:ln>
            <a:noFill/>
          </a:ln>
          <a:effectLst>
            <a:softEdge rad="31680"/>
          </a:effectLst>
        </p:spPr>
        <p:style>
          <a:lnRef idx="2">
            <a:schemeClr val="accent1">
              <a:shade val="50000"/>
            </a:schemeClr>
          </a:lnRef>
          <a:fillRef idx="1">
            <a:schemeClr val="accent1"/>
          </a:fillRef>
          <a:effectRef idx="0">
            <a:schemeClr val="accent1"/>
          </a:effectRef>
          <a:fontRef idx="minor"/>
        </p:style>
      </p:sp>
      <p:sp>
        <p:nvSpPr>
          <p:cNvPr id="9" name="角丸四角形 8"/>
          <p:cNvSpPr/>
          <p:nvPr/>
        </p:nvSpPr>
        <p:spPr>
          <a:xfrm>
            <a:off x="880110" y="1946910"/>
            <a:ext cx="1142365" cy="3815715"/>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67" name="表 10"/>
          <p:cNvGraphicFramePr/>
          <p:nvPr/>
        </p:nvGraphicFramePr>
        <p:xfrm>
          <a:off x="99695" y="4568825"/>
          <a:ext cx="1537970" cy="883920"/>
        </p:xfrm>
        <a:graphic>
          <a:graphicData uri="http://schemas.openxmlformats.org/drawingml/2006/table">
            <a:tbl>
              <a:tblPr/>
              <a:tblGrid>
                <a:gridCol w="1537970">
                  <a:extLst>
                    <a:ext uri="{9D8B030D-6E8A-4147-A177-3AD203B41FA5}">
                      <a16:colId xmlns:a16="http://schemas.microsoft.com/office/drawing/2014/main" val="20000"/>
                    </a:ext>
                  </a:extLst>
                </a:gridCol>
              </a:tblGrid>
              <a:tr h="0">
                <a:tc>
                  <a:txBody>
                    <a:bodyPr/>
                    <a:lstStyle/>
                    <a:p>
                      <a:pPr algn="ctr">
                        <a:lnSpc>
                          <a:spcPct val="100000"/>
                        </a:lnSpc>
                        <a:buNone/>
                      </a:pPr>
                      <a:r>
                        <a:rPr lang="ja-JP" sz="1600" b="0" strike="noStrike" spc="-1" dirty="0">
                          <a:solidFill>
                            <a:srgbClr val="0070C0"/>
                          </a:solidFill>
                          <a:latin typeface="メイリオ" panose="020B0604030504040204" pitchFamily="50" charset="-128"/>
                          <a:ea typeface="メイリオ" panose="020B0604030504040204" pitchFamily="50" charset="-128"/>
                        </a:rPr>
                        <a:t>保護者会</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BF7"/>
                    </a:solidFill>
                  </a:tcPr>
                </a:tc>
                <a:extLst>
                  <a:ext uri="{0D108BD9-81ED-4DB2-BD59-A6C34878D82A}">
                    <a16:rowId xmlns:a16="http://schemas.microsoft.com/office/drawing/2014/main" val="10000"/>
                  </a:ext>
                </a:extLst>
              </a:tr>
              <a:tr h="356168">
                <a:tc>
                  <a:txBody>
                    <a:bodyPr/>
                    <a:lstStyle/>
                    <a:p>
                      <a:pPr>
                        <a:lnSpc>
                          <a:spcPct val="100000"/>
                        </a:lnSpc>
                        <a:buNone/>
                      </a:pPr>
                      <a:r>
                        <a:rPr lang="ja-JP" sz="1000" b="0" strike="noStrike" spc="-1" dirty="0">
                          <a:solidFill>
                            <a:srgbClr val="000000"/>
                          </a:solidFill>
                          <a:latin typeface="メイリオ" panose="020B0604030504040204" pitchFamily="50" charset="-128"/>
                          <a:ea typeface="メイリオ" panose="020B0604030504040204" pitchFamily="50" charset="-128"/>
                        </a:rPr>
                        <a:t>生徒保険の</a:t>
                      </a:r>
                      <a:r>
                        <a:rPr lang="ja-JP" sz="1000" b="0" strike="noStrike" spc="-1" dirty="0" smtClean="0">
                          <a:solidFill>
                            <a:srgbClr val="000000"/>
                          </a:solidFill>
                          <a:latin typeface="メイリオ" panose="020B0604030504040204" pitchFamily="50" charset="-128"/>
                          <a:ea typeface="メイリオ" panose="020B0604030504040204" pitchFamily="50" charset="-128"/>
                        </a:rPr>
                        <a:t>加入</a:t>
                      </a:r>
                      <a:r>
                        <a:rPr lang="ja-JP" altLang="en-US" sz="1000" b="0" strike="noStrike" spc="-1" dirty="0" smtClean="0">
                          <a:solidFill>
                            <a:srgbClr val="000000"/>
                          </a:solidFill>
                          <a:latin typeface="メイリオ" panose="020B0604030504040204" pitchFamily="50" charset="-128"/>
                          <a:ea typeface="メイリオ" panose="020B0604030504040204" pitchFamily="50" charset="-128"/>
                        </a:rPr>
                        <a:t>義務</a:t>
                      </a:r>
                      <a:endParaRPr lang="en-US" altLang="ja-JP" sz="1000" b="0" strike="noStrike" spc="-1" dirty="0" smtClean="0">
                        <a:solidFill>
                          <a:srgbClr val="000000"/>
                        </a:solidFill>
                        <a:latin typeface="メイリオ" panose="020B0604030504040204" pitchFamily="50" charset="-128"/>
                        <a:ea typeface="メイリオ" panose="020B0604030504040204" pitchFamily="50" charset="-128"/>
                      </a:endParaRPr>
                    </a:p>
                    <a:p>
                      <a:pPr>
                        <a:lnSpc>
                          <a:spcPct val="100000"/>
                        </a:lnSpc>
                        <a:buNone/>
                      </a:pPr>
                      <a:r>
                        <a:rPr lang="ja-JP" sz="1000" b="0" strike="noStrike" spc="-1" dirty="0" smtClean="0">
                          <a:solidFill>
                            <a:srgbClr val="000000"/>
                          </a:solidFill>
                          <a:latin typeface="メイリオ" panose="020B0604030504040204" pitchFamily="50" charset="-128"/>
                          <a:ea typeface="メイリオ" panose="020B0604030504040204" pitchFamily="50" charset="-128"/>
                        </a:rPr>
                        <a:t>会場</a:t>
                      </a:r>
                      <a:r>
                        <a:rPr lang="ja-JP" sz="1000" b="0" strike="noStrike" spc="-1" dirty="0">
                          <a:solidFill>
                            <a:srgbClr val="000000"/>
                          </a:solidFill>
                          <a:latin typeface="メイリオ" panose="020B0604030504040204" pitchFamily="50" charset="-128"/>
                          <a:ea typeface="メイリオ" panose="020B0604030504040204" pitchFamily="50" charset="-128"/>
                        </a:rPr>
                        <a:t>への</a:t>
                      </a:r>
                      <a:r>
                        <a:rPr lang="ja-JP" sz="1000" b="0" strike="noStrike" spc="-1" dirty="0" smtClean="0">
                          <a:solidFill>
                            <a:srgbClr val="000000"/>
                          </a:solidFill>
                          <a:latin typeface="メイリオ" panose="020B0604030504040204" pitchFamily="50" charset="-128"/>
                          <a:ea typeface="メイリオ" panose="020B0604030504040204" pitchFamily="50" charset="-128"/>
                        </a:rPr>
                        <a:t>移動</a:t>
                      </a:r>
                      <a:endParaRPr lang="en-US" altLang="ja-JP" sz="1000" b="0" strike="noStrike" spc="-1" dirty="0" smtClean="0">
                        <a:solidFill>
                          <a:srgbClr val="000000"/>
                        </a:solidFill>
                        <a:latin typeface="メイリオ" panose="020B0604030504040204" pitchFamily="50" charset="-128"/>
                        <a:ea typeface="メイリオ" panose="020B0604030504040204" pitchFamily="50" charset="-128"/>
                      </a:endParaRPr>
                    </a:p>
                    <a:p>
                      <a:pPr>
                        <a:lnSpc>
                          <a:spcPct val="100000"/>
                        </a:lnSpc>
                        <a:buNone/>
                      </a:pPr>
                      <a:r>
                        <a:rPr lang="ja-JP" altLang="en-US" sz="1000" b="0" strike="noStrike" spc="-1" dirty="0" smtClean="0">
                          <a:solidFill>
                            <a:srgbClr val="000000"/>
                          </a:solidFill>
                          <a:latin typeface="メイリオ" panose="020B0604030504040204" pitchFamily="50" charset="-128"/>
                          <a:ea typeface="メイリオ" panose="020B0604030504040204" pitchFamily="50" charset="-128"/>
                        </a:rPr>
                        <a:t>部費の管理　</a:t>
                      </a:r>
                      <a:r>
                        <a:rPr lang="ja-JP" altLang="en-US" sz="1000" b="0" strike="noStrike" spc="-1" dirty="0" smtClean="0">
                          <a:solidFill>
                            <a:schemeClr val="tx1"/>
                          </a:solidFill>
                          <a:latin typeface="Arial" panose="020B0604020202020204"/>
                          <a:ea typeface="+mn-ea"/>
                        </a:rPr>
                        <a:t>　等</a:t>
                      </a:r>
                      <a:endParaRPr lang="en-US" altLang="ja-JP" sz="1000" b="0" strike="noStrike" spc="-1" dirty="0" smtClean="0">
                        <a:solidFill>
                          <a:srgbClr val="000000"/>
                        </a:solidFill>
                        <a:latin typeface="メイリオ" panose="020B0604030504040204" pitchFamily="50" charset="-128"/>
                        <a:ea typeface="メイリオ" panose="020B0604030504040204" pitchFamily="50" charset="-128"/>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graphicFrame>
        <p:nvGraphicFramePr>
          <p:cNvPr id="373" name="表 19"/>
          <p:cNvGraphicFramePr/>
          <p:nvPr/>
        </p:nvGraphicFramePr>
        <p:xfrm>
          <a:off x="138854" y="2199315"/>
          <a:ext cx="1504249" cy="886250"/>
        </p:xfrm>
        <a:graphic>
          <a:graphicData uri="http://schemas.openxmlformats.org/drawingml/2006/table">
            <a:tbl>
              <a:tblPr/>
              <a:tblGrid>
                <a:gridCol w="1504249">
                  <a:extLst>
                    <a:ext uri="{9D8B030D-6E8A-4147-A177-3AD203B41FA5}">
                      <a16:colId xmlns:a16="http://schemas.microsoft.com/office/drawing/2014/main" val="20000"/>
                    </a:ext>
                  </a:extLst>
                </a:gridCol>
              </a:tblGrid>
              <a:tr h="255772">
                <a:tc>
                  <a:txBody>
                    <a:bodyPr/>
                    <a:lstStyle/>
                    <a:p>
                      <a:pPr algn="ctr">
                        <a:lnSpc>
                          <a:spcPct val="100000"/>
                        </a:lnSpc>
                        <a:buNone/>
                      </a:pPr>
                      <a:r>
                        <a:rPr lang="ja-JP" sz="1600" b="0" strike="noStrike" spc="-1" dirty="0">
                          <a:solidFill>
                            <a:srgbClr val="0070C0"/>
                          </a:solidFill>
                          <a:latin typeface="メイリオ" panose="020B0604030504040204" pitchFamily="50" charset="-128"/>
                          <a:ea typeface="メイリオ" panose="020B0604030504040204" pitchFamily="50" charset="-128"/>
                        </a:rPr>
                        <a:t>学 校</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60">
                      <a:solidFill>
                        <a:srgbClr val="FFFFFF"/>
                      </a:solidFill>
                    </a:lnB>
                    <a:solidFill>
                      <a:schemeClr val="accent1">
                        <a:lumMod val="20000"/>
                        <a:lumOff val="80000"/>
                      </a:schemeClr>
                    </a:solidFill>
                  </a:tcPr>
                </a:tc>
                <a:extLst>
                  <a:ext uri="{0D108BD9-81ED-4DB2-BD59-A6C34878D82A}">
                    <a16:rowId xmlns:a16="http://schemas.microsoft.com/office/drawing/2014/main" val="10000"/>
                  </a:ext>
                </a:extLst>
              </a:tr>
              <a:tr h="550970">
                <a:tc>
                  <a:txBody>
                    <a:bodyPr/>
                    <a:lstStyle/>
                    <a:p>
                      <a:pPr>
                        <a:lnSpc>
                          <a:spcPct val="100000"/>
                        </a:lnSpc>
                        <a:buNone/>
                      </a:pPr>
                      <a:r>
                        <a:rPr lang="ja-JP" sz="1000" b="0" strike="noStrike" spc="-1" dirty="0" smtClean="0">
                          <a:solidFill>
                            <a:srgbClr val="000000"/>
                          </a:solidFill>
                          <a:latin typeface="メイリオ" panose="020B0604030504040204" pitchFamily="50" charset="-128"/>
                          <a:ea typeface="メイリオ" panose="020B0604030504040204" pitchFamily="50" charset="-128"/>
                        </a:rPr>
                        <a:t>活動</a:t>
                      </a:r>
                      <a:r>
                        <a:rPr lang="ja-JP" sz="1000" b="0" strike="noStrike" spc="-1" dirty="0">
                          <a:solidFill>
                            <a:srgbClr val="000000"/>
                          </a:solidFill>
                          <a:latin typeface="メイリオ" panose="020B0604030504040204" pitchFamily="50" charset="-128"/>
                          <a:ea typeface="メイリオ" panose="020B0604030504040204" pitchFamily="50" charset="-128"/>
                        </a:rPr>
                        <a:t>状況の把握　</a:t>
                      </a:r>
                      <a:endParaRPr lang="en-US" altLang="ja-JP" sz="1000" b="0" strike="noStrike" spc="-1" dirty="0" smtClean="0">
                        <a:solidFill>
                          <a:srgbClr val="00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defRPr/>
                      </a:pPr>
                      <a:r>
                        <a:rPr lang="ja-JP" sz="1000" b="0" strike="noStrike" spc="-1" dirty="0" smtClean="0">
                          <a:solidFill>
                            <a:srgbClr val="000000"/>
                          </a:solidFill>
                          <a:latin typeface="メイリオ" panose="020B0604030504040204" pitchFamily="50" charset="-128"/>
                          <a:ea typeface="メイリオ" panose="020B0604030504040204" pitchFamily="50" charset="-128"/>
                        </a:rPr>
                        <a:t>施設</a:t>
                      </a:r>
                      <a:r>
                        <a:rPr lang="ja-JP" sz="1000" b="0" strike="noStrike" spc="-1" dirty="0">
                          <a:solidFill>
                            <a:srgbClr val="000000"/>
                          </a:solidFill>
                          <a:latin typeface="メイリオ" panose="020B0604030504040204" pitchFamily="50" charset="-128"/>
                          <a:ea typeface="メイリオ" panose="020B0604030504040204" pitchFamily="50" charset="-128"/>
                        </a:rPr>
                        <a:t>の</a:t>
                      </a:r>
                      <a:r>
                        <a:rPr lang="ja-JP" sz="1000" b="0" strike="noStrike" spc="-1" dirty="0" smtClean="0">
                          <a:solidFill>
                            <a:srgbClr val="000000"/>
                          </a:solidFill>
                          <a:latin typeface="メイリオ" panose="020B0604030504040204" pitchFamily="50" charset="-128"/>
                          <a:ea typeface="メイリオ" panose="020B0604030504040204" pitchFamily="50" charset="-128"/>
                        </a:rPr>
                        <a:t>管理</a:t>
                      </a:r>
                      <a:r>
                        <a:rPr lang="ja-JP" altLang="en-US" sz="1000" b="0" strike="noStrike" spc="-1" dirty="0" smtClean="0">
                          <a:solidFill>
                            <a:srgbClr val="000000"/>
                          </a:solidFill>
                          <a:latin typeface="メイリオ" panose="020B0604030504040204" pitchFamily="50" charset="-128"/>
                          <a:ea typeface="メイリオ" panose="020B0604030504040204" pitchFamily="50" charset="-128"/>
                        </a:rPr>
                        <a:t>　</a:t>
                      </a:r>
                      <a:endParaRPr lang="en-US" altLang="ja-JP" sz="1000" b="0" strike="noStrike" spc="-1" dirty="0" smtClean="0">
                        <a:solidFill>
                          <a:srgbClr val="00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defRPr/>
                      </a:pPr>
                      <a:r>
                        <a:rPr lang="ja-JP" altLang="en-US" sz="1000" b="0" strike="noStrike" spc="-1" dirty="0" smtClean="0">
                          <a:solidFill>
                            <a:srgbClr val="000000"/>
                          </a:solidFill>
                          <a:latin typeface="メイリオ" panose="020B0604030504040204" pitchFamily="50" charset="-128"/>
                          <a:ea typeface="メイリオ" panose="020B0604030504040204" pitchFamily="50" charset="-128"/>
                        </a:rPr>
                        <a:t>参加生徒への支援　　　　</a:t>
                      </a:r>
                      <a:endParaRPr lang="en-US" sz="1000" b="0" strike="noStrike" spc="-1" dirty="0">
                        <a:latin typeface="Arial" panose="020B0604020202020204"/>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60" cap="flat" cmpd="sng" algn="ctr">
                      <a:solidFill>
                        <a:srgbClr val="FFFFFF"/>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graphicFrame>
        <p:nvGraphicFramePr>
          <p:cNvPr id="374" name="表 20"/>
          <p:cNvGraphicFramePr/>
          <p:nvPr/>
        </p:nvGraphicFramePr>
        <p:xfrm>
          <a:off x="124884" y="3395519"/>
          <a:ext cx="1514064" cy="883920"/>
        </p:xfrm>
        <a:graphic>
          <a:graphicData uri="http://schemas.openxmlformats.org/drawingml/2006/table">
            <a:tbl>
              <a:tblPr/>
              <a:tblGrid>
                <a:gridCol w="1514064">
                  <a:extLst>
                    <a:ext uri="{9D8B030D-6E8A-4147-A177-3AD203B41FA5}">
                      <a16:colId xmlns:a16="http://schemas.microsoft.com/office/drawing/2014/main" val="20000"/>
                    </a:ext>
                  </a:extLst>
                </a:gridCol>
              </a:tblGrid>
              <a:tr h="245778">
                <a:tc>
                  <a:txBody>
                    <a:bodyPr/>
                    <a:lstStyle/>
                    <a:p>
                      <a:pPr algn="ctr">
                        <a:lnSpc>
                          <a:spcPct val="100000"/>
                        </a:lnSpc>
                        <a:buNone/>
                      </a:pPr>
                      <a:r>
                        <a:rPr lang="ja-JP" sz="1600" b="0" strike="noStrike" spc="-1" dirty="0">
                          <a:solidFill>
                            <a:srgbClr val="0070C0"/>
                          </a:solidFill>
                          <a:latin typeface="メイリオ" panose="020B0604030504040204" pitchFamily="50" charset="-128"/>
                          <a:ea typeface="メイリオ" panose="020B0604030504040204" pitchFamily="50" charset="-128"/>
                        </a:rPr>
                        <a:t>各種目団体等</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BF7"/>
                    </a:solidFill>
                  </a:tcPr>
                </a:tc>
                <a:extLst>
                  <a:ext uri="{0D108BD9-81ED-4DB2-BD59-A6C34878D82A}">
                    <a16:rowId xmlns:a16="http://schemas.microsoft.com/office/drawing/2014/main" val="10000"/>
                  </a:ext>
                </a:extLst>
              </a:tr>
              <a:tr h="473400">
                <a:tc>
                  <a:txBody>
                    <a:bodyPr/>
                    <a:lstStyle/>
                    <a:p>
                      <a:pPr>
                        <a:lnSpc>
                          <a:spcPct val="100000"/>
                        </a:lnSpc>
                        <a:buNone/>
                      </a:pPr>
                      <a:r>
                        <a:rPr lang="ja-JP" altLang="en-US" sz="1000" b="0" strike="noStrike" spc="-1" dirty="0" smtClean="0">
                          <a:solidFill>
                            <a:srgbClr val="000000"/>
                          </a:solidFill>
                          <a:latin typeface="メイリオ" panose="020B0604030504040204" pitchFamily="50" charset="-128"/>
                          <a:ea typeface="メイリオ" panose="020B0604030504040204" pitchFamily="50" charset="-128"/>
                        </a:rPr>
                        <a:t>リーダーの推薦</a:t>
                      </a:r>
                      <a:endParaRPr lang="en-US" altLang="ja-JP" sz="1000" b="0" strike="noStrike" spc="-1" dirty="0" smtClean="0">
                        <a:solidFill>
                          <a:srgbClr val="000000"/>
                        </a:solidFill>
                        <a:latin typeface="メイリオ" panose="020B0604030504040204" pitchFamily="50" charset="-128"/>
                        <a:ea typeface="メイリオ" panose="020B0604030504040204" pitchFamily="50" charset="-128"/>
                      </a:endParaRPr>
                    </a:p>
                    <a:p>
                      <a:pPr>
                        <a:lnSpc>
                          <a:spcPct val="100000"/>
                        </a:lnSpc>
                        <a:buNone/>
                      </a:pPr>
                      <a:r>
                        <a:rPr lang="ja-JP" sz="1000" b="0" strike="noStrike" spc="-1" dirty="0" smtClean="0">
                          <a:solidFill>
                            <a:srgbClr val="000000"/>
                          </a:solidFill>
                          <a:latin typeface="メイリオ" panose="020B0604030504040204" pitchFamily="50" charset="-128"/>
                          <a:ea typeface="メイリオ" panose="020B0604030504040204" pitchFamily="50" charset="-128"/>
                        </a:rPr>
                        <a:t>指導</a:t>
                      </a:r>
                      <a:r>
                        <a:rPr lang="ja-JP" sz="1000" b="0" strike="noStrike" spc="-1" dirty="0">
                          <a:solidFill>
                            <a:srgbClr val="000000"/>
                          </a:solidFill>
                          <a:latin typeface="メイリオ" panose="020B0604030504040204" pitchFamily="50" charset="-128"/>
                          <a:ea typeface="メイリオ" panose="020B0604030504040204" pitchFamily="50" charset="-128"/>
                        </a:rPr>
                        <a:t>人材の</a:t>
                      </a:r>
                      <a:r>
                        <a:rPr lang="ja-JP" sz="1000" b="0" strike="noStrike" spc="-1" dirty="0" smtClean="0">
                          <a:solidFill>
                            <a:srgbClr val="000000"/>
                          </a:solidFill>
                          <a:latin typeface="メイリオ" panose="020B0604030504040204" pitchFamily="50" charset="-128"/>
                          <a:ea typeface="メイリオ" panose="020B0604030504040204" pitchFamily="50" charset="-128"/>
                        </a:rPr>
                        <a:t>紹介</a:t>
                      </a:r>
                      <a:r>
                        <a:rPr lang="ja-JP" altLang="en-US" sz="1000" b="0" strike="noStrike" spc="-1" dirty="0" smtClean="0">
                          <a:solidFill>
                            <a:srgbClr val="000000"/>
                          </a:solidFill>
                          <a:latin typeface="メイリオ" panose="020B0604030504040204" pitchFamily="50" charset="-128"/>
                          <a:ea typeface="メイリオ" panose="020B0604030504040204" pitchFamily="50" charset="-128"/>
                        </a:rPr>
                        <a:t>　</a:t>
                      </a:r>
                      <a:endParaRPr lang="en-US" altLang="ja-JP" sz="1000" b="0" strike="noStrike" spc="-1" dirty="0" smtClean="0">
                        <a:solidFill>
                          <a:srgbClr val="000000"/>
                        </a:solidFill>
                        <a:latin typeface="メイリオ" panose="020B0604030504040204" pitchFamily="50" charset="-128"/>
                        <a:ea typeface="メイリオ" panose="020B0604030504040204" pitchFamily="50" charset="-128"/>
                      </a:endParaRPr>
                    </a:p>
                    <a:p>
                      <a:pPr>
                        <a:lnSpc>
                          <a:spcPct val="100000"/>
                        </a:lnSpc>
                        <a:buNone/>
                      </a:pPr>
                      <a:r>
                        <a:rPr lang="ja-JP" altLang="en-US" sz="1000" b="0" strike="noStrike" spc="-1" dirty="0" smtClean="0">
                          <a:solidFill>
                            <a:srgbClr val="000000"/>
                          </a:solidFill>
                          <a:latin typeface="メイリオ" panose="020B0604030504040204" pitchFamily="50" charset="-128"/>
                          <a:ea typeface="メイリオ" panose="020B0604030504040204" pitchFamily="50" charset="-128"/>
                        </a:rPr>
                        <a:t>大会運営　等　</a:t>
                      </a:r>
                      <a:r>
                        <a:rPr lang="ja-JP" sz="900" b="0" strike="noStrike" spc="-1" dirty="0">
                          <a:solidFill>
                            <a:srgbClr val="000000"/>
                          </a:solidFill>
                          <a:latin typeface="メイリオ" panose="020B0604030504040204" pitchFamily="50" charset="-128"/>
                          <a:ea typeface="メイリオ" panose="020B0604030504040204" pitchFamily="50" charset="-128"/>
                        </a:rPr>
                        <a:t>　　</a:t>
                      </a:r>
                      <a:endParaRPr lang="en-US" sz="900" b="0" strike="noStrike" spc="-1" dirty="0">
                        <a:latin typeface="Arial" panose="020B0604020202020204"/>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885343258"/>
              </p:ext>
            </p:extLst>
          </p:nvPr>
        </p:nvGraphicFramePr>
        <p:xfrm>
          <a:off x="1739900" y="1477645"/>
          <a:ext cx="7128000" cy="5112000"/>
        </p:xfrm>
        <a:graphic>
          <a:graphicData uri="http://schemas.openxmlformats.org/drawingml/2006/table">
            <a:tbl>
              <a:tblPr firstRow="1" bandRow="1">
                <a:tableStyleId>{5C22544A-7EE6-4342-B048-85BDC9FD1C3A}</a:tableStyleId>
              </a:tblPr>
              <a:tblGrid>
                <a:gridCol w="7128000">
                  <a:extLst>
                    <a:ext uri="{9D8B030D-6E8A-4147-A177-3AD203B41FA5}">
                      <a16:colId xmlns:a16="http://schemas.microsoft.com/office/drawing/2014/main" val="20000"/>
                    </a:ext>
                  </a:extLst>
                </a:gridCol>
              </a:tblGrid>
              <a:tr h="408584">
                <a:tc>
                  <a:txBody>
                    <a:bodyPr/>
                    <a:lstStyle/>
                    <a:p>
                      <a:pPr algn="ctr"/>
                      <a:r>
                        <a:rPr kumimoji="1" lang="ja-JP" altLang="en-US" sz="2000" b="0" dirty="0" smtClean="0">
                          <a:latin typeface="メイリオ" panose="020B0604030504040204" pitchFamily="50" charset="-128"/>
                          <a:ea typeface="メイリオ" panose="020B0604030504040204" pitchFamily="50" charset="-128"/>
                        </a:rPr>
                        <a:t>市教委</a:t>
                      </a:r>
                    </a:p>
                  </a:txBody>
                  <a:tcPr marB="0">
                    <a:solidFill>
                      <a:srgbClr val="0070C0"/>
                    </a:solidFill>
                  </a:tcPr>
                </a:tc>
                <a:extLst>
                  <a:ext uri="{0D108BD9-81ED-4DB2-BD59-A6C34878D82A}">
                    <a16:rowId xmlns:a16="http://schemas.microsoft.com/office/drawing/2014/main" val="10000"/>
                  </a:ext>
                </a:extLst>
              </a:tr>
              <a:tr h="4703416">
                <a:tc>
                  <a:txBody>
                    <a:bodyPr/>
                    <a:lstStyle/>
                    <a:p>
                      <a:endParaRPr kumimoji="1" lang="en-US" altLang="ja-JP" sz="1200" dirty="0" smtClean="0">
                        <a:latin typeface="BIZ UD明朝 Medium" panose="02020500000000000000" charset="-128"/>
                        <a:ea typeface="BIZ UD明朝 Medium" panose="02020500000000000000" charset="-128"/>
                      </a:endParaRPr>
                    </a:p>
                    <a:p>
                      <a:endParaRPr kumimoji="1" lang="en-US" altLang="ja-JP" sz="1200" dirty="0" smtClean="0">
                        <a:latin typeface="BIZ UD明朝 Medium" panose="02020500000000000000" charset="-128"/>
                        <a:ea typeface="BIZ UD明朝 Medium" panose="02020500000000000000" charset="-128"/>
                      </a:endParaRPr>
                    </a:p>
                    <a:p>
                      <a:endParaRPr kumimoji="1" lang="en-US" altLang="ja-JP" sz="1200" dirty="0" smtClean="0">
                        <a:latin typeface="BIZ UD明朝 Medium" panose="02020500000000000000" charset="-128"/>
                        <a:ea typeface="BIZ UD明朝 Medium" panose="02020500000000000000" charset="-128"/>
                      </a:endParaRPr>
                    </a:p>
                    <a:p>
                      <a:endParaRPr kumimoji="1" lang="en-US" altLang="ja-JP" sz="1200" dirty="0" smtClean="0">
                        <a:latin typeface="BIZ UD明朝 Medium" panose="02020500000000000000" charset="-128"/>
                        <a:ea typeface="BIZ UD明朝 Medium" panose="02020500000000000000" charset="-128"/>
                      </a:endParaRPr>
                    </a:p>
                    <a:p>
                      <a:endParaRPr kumimoji="1" lang="en-US" altLang="ja-JP" sz="1200" dirty="0" smtClean="0">
                        <a:latin typeface="BIZ UD明朝 Medium" panose="02020500000000000000" charset="-128"/>
                        <a:ea typeface="BIZ UD明朝 Medium" panose="02020500000000000000" charset="-128"/>
                      </a:endParaRPr>
                    </a:p>
                    <a:p>
                      <a:endParaRPr kumimoji="1" lang="en-US" altLang="ja-JP" sz="1200" dirty="0" smtClean="0">
                        <a:latin typeface="BIZ UD明朝 Medium" panose="02020500000000000000" charset="-128"/>
                        <a:ea typeface="BIZ UD明朝 Medium" panose="02020500000000000000" charset="-128"/>
                      </a:endParaRPr>
                    </a:p>
                    <a:p>
                      <a:endParaRPr kumimoji="1" lang="en-US" altLang="ja-JP" sz="1200" dirty="0" smtClean="0">
                        <a:latin typeface="BIZ UD明朝 Medium" panose="02020500000000000000" charset="-128"/>
                        <a:ea typeface="BIZ UD明朝 Medium" panose="02020500000000000000" charset="-128"/>
                      </a:endParaRPr>
                    </a:p>
                    <a:p>
                      <a:endParaRPr kumimoji="1" lang="en-US" altLang="ja-JP" sz="1200" dirty="0" smtClean="0">
                        <a:latin typeface="BIZ UD明朝 Medium" panose="02020500000000000000" charset="-128"/>
                        <a:ea typeface="BIZ UD明朝 Medium" panose="02020500000000000000" charset="-128"/>
                      </a:endParaRPr>
                    </a:p>
                    <a:p>
                      <a:endParaRPr kumimoji="1" lang="en-US" altLang="ja-JP" sz="1200" dirty="0" smtClean="0">
                        <a:latin typeface="BIZ UD明朝 Medium" panose="02020500000000000000" charset="-128"/>
                        <a:ea typeface="BIZ UD明朝 Medium" panose="02020500000000000000" charset="-128"/>
                      </a:endParaRPr>
                    </a:p>
                    <a:p>
                      <a:endParaRPr kumimoji="1" lang="en-US" altLang="ja-JP" sz="1200" dirty="0" smtClean="0">
                        <a:latin typeface="BIZ UD明朝 Medium" panose="02020500000000000000" charset="-128"/>
                        <a:ea typeface="BIZ UD明朝 Medium" panose="02020500000000000000" charset="-128"/>
                      </a:endParaRPr>
                    </a:p>
                    <a:p>
                      <a:endParaRPr kumimoji="1" lang="en-US" altLang="ja-JP" sz="1200" dirty="0" smtClean="0">
                        <a:latin typeface="BIZ UD明朝 Medium" panose="02020500000000000000" charset="-128"/>
                        <a:ea typeface="BIZ UD明朝 Medium" panose="02020500000000000000" charset="-128"/>
                      </a:endParaRPr>
                    </a:p>
                    <a:p>
                      <a:endParaRPr kumimoji="1" lang="en-US" altLang="ja-JP" sz="1200" dirty="0" smtClean="0">
                        <a:latin typeface="BIZ UD明朝 Medium" panose="02020500000000000000" charset="-128"/>
                        <a:ea typeface="BIZ UD明朝 Medium" panose="02020500000000000000" charset="-128"/>
                      </a:endParaRPr>
                    </a:p>
                    <a:p>
                      <a:endParaRPr kumimoji="1" lang="en-US" altLang="ja-JP" sz="1200" dirty="0" smtClean="0">
                        <a:latin typeface="BIZ UD明朝 Medium" panose="02020500000000000000" charset="-128"/>
                        <a:ea typeface="BIZ UD明朝 Medium" panose="02020500000000000000" charset="-128"/>
                      </a:endParaRPr>
                    </a:p>
                    <a:p>
                      <a:endParaRPr kumimoji="1" lang="en-US" altLang="ja-JP" sz="1200" dirty="0" smtClean="0">
                        <a:latin typeface="BIZ UD明朝 Medium" panose="02020500000000000000" charset="-128"/>
                        <a:ea typeface="BIZ UD明朝 Medium" panose="02020500000000000000" charset="-128"/>
                      </a:endParaRPr>
                    </a:p>
                    <a:p>
                      <a:endParaRPr kumimoji="1" lang="en-US" altLang="ja-JP" sz="1200" dirty="0" smtClean="0">
                        <a:latin typeface="BIZ UD明朝 Medium" panose="02020500000000000000" charset="-128"/>
                        <a:ea typeface="BIZ UD明朝 Medium" panose="02020500000000000000" charset="-128"/>
                      </a:endParaRPr>
                    </a:p>
                    <a:p>
                      <a:endParaRPr kumimoji="1" lang="en-US" altLang="ja-JP" sz="1200" dirty="0" smtClean="0">
                        <a:latin typeface="BIZ UD明朝 Medium" panose="02020500000000000000" charset="-128"/>
                        <a:ea typeface="BIZ UD明朝 Medium" panose="02020500000000000000" charset="-128"/>
                      </a:endParaRPr>
                    </a:p>
                    <a:p>
                      <a:endParaRPr kumimoji="1" lang="en-US" altLang="ja-JP" sz="1200" dirty="0" smtClean="0">
                        <a:latin typeface="BIZ UD明朝 Medium" panose="02020500000000000000" charset="-128"/>
                        <a:ea typeface="BIZ UD明朝 Medium" panose="02020500000000000000" charset="-128"/>
                      </a:endParaRPr>
                    </a:p>
                    <a:p>
                      <a:endParaRPr kumimoji="1" lang="en-US" altLang="ja-JP" sz="1200" dirty="0" smtClean="0">
                        <a:latin typeface="BIZ UD明朝 Medium" panose="02020500000000000000" charset="-128"/>
                        <a:ea typeface="BIZ UD明朝 Medium" panose="02020500000000000000" charset="-128"/>
                      </a:endParaRPr>
                    </a:p>
                    <a:p>
                      <a:endParaRPr kumimoji="1" lang="en-US" altLang="ja-JP" sz="1200" dirty="0" smtClean="0">
                        <a:latin typeface="BIZ UD明朝 Medium" panose="02020500000000000000" charset="-128"/>
                        <a:ea typeface="BIZ UD明朝 Medium" panose="02020500000000000000" charset="-128"/>
                      </a:endParaRPr>
                    </a:p>
                    <a:p>
                      <a:endParaRPr kumimoji="1" lang="en-US" altLang="ja-JP" sz="1200" dirty="0" smtClean="0">
                        <a:latin typeface="BIZ UD明朝 Medium" panose="02020500000000000000" charset="-128"/>
                        <a:ea typeface="BIZ UD明朝 Medium" panose="02020500000000000000" charset="-128"/>
                      </a:endParaRPr>
                    </a:p>
                    <a:p>
                      <a:endParaRPr kumimoji="1" lang="en-US" altLang="ja-JP" sz="1200" dirty="0" smtClean="0">
                        <a:latin typeface="BIZ UD明朝 Medium" panose="02020500000000000000" charset="-128"/>
                        <a:ea typeface="BIZ UD明朝 Medium" panose="02020500000000000000" charset="-128"/>
                      </a:endParaRPr>
                    </a:p>
                    <a:p>
                      <a:endParaRPr kumimoji="1" lang="en-US" altLang="ja-JP" sz="1200" dirty="0" smtClean="0">
                        <a:latin typeface="BIZ UD明朝 Medium" panose="02020500000000000000" charset="-128"/>
                        <a:ea typeface="BIZ UD明朝 Medium" panose="02020500000000000000" charset="-128"/>
                      </a:endParaRPr>
                    </a:p>
                    <a:p>
                      <a:endParaRPr kumimoji="1" lang="ja-JP" altLang="en-US" sz="1200" dirty="0">
                        <a:latin typeface="BIZ UD明朝 Medium" panose="02020500000000000000" charset="-128"/>
                        <a:ea typeface="BIZ UD明朝 Medium" panose="02020500000000000000" charset="-128"/>
                      </a:endParaRPr>
                    </a:p>
                  </a:txBody>
                  <a:tcPr>
                    <a:solidFill>
                      <a:schemeClr val="bg1"/>
                    </a:solidFill>
                  </a:tcPr>
                </a:tc>
                <a:extLst>
                  <a:ext uri="{0D108BD9-81ED-4DB2-BD59-A6C34878D82A}">
                    <a16:rowId xmlns:a16="http://schemas.microsoft.com/office/drawing/2014/main" val="10001"/>
                  </a:ext>
                </a:extLst>
              </a:tr>
            </a:tbl>
          </a:graphicData>
        </a:graphic>
      </p:graphicFrame>
      <p:sp>
        <p:nvSpPr>
          <p:cNvPr id="63" name="二等辺三角形 62"/>
          <p:cNvSpPr/>
          <p:nvPr/>
        </p:nvSpPr>
        <p:spPr>
          <a:xfrm rot="16200000">
            <a:off x="5118860" y="3917997"/>
            <a:ext cx="318770" cy="14605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5" name="角丸四角形 64"/>
          <p:cNvSpPr/>
          <p:nvPr/>
        </p:nvSpPr>
        <p:spPr>
          <a:xfrm>
            <a:off x="6584016" y="2388234"/>
            <a:ext cx="2124000" cy="4032000"/>
          </a:xfrm>
          <a:prstGeom prst="roundRect">
            <a:avLst>
              <a:gd name="adj" fmla="val 555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66" name="図形 23" descr="13460_color"/>
          <p:cNvPicPr>
            <a:picLocks noChangeAspect="1"/>
          </p:cNvPicPr>
          <p:nvPr/>
        </p:nvPicPr>
        <p:blipFill>
          <a:blip r:embed="rId3"/>
          <a:stretch>
            <a:fillRect/>
          </a:stretch>
        </p:blipFill>
        <p:spPr>
          <a:xfrm flipH="1">
            <a:off x="7080885" y="4643120"/>
            <a:ext cx="1028700" cy="878840"/>
          </a:xfrm>
          <a:prstGeom prst="rect">
            <a:avLst/>
          </a:prstGeom>
        </p:spPr>
      </p:pic>
      <p:sp>
        <p:nvSpPr>
          <p:cNvPr id="69" name="角丸四角形 68"/>
          <p:cNvSpPr/>
          <p:nvPr/>
        </p:nvSpPr>
        <p:spPr>
          <a:xfrm>
            <a:off x="1797050" y="2374900"/>
            <a:ext cx="4500000" cy="4030345"/>
          </a:xfrm>
          <a:prstGeom prst="roundRect">
            <a:avLst>
              <a:gd name="adj" fmla="val 437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a:p>
        </p:txBody>
      </p:sp>
      <p:pic>
        <p:nvPicPr>
          <p:cNvPr id="71" name="図形 22" descr="9435_color"/>
          <p:cNvPicPr>
            <a:picLocks noChangeAspect="1"/>
          </p:cNvPicPr>
          <p:nvPr/>
        </p:nvPicPr>
        <p:blipFill>
          <a:blip r:embed="rId4"/>
          <a:stretch>
            <a:fillRect/>
          </a:stretch>
        </p:blipFill>
        <p:spPr>
          <a:xfrm>
            <a:off x="6738411" y="2795442"/>
            <a:ext cx="1933840" cy="959277"/>
          </a:xfrm>
          <a:prstGeom prst="rect">
            <a:avLst/>
          </a:prstGeom>
        </p:spPr>
      </p:pic>
      <p:grpSp>
        <p:nvGrpSpPr>
          <p:cNvPr id="72" name="グループ化 71"/>
          <p:cNvGrpSpPr/>
          <p:nvPr/>
        </p:nvGrpSpPr>
        <p:grpSpPr>
          <a:xfrm>
            <a:off x="4042096" y="5179624"/>
            <a:ext cx="1421015" cy="688852"/>
            <a:chOff x="3079" y="4820"/>
            <a:chExt cx="2946" cy="1330"/>
          </a:xfrm>
        </p:grpSpPr>
        <p:pic>
          <p:nvPicPr>
            <p:cNvPr id="73" name="図形 34" descr="12187_color (1)"/>
            <p:cNvPicPr>
              <a:picLocks noChangeAspect="1"/>
            </p:cNvPicPr>
            <p:nvPr/>
          </p:nvPicPr>
          <p:blipFill>
            <a:blip r:embed="rId5"/>
            <a:srcRect r="23299" b="9933"/>
            <a:stretch>
              <a:fillRect/>
            </a:stretch>
          </p:blipFill>
          <p:spPr>
            <a:xfrm>
              <a:off x="3079" y="4820"/>
              <a:ext cx="1046" cy="920"/>
            </a:xfrm>
            <a:prstGeom prst="rect">
              <a:avLst/>
            </a:prstGeom>
          </p:spPr>
        </p:pic>
        <p:pic>
          <p:nvPicPr>
            <p:cNvPr id="74" name="図形 21" descr="106_color (1)"/>
            <p:cNvPicPr>
              <a:picLocks noChangeAspect="1"/>
            </p:cNvPicPr>
            <p:nvPr/>
          </p:nvPicPr>
          <p:blipFill>
            <a:blip r:embed="rId6"/>
            <a:stretch>
              <a:fillRect/>
            </a:stretch>
          </p:blipFill>
          <p:spPr>
            <a:xfrm>
              <a:off x="4941" y="5031"/>
              <a:ext cx="554" cy="624"/>
            </a:xfrm>
            <a:prstGeom prst="rect">
              <a:avLst/>
            </a:prstGeom>
          </p:spPr>
        </p:pic>
        <p:pic>
          <p:nvPicPr>
            <p:cNvPr id="75" name="図形 20" descr="101_color"/>
            <p:cNvPicPr>
              <a:picLocks noChangeAspect="1"/>
            </p:cNvPicPr>
            <p:nvPr/>
          </p:nvPicPr>
          <p:blipFill>
            <a:blip r:embed="rId7"/>
            <a:stretch>
              <a:fillRect/>
            </a:stretch>
          </p:blipFill>
          <p:spPr>
            <a:xfrm>
              <a:off x="3917" y="5072"/>
              <a:ext cx="625" cy="624"/>
            </a:xfrm>
            <a:prstGeom prst="rect">
              <a:avLst/>
            </a:prstGeom>
          </p:spPr>
        </p:pic>
        <p:sp>
          <p:nvSpPr>
            <p:cNvPr id="76" name="テキストボックス 41"/>
            <p:cNvSpPr txBox="1"/>
            <p:nvPr/>
          </p:nvSpPr>
          <p:spPr>
            <a:xfrm>
              <a:off x="3426" y="5679"/>
              <a:ext cx="2599" cy="471"/>
            </a:xfrm>
            <a:prstGeom prst="rect">
              <a:avLst/>
            </a:prstGeom>
            <a:noFill/>
          </p:spPr>
          <p:txBody>
            <a:bodyPr wrap="square" rtlCol="0">
              <a:spAutoFit/>
            </a:bodyPr>
            <a:lstStyle/>
            <a:p>
              <a:r>
                <a:rPr lang="ja-JP" altLang="en-US" sz="1000" dirty="0"/>
                <a:t>⚾ ⚽ 🎺 🎾 🥋 🏓</a:t>
              </a:r>
            </a:p>
          </p:txBody>
        </p:sp>
      </p:grpSp>
      <p:sp>
        <p:nvSpPr>
          <p:cNvPr id="77" name="四角形 43"/>
          <p:cNvSpPr/>
          <p:nvPr/>
        </p:nvSpPr>
        <p:spPr>
          <a:xfrm>
            <a:off x="2052686" y="2794815"/>
            <a:ext cx="4058285" cy="3096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8" name="テキストボックス 39"/>
          <p:cNvSpPr txBox="1"/>
          <p:nvPr/>
        </p:nvSpPr>
        <p:spPr>
          <a:xfrm>
            <a:off x="1980449" y="2353128"/>
            <a:ext cx="4480560" cy="731520"/>
          </a:xfrm>
          <a:prstGeom prst="rect">
            <a:avLst/>
          </a:prstGeom>
          <a:noFill/>
          <a:extLst>
            <a:ext uri="{909E8E84-426E-40DD-AFC4-6F175D3DCCD1}">
              <a14:hiddenFill xmlns:a14="http://schemas.microsoft.com/office/drawing/2010/main">
                <a:solidFill>
                  <a:schemeClr val="accent4">
                    <a:lumMod val="60000"/>
                    <a:lumOff val="40000"/>
                  </a:schemeClr>
                </a:solidFill>
              </a14:hiddenFill>
            </a:ext>
          </a:extLst>
        </p:spPr>
        <p:txBody>
          <a:bodyPr wrap="square" rtlCol="0">
            <a:spAutoFit/>
          </a:bodyPr>
          <a:lstStyle/>
          <a:p>
            <a:pPr algn="l">
              <a:lnSpc>
                <a:spcPct val="150000"/>
              </a:lnSpc>
            </a:pPr>
            <a:r>
              <a:rPr lang="ja-JP" altLang="en-US" sz="1000" dirty="0">
                <a:latin typeface="メイリオ" panose="020B0604030504040204" pitchFamily="50" charset="-128"/>
                <a:ea typeface="メイリオ" panose="020B0604030504040204" pitchFamily="50" charset="-128"/>
              </a:rPr>
              <a:t>　</a:t>
            </a:r>
            <a:r>
              <a:rPr lang="ja-JP" altLang="en-US" sz="1000" dirty="0" smtClean="0">
                <a:latin typeface="メイリオ" panose="020B0604030504040204" pitchFamily="50" charset="-128"/>
                <a:ea typeface="メイリオ" panose="020B0604030504040204" pitchFamily="50" charset="-128"/>
              </a:rPr>
              <a:t>　　　　　　　　　　　  </a:t>
            </a:r>
            <a:r>
              <a:rPr lang="ja-JP" altLang="en-US" b="1" dirty="0" smtClean="0">
                <a:solidFill>
                  <a:srgbClr val="0070C0"/>
                </a:solidFill>
                <a:latin typeface="メイリオ" panose="020B0604030504040204" pitchFamily="50" charset="-128"/>
                <a:ea typeface="メイリオ" panose="020B0604030504040204" pitchFamily="50" charset="-128"/>
              </a:rPr>
              <a:t>事務局</a:t>
            </a:r>
          </a:p>
          <a:p>
            <a:pPr algn="l">
              <a:lnSpc>
                <a:spcPct val="150000"/>
              </a:lnSpc>
            </a:pPr>
            <a:r>
              <a:rPr lang="ja-JP" altLang="en-US" sz="900" dirty="0">
                <a:latin typeface="メイリオ" panose="020B0604030504040204" pitchFamily="50" charset="-128"/>
                <a:ea typeface="メイリオ" panose="020B0604030504040204" pitchFamily="50" charset="-128"/>
              </a:rPr>
              <a:t>　</a:t>
            </a:r>
            <a:r>
              <a:rPr lang="ja-JP" altLang="en-US" sz="1000" dirty="0" smtClean="0">
                <a:latin typeface="メイリオ" panose="020B0604030504040204" pitchFamily="50" charset="-128"/>
                <a:ea typeface="メイリオ" panose="020B0604030504040204" pitchFamily="50" charset="-128"/>
              </a:rPr>
              <a:t>実施計画の作成・利用調整・</a:t>
            </a:r>
            <a:r>
              <a:rPr lang="ja-JP" altLang="en-US" sz="1000" dirty="0">
                <a:latin typeface="メイリオ" panose="020B0604030504040204" pitchFamily="50" charset="-128"/>
                <a:ea typeface="メイリオ" panose="020B0604030504040204" pitchFamily="50" charset="-128"/>
              </a:rPr>
              <a:t>指導員の任用と配置・業務管理・相談</a:t>
            </a:r>
            <a:r>
              <a:rPr lang="ja-JP" altLang="en-US" sz="800" dirty="0" smtClean="0">
                <a:latin typeface="メイリオ" panose="020B0604030504040204" pitchFamily="50" charset="-128"/>
                <a:ea typeface="メイリオ" panose="020B0604030504040204" pitchFamily="50" charset="-128"/>
              </a:rPr>
              <a:t>等</a:t>
            </a:r>
            <a:endParaRPr lang="ja-JP" altLang="en-US" sz="800" dirty="0">
              <a:latin typeface="メイリオ" panose="020B0604030504040204" pitchFamily="50" charset="-128"/>
              <a:ea typeface="メイリオ" panose="020B0604030504040204" pitchFamily="50" charset="-128"/>
            </a:endParaRPr>
          </a:p>
        </p:txBody>
      </p:sp>
      <p:sp>
        <p:nvSpPr>
          <p:cNvPr id="79" name="テキストボックス 44"/>
          <p:cNvSpPr txBox="1"/>
          <p:nvPr/>
        </p:nvSpPr>
        <p:spPr>
          <a:xfrm>
            <a:off x="6763543" y="2464901"/>
            <a:ext cx="1771776" cy="969496"/>
          </a:xfrm>
          <a:prstGeom prst="rect">
            <a:avLst/>
          </a:prstGeom>
          <a:noFill/>
          <a:extLst>
            <a:ext uri="{909E8E84-426E-40DD-AFC4-6F175D3DCCD1}">
              <a14:hiddenFill xmlns:a14="http://schemas.microsoft.com/office/drawing/2010/main">
                <a:solidFill>
                  <a:schemeClr val="accent4">
                    <a:lumMod val="60000"/>
                    <a:lumOff val="40000"/>
                  </a:schemeClr>
                </a:solidFill>
              </a14:hiddenFill>
            </a:ext>
          </a:extLst>
        </p:spPr>
        <p:txBody>
          <a:bodyPr wrap="square" rtlCol="0">
            <a:spAutoFit/>
          </a:bodyPr>
          <a:lstStyle/>
          <a:p>
            <a:pPr algn="l"/>
            <a:r>
              <a:rPr lang="ja-JP" altLang="en-US" sz="1600" dirty="0" smtClean="0">
                <a:solidFill>
                  <a:srgbClr val="0070C0"/>
                </a:solidFill>
                <a:latin typeface="メイリオ" panose="020B0604030504040204" pitchFamily="50" charset="-128"/>
                <a:ea typeface="メイリオ" panose="020B0604030504040204" pitchFamily="50" charset="-128"/>
              </a:rPr>
              <a:t>　  </a:t>
            </a:r>
            <a:r>
              <a:rPr lang="ja-JP" altLang="en-US" b="1" dirty="0" smtClean="0">
                <a:solidFill>
                  <a:srgbClr val="0070C0"/>
                </a:solidFill>
                <a:latin typeface="メイリオ" panose="020B0604030504040204" pitchFamily="50" charset="-128"/>
                <a:ea typeface="メイリオ" panose="020B0604030504040204" pitchFamily="50" charset="-128"/>
              </a:rPr>
              <a:t>認定研修</a:t>
            </a:r>
          </a:p>
          <a:p>
            <a:pPr algn="l"/>
            <a:r>
              <a:rPr lang="ja-JP" altLang="en-US" sz="700" dirty="0">
                <a:latin typeface="メイリオ" panose="020B0604030504040204" pitchFamily="50" charset="-128"/>
                <a:ea typeface="メイリオ" panose="020B0604030504040204" pitchFamily="50" charset="-128"/>
              </a:rPr>
              <a:t>　</a:t>
            </a:r>
            <a:endParaRPr lang="en-US" altLang="ja-JP" sz="700" dirty="0" smtClean="0">
              <a:latin typeface="メイリオ" panose="020B0604030504040204" pitchFamily="50" charset="-128"/>
              <a:ea typeface="メイリオ" panose="020B0604030504040204" pitchFamily="50" charset="-128"/>
            </a:endParaRPr>
          </a:p>
          <a:p>
            <a:pPr algn="l"/>
            <a:r>
              <a:rPr lang="ja-JP" altLang="en-US" sz="1100" dirty="0" smtClean="0">
                <a:latin typeface="メイリオ" panose="020B0604030504040204" pitchFamily="50" charset="-128"/>
                <a:ea typeface="メイリオ" panose="020B0604030504040204" pitchFamily="50" charset="-128"/>
              </a:rPr>
              <a:t>活動方針</a:t>
            </a:r>
            <a:r>
              <a:rPr lang="ja-JP" altLang="en-US" sz="1100" dirty="0">
                <a:latin typeface="メイリオ" panose="020B0604030504040204" pitchFamily="50" charset="-128"/>
                <a:ea typeface="メイリオ" panose="020B0604030504040204" pitchFamily="50" charset="-128"/>
              </a:rPr>
              <a:t>　</a:t>
            </a:r>
            <a:r>
              <a:rPr lang="ja-JP" altLang="en-US" sz="1100" dirty="0" smtClean="0">
                <a:latin typeface="メイリオ" panose="020B0604030504040204" pitchFamily="50" charset="-128"/>
                <a:ea typeface="メイリオ" panose="020B0604030504040204" pitchFamily="50" charset="-128"/>
              </a:rPr>
              <a:t>生徒理解</a:t>
            </a:r>
            <a:endParaRPr lang="ja-JP" altLang="en-US" sz="1100" dirty="0">
              <a:latin typeface="メイリオ" panose="020B0604030504040204" pitchFamily="50" charset="-128"/>
              <a:ea typeface="メイリオ" panose="020B0604030504040204" pitchFamily="50" charset="-128"/>
            </a:endParaRPr>
          </a:p>
          <a:p>
            <a:pPr algn="l"/>
            <a:r>
              <a:rPr lang="ja-JP" altLang="en-US" sz="1100" dirty="0" smtClean="0">
                <a:latin typeface="メイリオ" panose="020B0604030504040204" pitchFamily="50" charset="-128"/>
                <a:ea typeface="メイリオ" panose="020B0604030504040204" pitchFamily="50" charset="-128"/>
              </a:rPr>
              <a:t>安全対策</a:t>
            </a:r>
            <a:r>
              <a:rPr lang="ja-JP" altLang="en-US" sz="1100" dirty="0">
                <a:latin typeface="メイリオ" panose="020B0604030504040204" pitchFamily="50" charset="-128"/>
                <a:ea typeface="メイリオ" panose="020B0604030504040204" pitchFamily="50" charset="-128"/>
              </a:rPr>
              <a:t>　実地研修</a:t>
            </a:r>
            <a:r>
              <a:rPr lang="ja-JP" altLang="en-US" sz="1000" dirty="0">
                <a:latin typeface="メイリオ" panose="020B0604030504040204" pitchFamily="50" charset="-128"/>
                <a:ea typeface="メイリオ" panose="020B0604030504040204" pitchFamily="50" charset="-128"/>
              </a:rPr>
              <a:t>　</a:t>
            </a:r>
            <a:r>
              <a:rPr lang="ja-JP" altLang="en-US" sz="1000" dirty="0" smtClean="0">
                <a:latin typeface="メイリオ" panose="020B0604030504040204" pitchFamily="50" charset="-128"/>
                <a:ea typeface="メイリオ" panose="020B0604030504040204" pitchFamily="50" charset="-128"/>
              </a:rPr>
              <a:t>　　　　</a:t>
            </a:r>
            <a:endParaRPr lang="en-US" altLang="ja-JP" sz="1000" dirty="0" smtClean="0">
              <a:latin typeface="メイリオ" panose="020B0604030504040204" pitchFamily="50" charset="-128"/>
              <a:ea typeface="メイリオ" panose="020B0604030504040204" pitchFamily="50" charset="-128"/>
            </a:endParaRPr>
          </a:p>
          <a:p>
            <a:pPr algn="l"/>
            <a:r>
              <a:rPr lang="ja-JP" altLang="en-US" sz="1000" dirty="0">
                <a:latin typeface="メイリオ" panose="020B0604030504040204" pitchFamily="50" charset="-128"/>
                <a:ea typeface="メイリオ" panose="020B0604030504040204" pitchFamily="50" charset="-128"/>
              </a:rPr>
              <a:t>　</a:t>
            </a:r>
            <a:r>
              <a:rPr lang="ja-JP" altLang="en-US" sz="1000" dirty="0" smtClean="0">
                <a:latin typeface="メイリオ" panose="020B0604030504040204" pitchFamily="50" charset="-128"/>
                <a:ea typeface="メイリオ" panose="020B0604030504040204" pitchFamily="50" charset="-128"/>
              </a:rPr>
              <a:t>　　　　　　　　　</a:t>
            </a:r>
            <a:endParaRPr lang="ja-JP" altLang="en-US" sz="900" dirty="0">
              <a:latin typeface="メイリオ" panose="020B0604030504040204" pitchFamily="50" charset="-128"/>
              <a:ea typeface="メイリオ" panose="020B0604030504040204" pitchFamily="50" charset="-128"/>
            </a:endParaRPr>
          </a:p>
        </p:txBody>
      </p:sp>
      <p:grpSp>
        <p:nvGrpSpPr>
          <p:cNvPr id="10" name="グループ化 9"/>
          <p:cNvGrpSpPr/>
          <p:nvPr/>
        </p:nvGrpSpPr>
        <p:grpSpPr>
          <a:xfrm>
            <a:off x="3675603" y="3697605"/>
            <a:ext cx="2340387" cy="1383665"/>
            <a:chOff x="5567" y="5748"/>
            <a:chExt cx="3686" cy="2179"/>
          </a:xfrm>
        </p:grpSpPr>
        <p:sp>
          <p:nvSpPr>
            <p:cNvPr id="80" name="二等辺三角形 79"/>
            <p:cNvSpPr/>
            <p:nvPr/>
          </p:nvSpPr>
          <p:spPr>
            <a:xfrm flipV="1">
              <a:off x="5840" y="6065"/>
              <a:ext cx="3000" cy="1425"/>
            </a:xfrm>
            <a:prstGeom prst="triangle">
              <a:avLst/>
            </a:prstGeom>
            <a:noFill/>
            <a:ln w="38100">
              <a:solidFill>
                <a:srgbClr val="FF9933"/>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8" name="グループ化 7"/>
            <p:cNvGrpSpPr/>
            <p:nvPr/>
          </p:nvGrpSpPr>
          <p:grpSpPr>
            <a:xfrm>
              <a:off x="5567" y="5748"/>
              <a:ext cx="3686" cy="2179"/>
              <a:chOff x="5567" y="5748"/>
              <a:chExt cx="3686" cy="2179"/>
            </a:xfrm>
          </p:grpSpPr>
          <p:pic>
            <p:nvPicPr>
              <p:cNvPr id="81" name="図形 25" descr="13498_color"/>
              <p:cNvPicPr>
                <a:picLocks noChangeAspect="1"/>
              </p:cNvPicPr>
              <p:nvPr/>
            </p:nvPicPr>
            <p:blipFill>
              <a:blip r:embed="rId8"/>
              <a:srcRect b="48110"/>
              <a:stretch>
                <a:fillRect/>
              </a:stretch>
            </p:blipFill>
            <p:spPr>
              <a:xfrm>
                <a:off x="6909" y="6916"/>
                <a:ext cx="702" cy="1011"/>
              </a:xfrm>
              <a:prstGeom prst="rect">
                <a:avLst/>
              </a:prstGeom>
            </p:spPr>
          </p:pic>
          <p:pic>
            <p:nvPicPr>
              <p:cNvPr id="82" name="図形 17" descr="5131_color"/>
              <p:cNvPicPr>
                <a:picLocks noChangeAspect="1"/>
              </p:cNvPicPr>
              <p:nvPr/>
            </p:nvPicPr>
            <p:blipFill>
              <a:blip r:embed="rId9"/>
              <a:srcRect r="620" b="38053"/>
              <a:stretch>
                <a:fillRect/>
              </a:stretch>
            </p:blipFill>
            <p:spPr>
              <a:xfrm>
                <a:off x="8459" y="5748"/>
                <a:ext cx="794" cy="1065"/>
              </a:xfrm>
              <a:prstGeom prst="rect">
                <a:avLst/>
              </a:prstGeom>
            </p:spPr>
          </p:pic>
          <p:pic>
            <p:nvPicPr>
              <p:cNvPr id="83" name="コンテンツプレースホルダ 5" descr="15666_color"/>
              <p:cNvPicPr>
                <a:picLocks noChangeAspect="1"/>
              </p:cNvPicPr>
              <p:nvPr/>
            </p:nvPicPr>
            <p:blipFill>
              <a:blip r:embed="rId10"/>
              <a:stretch>
                <a:fillRect/>
              </a:stretch>
            </p:blipFill>
            <p:spPr>
              <a:xfrm>
                <a:off x="5567" y="5757"/>
                <a:ext cx="571" cy="991"/>
              </a:xfrm>
              <a:prstGeom prst="rect">
                <a:avLst/>
              </a:prstGeom>
            </p:spPr>
          </p:pic>
        </p:grpSp>
      </p:grpSp>
      <p:sp>
        <p:nvSpPr>
          <p:cNvPr id="84" name="テキストボックス 49"/>
          <p:cNvSpPr txBox="1"/>
          <p:nvPr/>
        </p:nvSpPr>
        <p:spPr>
          <a:xfrm>
            <a:off x="3326765" y="3506470"/>
            <a:ext cx="2908935" cy="1529080"/>
          </a:xfrm>
          <a:prstGeom prst="rect">
            <a:avLst/>
          </a:prstGeom>
          <a:noFill/>
          <a:extLst>
            <a:ext uri="{909E8E84-426E-40DD-AFC4-6F175D3DCCD1}">
              <a14:hiddenFill xmlns:a14="http://schemas.microsoft.com/office/drawing/2010/main">
                <a:solidFill>
                  <a:schemeClr val="accent4">
                    <a:lumMod val="60000"/>
                    <a:lumOff val="40000"/>
                  </a:schemeClr>
                </a:solidFill>
              </a14:hiddenFill>
            </a:ext>
          </a:extLst>
        </p:spPr>
        <p:txBody>
          <a:bodyPr wrap="square" lIns="0" tIns="0" rIns="0" bIns="0" rtlCol="0">
            <a:noAutofit/>
          </a:bodyPr>
          <a:lstStyle/>
          <a:p>
            <a:pPr algn="l">
              <a:lnSpc>
                <a:spcPts val="600"/>
              </a:lnSpc>
            </a:pPr>
            <a:r>
              <a:rPr lang="ja-JP" altLang="en-US" sz="1400" b="1" dirty="0">
                <a:latin typeface="メイリオ" panose="020B0604030504040204" pitchFamily="50" charset="-128"/>
                <a:ea typeface="メイリオ" panose="020B0604030504040204" pitchFamily="50" charset="-128"/>
              </a:rPr>
              <a:t>地域</a:t>
            </a:r>
            <a:r>
              <a:rPr lang="ja-JP" altLang="en-US" sz="1400" b="1" dirty="0" smtClean="0">
                <a:latin typeface="メイリオ" panose="020B0604030504040204" pitchFamily="50" charset="-128"/>
                <a:ea typeface="メイリオ" panose="020B0604030504040204" pitchFamily="50" charset="-128"/>
              </a:rPr>
              <a:t>マネージャー　　種目リーダー</a:t>
            </a:r>
            <a:endParaRPr lang="en-US" altLang="ja-JP" sz="1400" b="1" dirty="0" smtClean="0">
              <a:latin typeface="メイリオ" panose="020B0604030504040204" pitchFamily="50" charset="-128"/>
              <a:ea typeface="メイリオ" panose="020B0604030504040204" pitchFamily="50" charset="-128"/>
            </a:endParaRPr>
          </a:p>
          <a:p>
            <a:pPr algn="l">
              <a:lnSpc>
                <a:spcPts val="600"/>
              </a:lnSpc>
            </a:pPr>
            <a:r>
              <a:rPr lang="ja-JP" altLang="en-US" sz="1400" dirty="0">
                <a:latin typeface="メイリオ" panose="020B0604030504040204" pitchFamily="50" charset="-128"/>
                <a:ea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rPr>
              <a:t>　</a:t>
            </a:r>
            <a:r>
              <a:rPr lang="ja-JP" altLang="en-US" sz="700" dirty="0" smtClean="0">
                <a:latin typeface="メイリオ" panose="020B0604030504040204" pitchFamily="50" charset="-128"/>
                <a:ea typeface="メイリオ" panose="020B0604030504040204" pitchFamily="50" charset="-128"/>
              </a:rPr>
              <a:t>　　　</a:t>
            </a:r>
            <a:r>
              <a:rPr lang="ja-JP" altLang="en-US" sz="600" dirty="0" smtClean="0">
                <a:latin typeface="メイリオ" panose="020B0604030504040204" pitchFamily="50" charset="-128"/>
                <a:ea typeface="メイリオ" panose="020B0604030504040204" pitchFamily="50" charset="-128"/>
              </a:rPr>
              <a:t>　　　　　　　　　　　　　</a:t>
            </a:r>
            <a:r>
              <a:rPr lang="ja-JP" altLang="en-US" sz="500" dirty="0" smtClean="0">
                <a:latin typeface="メイリオ" panose="020B0604030504040204" pitchFamily="50" charset="-128"/>
                <a:ea typeface="メイリオ" panose="020B0604030504040204" pitchFamily="50" charset="-128"/>
              </a:rPr>
              <a:t>　</a:t>
            </a:r>
            <a:endParaRPr lang="ja-JP" altLang="en-US" sz="500" dirty="0">
              <a:latin typeface="メイリオ" panose="020B0604030504040204" pitchFamily="50" charset="-128"/>
              <a:ea typeface="メイリオ" panose="020B0604030504040204" pitchFamily="50" charset="-128"/>
            </a:endParaRPr>
          </a:p>
          <a:p>
            <a:pPr algn="ctr"/>
            <a:endParaRPr lang="ja-JP" altLang="en-US" sz="600" dirty="0">
              <a:latin typeface="メイリオ" panose="020B0604030504040204" pitchFamily="50" charset="-128"/>
              <a:ea typeface="メイリオ" panose="020B0604030504040204" pitchFamily="50" charset="-128"/>
            </a:endParaRPr>
          </a:p>
          <a:p>
            <a:pPr algn="ctr"/>
            <a:endParaRPr lang="ja-JP" altLang="en-US" sz="900" dirty="0">
              <a:latin typeface="メイリオ" panose="020B0604030504040204" pitchFamily="50" charset="-128"/>
              <a:ea typeface="メイリオ" panose="020B0604030504040204" pitchFamily="50" charset="-128"/>
            </a:endParaRPr>
          </a:p>
          <a:p>
            <a:pPr algn="l">
              <a:lnSpc>
                <a:spcPct val="150000"/>
              </a:lnSpc>
            </a:pPr>
            <a:r>
              <a:rPr lang="ja-JP" altLang="en-US" sz="1000" dirty="0">
                <a:latin typeface="メイリオ" panose="020B0604030504040204" pitchFamily="50" charset="-128"/>
                <a:ea typeface="メイリオ" panose="020B0604030504040204" pitchFamily="50" charset="-128"/>
              </a:rPr>
              <a:t>　　　　　　</a:t>
            </a:r>
            <a:r>
              <a:rPr lang="ja-JP" altLang="en-US" sz="700" dirty="0">
                <a:latin typeface="メイリオ" panose="020B0604030504040204" pitchFamily="50" charset="-128"/>
                <a:ea typeface="メイリオ" panose="020B0604030504040204" pitchFamily="50" charset="-128"/>
              </a:rPr>
              <a:t>　</a:t>
            </a:r>
            <a:r>
              <a:rPr lang="ja-JP" altLang="en-US" sz="700" dirty="0" smtClean="0">
                <a:latin typeface="メイリオ" panose="020B0604030504040204" pitchFamily="50" charset="-128"/>
                <a:ea typeface="メイリオ" panose="020B0604030504040204" pitchFamily="50" charset="-128"/>
              </a:rPr>
              <a:t>   </a:t>
            </a:r>
            <a:endParaRPr lang="ja-JP" altLang="en-US" sz="700" dirty="0">
              <a:latin typeface="メイリオ" panose="020B0604030504040204" pitchFamily="50" charset="-128"/>
              <a:ea typeface="メイリオ" panose="020B0604030504040204" pitchFamily="50" charset="-128"/>
            </a:endParaRPr>
          </a:p>
          <a:p>
            <a:pPr>
              <a:lnSpc>
                <a:spcPts val="1000"/>
              </a:lnSpc>
            </a:pPr>
            <a:r>
              <a:rPr lang="ja-JP" altLang="en-US" sz="700" dirty="0">
                <a:latin typeface="メイリオ" panose="020B0604030504040204" pitchFamily="50" charset="-128"/>
                <a:ea typeface="メイリオ" panose="020B0604030504040204" pitchFamily="50" charset="-128"/>
              </a:rPr>
              <a:t>　　</a:t>
            </a:r>
            <a:r>
              <a:rPr lang="ja-JP" altLang="en-US" sz="700" dirty="0" smtClean="0">
                <a:latin typeface="メイリオ" panose="020B0604030504040204" pitchFamily="50" charset="-128"/>
                <a:ea typeface="メイリオ" panose="020B0604030504040204" pitchFamily="50" charset="-128"/>
              </a:rPr>
              <a:t>  　　　　　　</a:t>
            </a:r>
            <a:r>
              <a:rPr lang="ja-JP" altLang="en-US" sz="700" dirty="0">
                <a:latin typeface="メイリオ" panose="020B0604030504040204" pitchFamily="50" charset="-128"/>
                <a:ea typeface="メイリオ" panose="020B0604030504040204" pitchFamily="50" charset="-128"/>
              </a:rPr>
              <a:t>　　　　　　　　　　</a:t>
            </a:r>
            <a:r>
              <a:rPr lang="ja-JP" altLang="en-US" sz="700" dirty="0" smtClean="0">
                <a:latin typeface="メイリオ" panose="020B0604030504040204" pitchFamily="50" charset="-128"/>
                <a:ea typeface="メイリオ" panose="020B0604030504040204" pitchFamily="50" charset="-128"/>
              </a:rPr>
              <a:t> </a:t>
            </a:r>
            <a:r>
              <a:rPr lang="ja-JP" altLang="en-US" sz="700" dirty="0">
                <a:latin typeface="メイリオ" panose="020B0604030504040204" pitchFamily="50" charset="-128"/>
                <a:ea typeface="メイリオ" panose="020B0604030504040204" pitchFamily="50" charset="-128"/>
              </a:rPr>
              <a:t>　</a:t>
            </a:r>
          </a:p>
          <a:p>
            <a:pPr>
              <a:lnSpc>
                <a:spcPts val="1000"/>
              </a:lnSpc>
            </a:pPr>
            <a:r>
              <a:rPr lang="ja-JP" altLang="en-US" sz="700" dirty="0">
                <a:latin typeface="メイリオ" panose="020B0604030504040204" pitchFamily="50" charset="-128"/>
                <a:ea typeface="メイリオ" panose="020B0604030504040204" pitchFamily="50" charset="-128"/>
              </a:rPr>
              <a:t>　</a:t>
            </a:r>
            <a:r>
              <a:rPr lang="ja-JP" altLang="en-US" sz="700" dirty="0" smtClean="0">
                <a:latin typeface="メイリオ" panose="020B0604030504040204" pitchFamily="50" charset="-128"/>
                <a:ea typeface="メイリオ" panose="020B0604030504040204" pitchFamily="50" charset="-128"/>
              </a:rPr>
              <a:t>  </a:t>
            </a:r>
            <a:r>
              <a:rPr lang="ja-JP" altLang="en-US" sz="700" dirty="0">
                <a:latin typeface="メイリオ" panose="020B0604030504040204" pitchFamily="50" charset="-128"/>
                <a:ea typeface="メイリオ" panose="020B0604030504040204" pitchFamily="50" charset="-128"/>
              </a:rPr>
              <a:t>　</a:t>
            </a:r>
            <a:r>
              <a:rPr lang="ja-JP" altLang="en-US" sz="700" dirty="0" smtClean="0">
                <a:latin typeface="メイリオ" panose="020B0604030504040204" pitchFamily="50" charset="-128"/>
                <a:ea typeface="メイリオ" panose="020B0604030504040204" pitchFamily="50" charset="-128"/>
              </a:rPr>
              <a:t>　　　</a:t>
            </a:r>
            <a:r>
              <a:rPr lang="ja-JP" altLang="en-US" sz="900" dirty="0" smtClean="0">
                <a:latin typeface="メイリオ" panose="020B0604030504040204" pitchFamily="50" charset="-128"/>
                <a:ea typeface="メイリオ" panose="020B0604030504040204" pitchFamily="50" charset="-128"/>
              </a:rPr>
              <a:t>　          </a:t>
            </a:r>
            <a:endParaRPr lang="ja-JP" altLang="en-US" sz="900" dirty="0">
              <a:latin typeface="メイリオ" panose="020B0604030504040204" pitchFamily="50" charset="-128"/>
              <a:ea typeface="メイリオ" panose="020B0604030504040204" pitchFamily="50" charset="-128"/>
            </a:endParaRPr>
          </a:p>
          <a:p>
            <a:pPr algn="ctr"/>
            <a:r>
              <a:rPr lang="ja-JP" altLang="en-US" sz="900" dirty="0">
                <a:latin typeface="メイリオ" panose="020B0604030504040204" pitchFamily="50" charset="-128"/>
                <a:ea typeface="メイリオ" panose="020B0604030504040204" pitchFamily="50" charset="-128"/>
              </a:rPr>
              <a:t>　　　　　　　　　　 </a:t>
            </a:r>
          </a:p>
          <a:p>
            <a:pPr algn="ctr">
              <a:lnSpc>
                <a:spcPts val="800"/>
              </a:lnSpc>
            </a:pPr>
            <a:r>
              <a:rPr lang="ja-JP" altLang="en-US" sz="900" dirty="0">
                <a:latin typeface="メイリオ" panose="020B0604030504040204" pitchFamily="50" charset="-128"/>
                <a:ea typeface="メイリオ" panose="020B0604030504040204" pitchFamily="50" charset="-128"/>
              </a:rPr>
              <a:t>    </a:t>
            </a:r>
          </a:p>
          <a:p>
            <a:pPr algn="ctr">
              <a:lnSpc>
                <a:spcPts val="800"/>
              </a:lnSpc>
            </a:pPr>
            <a:endParaRPr lang="ja-JP" altLang="en-US" sz="900" dirty="0">
              <a:latin typeface="メイリオ" panose="020B0604030504040204" pitchFamily="50" charset="-128"/>
              <a:ea typeface="メイリオ" panose="020B0604030504040204" pitchFamily="50" charset="-128"/>
            </a:endParaRPr>
          </a:p>
          <a:p>
            <a:pPr algn="ctr">
              <a:lnSpc>
                <a:spcPts val="800"/>
              </a:lnSpc>
            </a:pPr>
            <a:endParaRPr lang="ja-JP" altLang="en-US" sz="900" dirty="0">
              <a:latin typeface="メイリオ" panose="020B0604030504040204" pitchFamily="50" charset="-128"/>
              <a:ea typeface="メイリオ" panose="020B0604030504040204" pitchFamily="50" charset="-128"/>
            </a:endParaRPr>
          </a:p>
          <a:p>
            <a:pPr algn="ctr">
              <a:lnSpc>
                <a:spcPts val="800"/>
              </a:lnSpc>
            </a:pPr>
            <a:r>
              <a:rPr lang="ja-JP" altLang="en-US" sz="900" dirty="0">
                <a:latin typeface="メイリオ" panose="020B0604030504040204" pitchFamily="50" charset="-128"/>
                <a:ea typeface="メイリオ" panose="020B0604030504040204" pitchFamily="50" charset="-128"/>
              </a:rPr>
              <a:t>                      </a:t>
            </a:r>
          </a:p>
          <a:p>
            <a:pPr algn="ctr">
              <a:lnSpc>
                <a:spcPts val="800"/>
              </a:lnSpc>
            </a:pPr>
            <a:r>
              <a:rPr lang="ja-JP" altLang="en-US" sz="900" dirty="0">
                <a:latin typeface="メイリオ" panose="020B0604030504040204" pitchFamily="50" charset="-128"/>
                <a:ea typeface="メイリオ" panose="020B0604030504040204" pitchFamily="50" charset="-128"/>
              </a:rPr>
              <a:t>　　　　　　　　　 </a:t>
            </a:r>
            <a:r>
              <a:rPr lang="ja-JP" altLang="en-US" sz="1600" b="1" dirty="0" smtClean="0">
                <a:solidFill>
                  <a:schemeClr val="tx1"/>
                </a:solidFill>
                <a:latin typeface="メイリオ" panose="020B0604030504040204" pitchFamily="50" charset="-128"/>
                <a:ea typeface="メイリオ" panose="020B0604030504040204" pitchFamily="50" charset="-128"/>
              </a:rPr>
              <a:t>指導員</a:t>
            </a:r>
          </a:p>
          <a:p>
            <a:pPr algn="ctr">
              <a:lnSpc>
                <a:spcPts val="800"/>
              </a:lnSpc>
            </a:pPr>
            <a:r>
              <a:rPr lang="en-US" altLang="ja-JP" sz="700" b="1" dirty="0" smtClean="0">
                <a:solidFill>
                  <a:srgbClr val="0070C0"/>
                </a:solidFill>
                <a:latin typeface="メイリオ" panose="020B0604030504040204" pitchFamily="50" charset="-128"/>
                <a:ea typeface="メイリオ" panose="020B0604030504040204" pitchFamily="50" charset="-128"/>
              </a:rPr>
              <a:t> </a:t>
            </a:r>
            <a:r>
              <a:rPr lang="ja-JP" altLang="en-US" sz="700" b="1" dirty="0" smtClean="0">
                <a:solidFill>
                  <a:srgbClr val="0070C0"/>
                </a:solidFill>
                <a:latin typeface="メイリオ" panose="020B0604030504040204" pitchFamily="50" charset="-128"/>
                <a:ea typeface="メイリオ" panose="020B0604030504040204" pitchFamily="50" charset="-128"/>
              </a:rPr>
              <a:t>　　　　　　　　　　</a:t>
            </a:r>
            <a:r>
              <a:rPr lang="ja-JP" altLang="en-US" sz="900" b="1" dirty="0" smtClean="0">
                <a:solidFill>
                  <a:srgbClr val="0070C0"/>
                </a:solidFill>
                <a:latin typeface="メイリオ" panose="020B0604030504040204" pitchFamily="50" charset="-128"/>
                <a:ea typeface="メイリオ" panose="020B0604030504040204" pitchFamily="50" charset="-128"/>
              </a:rPr>
              <a:t>　　　</a:t>
            </a:r>
            <a:endParaRPr lang="en-US" altLang="ja-JP" sz="600" b="1" dirty="0" smtClean="0">
              <a:solidFill>
                <a:srgbClr val="0070C0"/>
              </a:solidFill>
              <a:latin typeface="メイリオ" panose="020B0604030504040204" pitchFamily="50" charset="-128"/>
              <a:ea typeface="メイリオ" panose="020B0604030504040204" pitchFamily="50" charset="-128"/>
            </a:endParaRPr>
          </a:p>
          <a:p>
            <a:pPr algn="ctr"/>
            <a:r>
              <a:rPr lang="ja-JP" altLang="en-US" sz="900" dirty="0" smtClean="0">
                <a:latin typeface="メイリオ" panose="020B0604030504040204" pitchFamily="50" charset="-128"/>
                <a:ea typeface="メイリオ" panose="020B0604030504040204" pitchFamily="50" charset="-128"/>
              </a:rPr>
              <a:t>        　　　　　　</a:t>
            </a:r>
            <a:endParaRPr lang="ja-JP" altLang="en-US" sz="700" dirty="0">
              <a:latin typeface="メイリオ" panose="020B0604030504040204" pitchFamily="50" charset="-128"/>
              <a:ea typeface="メイリオ" panose="020B0604030504040204" pitchFamily="50" charset="-128"/>
            </a:endParaRPr>
          </a:p>
        </p:txBody>
      </p:sp>
      <p:sp>
        <p:nvSpPr>
          <p:cNvPr id="85" name="二等辺三角形 84"/>
          <p:cNvSpPr/>
          <p:nvPr/>
        </p:nvSpPr>
        <p:spPr>
          <a:xfrm rot="10800000">
            <a:off x="4319270" y="5083810"/>
            <a:ext cx="981075" cy="179705"/>
          </a:xfrm>
          <a:prstGeom prst="triangle">
            <a:avLst/>
          </a:prstGeom>
          <a:solidFill>
            <a:srgbClr val="FFD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8" name="テキストボックス 58"/>
          <p:cNvSpPr txBox="1"/>
          <p:nvPr/>
        </p:nvSpPr>
        <p:spPr>
          <a:xfrm>
            <a:off x="1979625" y="3555959"/>
            <a:ext cx="1057334" cy="2461260"/>
          </a:xfrm>
          <a:prstGeom prst="rect">
            <a:avLst/>
          </a:prstGeom>
          <a:noFill/>
        </p:spPr>
        <p:txBody>
          <a:bodyPr wrap="square" rtlCol="0">
            <a:spAutoFit/>
          </a:bodyPr>
          <a:lstStyle/>
          <a:p>
            <a:r>
              <a:rPr lang="en-US" altLang="ja-JP" sz="1000" dirty="0">
                <a:latin typeface="メイリオ" panose="020B0604030504040204" pitchFamily="50" charset="-128"/>
                <a:ea typeface="メイリオ" panose="020B0604030504040204" pitchFamily="50" charset="-128"/>
              </a:rPr>
              <a:t> </a:t>
            </a:r>
            <a:endParaRPr lang="ja-JP" altLang="en-US" sz="800" dirty="0">
              <a:latin typeface="メイリオ" panose="020B0604030504040204" pitchFamily="50" charset="-128"/>
              <a:ea typeface="メイリオ" panose="020B0604030504040204" pitchFamily="50" charset="-128"/>
            </a:endParaRPr>
          </a:p>
          <a:p>
            <a:endParaRPr lang="ja-JP" altLang="en-US" sz="800" dirty="0">
              <a:latin typeface="メイリオ" panose="020B0604030504040204" pitchFamily="50" charset="-128"/>
              <a:ea typeface="メイリオ" panose="020B0604030504040204" pitchFamily="50" charset="-128"/>
            </a:endParaRPr>
          </a:p>
          <a:p>
            <a:endParaRPr lang="ja-JP" altLang="en-US" sz="800" dirty="0">
              <a:latin typeface="メイリオ" panose="020B0604030504040204" pitchFamily="50" charset="-128"/>
              <a:ea typeface="メイリオ" panose="020B0604030504040204" pitchFamily="50" charset="-128"/>
            </a:endParaRPr>
          </a:p>
          <a:p>
            <a:endParaRPr lang="en-US" altLang="ja-JP" sz="800" dirty="0">
              <a:latin typeface="メイリオ" panose="020B0604030504040204" pitchFamily="50" charset="-128"/>
              <a:ea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rPr>
              <a:t>参加者からの相談</a:t>
            </a:r>
          </a:p>
          <a:p>
            <a:r>
              <a:rPr lang="ja-JP" altLang="en-US" sz="800" dirty="0">
                <a:latin typeface="メイリオ" panose="020B0604030504040204" pitchFamily="50" charset="-128"/>
                <a:ea typeface="メイリオ" panose="020B0604030504040204" pitchFamily="50" charset="-128"/>
              </a:rPr>
              <a:t>指導員からの相談　　</a:t>
            </a:r>
          </a:p>
          <a:p>
            <a:r>
              <a:rPr lang="ja-JP" altLang="en-US" sz="800" dirty="0">
                <a:latin typeface="メイリオ" panose="020B0604030504040204" pitchFamily="50" charset="-128"/>
                <a:ea typeface="メイリオ" panose="020B0604030504040204" pitchFamily="50" charset="-128"/>
              </a:rPr>
              <a:t>　　　　　　　等</a:t>
            </a:r>
          </a:p>
          <a:p>
            <a:endParaRPr lang="ja-JP" altLang="en-US" sz="800" dirty="0">
              <a:latin typeface="メイリオ" panose="020B0604030504040204" pitchFamily="50" charset="-128"/>
              <a:ea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rPr>
              <a:t>  </a:t>
            </a:r>
          </a:p>
          <a:p>
            <a:r>
              <a:rPr lang="ja-JP" altLang="en-US" sz="800" dirty="0">
                <a:latin typeface="メイリオ" panose="020B0604030504040204" pitchFamily="50" charset="-128"/>
                <a:ea typeface="メイリオ" panose="020B0604030504040204" pitchFamily="50" charset="-128"/>
              </a:rPr>
              <a:t>　</a:t>
            </a:r>
          </a:p>
          <a:p>
            <a:endParaRPr lang="ja-JP" altLang="en-US" sz="800" dirty="0">
              <a:latin typeface="メイリオ" panose="020B0604030504040204" pitchFamily="50" charset="-128"/>
              <a:ea typeface="メイリオ" panose="020B0604030504040204" pitchFamily="50" charset="-128"/>
            </a:endParaRPr>
          </a:p>
          <a:p>
            <a:endParaRPr lang="ja-JP" altLang="en-US" sz="800" dirty="0">
              <a:latin typeface="メイリオ" panose="020B0604030504040204" pitchFamily="50" charset="-128"/>
              <a:ea typeface="メイリオ" panose="020B0604030504040204" pitchFamily="50" charset="-128"/>
            </a:endParaRPr>
          </a:p>
          <a:p>
            <a:endParaRPr lang="en-US" altLang="ja-JP" sz="800" dirty="0" smtClean="0">
              <a:latin typeface="メイリオ" panose="020B0604030504040204" pitchFamily="50" charset="-128"/>
              <a:ea typeface="メイリオ" panose="020B0604030504040204" pitchFamily="50" charset="-128"/>
            </a:endParaRPr>
          </a:p>
          <a:p>
            <a:endParaRPr lang="en-US" altLang="ja-JP" sz="800" dirty="0" smtClean="0">
              <a:latin typeface="メイリオ" panose="020B0604030504040204" pitchFamily="50" charset="-128"/>
              <a:ea typeface="メイリオ" panose="020B0604030504040204" pitchFamily="50" charset="-128"/>
            </a:endParaRPr>
          </a:p>
          <a:p>
            <a:r>
              <a:rPr lang="ja-JP" altLang="en-US" sz="800" dirty="0" smtClean="0">
                <a:latin typeface="メイリオ" panose="020B0604030504040204" pitchFamily="50" charset="-128"/>
                <a:ea typeface="メイリオ" panose="020B0604030504040204" pitchFamily="50" charset="-128"/>
              </a:rPr>
              <a:t>学校</a:t>
            </a:r>
            <a:r>
              <a:rPr lang="ja-JP" altLang="en-US" sz="800" dirty="0">
                <a:latin typeface="メイリオ" panose="020B0604030504040204" pitchFamily="50" charset="-128"/>
                <a:ea typeface="メイリオ" panose="020B0604030504040204" pitchFamily="50" charset="-128"/>
              </a:rPr>
              <a:t>　　　</a:t>
            </a:r>
            <a:r>
              <a:rPr lang="ja-JP" altLang="en-US" sz="800" dirty="0" smtClean="0">
                <a:latin typeface="メイリオ" panose="020B0604030504040204" pitchFamily="50" charset="-128"/>
                <a:ea typeface="メイリオ" panose="020B0604030504040204" pitchFamily="50" charset="-128"/>
              </a:rPr>
              <a:t>保護者</a:t>
            </a:r>
            <a:endParaRPr lang="ja-JP" altLang="en-US" sz="800" dirty="0">
              <a:latin typeface="メイリオ" panose="020B0604030504040204" pitchFamily="50" charset="-128"/>
              <a:ea typeface="メイリオ" panose="020B0604030504040204" pitchFamily="50" charset="-128"/>
            </a:endParaRPr>
          </a:p>
          <a:p>
            <a:endParaRPr lang="ja-JP" altLang="en-US" sz="800" dirty="0">
              <a:latin typeface="メイリオ" panose="020B0604030504040204" pitchFamily="50" charset="-128"/>
              <a:ea typeface="メイリオ" panose="020B0604030504040204" pitchFamily="50" charset="-128"/>
            </a:endParaRPr>
          </a:p>
          <a:p>
            <a:r>
              <a:rPr lang="ja-JP" altLang="en-US" sz="800" dirty="0" smtClean="0">
                <a:latin typeface="メイリオ" panose="020B0604030504040204" pitchFamily="50" charset="-128"/>
                <a:ea typeface="メイリオ" panose="020B0604030504040204" pitchFamily="50" charset="-128"/>
              </a:rPr>
              <a:t>　</a:t>
            </a:r>
            <a:r>
              <a:rPr lang="ja-JP" altLang="en-US" sz="800" dirty="0">
                <a:latin typeface="メイリオ" panose="020B0604030504040204" pitchFamily="50" charset="-128"/>
                <a:ea typeface="メイリオ" panose="020B0604030504040204" pitchFamily="50" charset="-128"/>
              </a:rPr>
              <a:t>　</a:t>
            </a:r>
            <a:r>
              <a:rPr lang="ja-JP" altLang="en-US" sz="800" dirty="0" smtClean="0">
                <a:latin typeface="メイリオ" panose="020B0604030504040204" pitchFamily="50" charset="-128"/>
                <a:ea typeface="メイリオ" panose="020B0604030504040204" pitchFamily="50" charset="-128"/>
              </a:rPr>
              <a:t>参加</a:t>
            </a:r>
            <a:r>
              <a:rPr lang="ja-JP" altLang="en-US" sz="800" dirty="0">
                <a:latin typeface="メイリオ" panose="020B0604030504040204" pitchFamily="50" charset="-128"/>
                <a:ea typeface="メイリオ" panose="020B0604030504040204" pitchFamily="50" charset="-128"/>
              </a:rPr>
              <a:t>状況</a:t>
            </a:r>
          </a:p>
          <a:p>
            <a:r>
              <a:rPr lang="ja-JP" altLang="en-US" sz="800" dirty="0" smtClean="0">
                <a:latin typeface="メイリオ" panose="020B0604030504040204" pitchFamily="50" charset="-128"/>
                <a:ea typeface="メイリオ" panose="020B0604030504040204" pitchFamily="50" charset="-128"/>
              </a:rPr>
              <a:t>　</a:t>
            </a:r>
            <a:r>
              <a:rPr lang="ja-JP" altLang="en-US" sz="800" dirty="0">
                <a:latin typeface="メイリオ" panose="020B0604030504040204" pitchFamily="50" charset="-128"/>
                <a:ea typeface="メイリオ" panose="020B0604030504040204" pitchFamily="50" charset="-128"/>
              </a:rPr>
              <a:t>　</a:t>
            </a:r>
            <a:r>
              <a:rPr lang="ja-JP" altLang="en-US" sz="800" dirty="0" smtClean="0">
                <a:latin typeface="メイリオ" panose="020B0604030504040204" pitchFamily="50" charset="-128"/>
                <a:ea typeface="メイリオ" panose="020B0604030504040204" pitchFamily="50" charset="-128"/>
              </a:rPr>
              <a:t>練習</a:t>
            </a:r>
            <a:r>
              <a:rPr lang="ja-JP" altLang="en-US" sz="800" dirty="0">
                <a:latin typeface="メイリオ" panose="020B0604030504040204" pitchFamily="50" charset="-128"/>
                <a:ea typeface="メイリオ" panose="020B0604030504040204" pitchFamily="50" charset="-128"/>
              </a:rPr>
              <a:t>計画</a:t>
            </a:r>
          </a:p>
          <a:p>
            <a:r>
              <a:rPr lang="ja-JP" altLang="en-US" sz="800" dirty="0" smtClean="0">
                <a:latin typeface="メイリオ" panose="020B0604030504040204" pitchFamily="50" charset="-128"/>
                <a:ea typeface="メイリオ" panose="020B0604030504040204" pitchFamily="50" charset="-128"/>
              </a:rPr>
              <a:t>　</a:t>
            </a:r>
            <a:r>
              <a:rPr lang="ja-JP" altLang="en-US" sz="800" dirty="0">
                <a:latin typeface="メイリオ" panose="020B0604030504040204" pitchFamily="50" charset="-128"/>
                <a:ea typeface="メイリオ" panose="020B0604030504040204" pitchFamily="50" charset="-128"/>
              </a:rPr>
              <a:t>　</a:t>
            </a:r>
            <a:r>
              <a:rPr lang="ja-JP" altLang="en-US" sz="800" dirty="0" smtClean="0">
                <a:latin typeface="メイリオ" panose="020B0604030504040204" pitchFamily="50" charset="-128"/>
                <a:ea typeface="メイリオ" panose="020B0604030504040204" pitchFamily="50" charset="-128"/>
              </a:rPr>
              <a:t>欠席連絡</a:t>
            </a:r>
            <a:r>
              <a:rPr lang="ja-JP" altLang="en-US" sz="800" dirty="0">
                <a:latin typeface="メイリオ" panose="020B0604030504040204" pitchFamily="50" charset="-128"/>
                <a:ea typeface="メイリオ" panose="020B0604030504040204" pitchFamily="50" charset="-128"/>
              </a:rPr>
              <a:t>　等</a:t>
            </a:r>
          </a:p>
        </p:txBody>
      </p:sp>
      <p:grpSp>
        <p:nvGrpSpPr>
          <p:cNvPr id="2" name="グループ化 1"/>
          <p:cNvGrpSpPr/>
          <p:nvPr/>
        </p:nvGrpSpPr>
        <p:grpSpPr>
          <a:xfrm>
            <a:off x="2087245" y="3293745"/>
            <a:ext cx="795655" cy="2073275"/>
            <a:chOff x="3021" y="4459"/>
            <a:chExt cx="1253" cy="3265"/>
          </a:xfrm>
        </p:grpSpPr>
        <p:pic>
          <p:nvPicPr>
            <p:cNvPr id="64" name="図形 28" descr="10885_color"/>
            <p:cNvPicPr>
              <a:picLocks noChangeAspect="1"/>
            </p:cNvPicPr>
            <p:nvPr/>
          </p:nvPicPr>
          <p:blipFill>
            <a:blip r:embed="rId11"/>
            <a:stretch>
              <a:fillRect/>
            </a:stretch>
          </p:blipFill>
          <p:spPr>
            <a:xfrm>
              <a:off x="3106" y="6918"/>
              <a:ext cx="1107" cy="806"/>
            </a:xfrm>
            <a:prstGeom prst="rect">
              <a:avLst/>
            </a:prstGeom>
          </p:spPr>
        </p:pic>
        <p:pic>
          <p:nvPicPr>
            <p:cNvPr id="68" name="図形 32" descr="15692_color"/>
            <p:cNvPicPr>
              <a:picLocks noChangeAspect="1"/>
            </p:cNvPicPr>
            <p:nvPr/>
          </p:nvPicPr>
          <p:blipFill>
            <a:blip r:embed="rId12"/>
            <a:stretch>
              <a:fillRect/>
            </a:stretch>
          </p:blipFill>
          <p:spPr>
            <a:xfrm>
              <a:off x="3218" y="5030"/>
              <a:ext cx="875" cy="708"/>
            </a:xfrm>
            <a:prstGeom prst="rect">
              <a:avLst/>
            </a:prstGeom>
          </p:spPr>
        </p:pic>
        <p:sp>
          <p:nvSpPr>
            <p:cNvPr id="92" name="テキストボックス 60"/>
            <p:cNvSpPr txBox="1"/>
            <p:nvPr/>
          </p:nvSpPr>
          <p:spPr>
            <a:xfrm>
              <a:off x="3021" y="4459"/>
              <a:ext cx="1234" cy="443"/>
            </a:xfrm>
            <a:prstGeom prst="rect">
              <a:avLst/>
            </a:prstGeom>
            <a:solidFill>
              <a:schemeClr val="bg2"/>
            </a:solidFill>
          </p:spPr>
          <p:txBody>
            <a:bodyPr wrap="none" lIns="36195" tIns="36195" rIns="36195" bIns="0" rtlCol="0" anchor="t">
              <a:spAutoFit/>
            </a:bodyPr>
            <a:lstStyle/>
            <a:p>
              <a:r>
                <a:rPr lang="ja-JP" altLang="en-US" sz="1400" dirty="0">
                  <a:latin typeface="メイリオ" panose="020B0604030504040204" pitchFamily="50" charset="-128"/>
                  <a:ea typeface="メイリオ" panose="020B0604030504040204" pitchFamily="50" charset="-128"/>
                  <a:sym typeface="+mn-ea"/>
                </a:rPr>
                <a:t>相談対応</a:t>
              </a:r>
            </a:p>
          </p:txBody>
        </p:sp>
        <p:sp>
          <p:nvSpPr>
            <p:cNvPr id="93" name="テキストボックス 61"/>
            <p:cNvSpPr txBox="1"/>
            <p:nvPr/>
          </p:nvSpPr>
          <p:spPr>
            <a:xfrm>
              <a:off x="3040" y="6349"/>
              <a:ext cx="1234" cy="443"/>
            </a:xfrm>
            <a:prstGeom prst="rect">
              <a:avLst/>
            </a:prstGeom>
            <a:solidFill>
              <a:schemeClr val="bg2"/>
            </a:solidFill>
          </p:spPr>
          <p:txBody>
            <a:bodyPr wrap="none" lIns="36195" tIns="36195" rIns="36195" bIns="0" rtlCol="0" anchor="t">
              <a:spAutoFit/>
            </a:bodyPr>
            <a:lstStyle/>
            <a:p>
              <a:r>
                <a:rPr lang="ja-JP" altLang="en-US" sz="1400" dirty="0">
                  <a:latin typeface="メイリオ" panose="020B0604030504040204" pitchFamily="50" charset="-128"/>
                  <a:ea typeface="メイリオ" panose="020B0604030504040204" pitchFamily="50" charset="-128"/>
                  <a:sym typeface="+mn-ea"/>
                </a:rPr>
                <a:t>情報共有</a:t>
              </a:r>
            </a:p>
          </p:txBody>
        </p:sp>
      </p:grpSp>
      <p:sp>
        <p:nvSpPr>
          <p:cNvPr id="57" name="テキストボックス 19"/>
          <p:cNvSpPr txBox="1"/>
          <p:nvPr/>
        </p:nvSpPr>
        <p:spPr>
          <a:xfrm>
            <a:off x="440173" y="124667"/>
            <a:ext cx="9255183" cy="646331"/>
          </a:xfrm>
          <a:prstGeom prst="rect">
            <a:avLst/>
          </a:prstGeom>
          <a:noFill/>
          <a:extLst>
            <a:ext uri="{909E8E84-426E-40DD-AFC4-6F175D3DCCD1}">
              <a14:hiddenFill xmlns:a14="http://schemas.microsoft.com/office/drawing/2010/main">
                <a:solidFill>
                  <a:schemeClr val="accent4">
                    <a:lumMod val="60000"/>
                    <a:lumOff val="40000"/>
                  </a:schemeClr>
                </a:solidFill>
              </a14:hiddenFill>
            </a:ext>
          </a:extLst>
        </p:spPr>
        <p:txBody>
          <a:bodyPr wrap="square" rtlCol="0">
            <a:spAutoFit/>
          </a:bodyPr>
          <a:lstStyle/>
          <a:p>
            <a:r>
              <a:rPr lang="ja-JP" altLang="en-US" sz="3600" b="1" dirty="0">
                <a:latin typeface="メイリオ" panose="020B0604030504040204" pitchFamily="50" charset="-128"/>
                <a:ea typeface="メイリオ" panose="020B0604030504040204" pitchFamily="50" charset="-128"/>
              </a:rPr>
              <a:t>　</a:t>
            </a:r>
            <a:r>
              <a:rPr lang="en-US" altLang="ja-JP" sz="3200" b="1" dirty="0" smtClean="0">
                <a:latin typeface="メイリオ" panose="020B0604030504040204" pitchFamily="50" charset="-128"/>
                <a:ea typeface="メイリオ" panose="020B0604030504040204" pitchFamily="50" charset="-128"/>
              </a:rPr>
              <a:t> </a:t>
            </a:r>
            <a:endParaRPr lang="en-US" altLang="ja-JP" sz="3600" b="1" dirty="0">
              <a:latin typeface="メイリオ" panose="020B0604030504040204" pitchFamily="50" charset="-128"/>
              <a:ea typeface="メイリオ" panose="020B0604030504040204" pitchFamily="50" charset="-128"/>
            </a:endParaRPr>
          </a:p>
        </p:txBody>
      </p:sp>
      <p:grpSp>
        <p:nvGrpSpPr>
          <p:cNvPr id="58" name="グループ化 57"/>
          <p:cNvGrpSpPr/>
          <p:nvPr/>
        </p:nvGrpSpPr>
        <p:grpSpPr>
          <a:xfrm>
            <a:off x="6762160" y="5543278"/>
            <a:ext cx="1631318" cy="734242"/>
            <a:chOff x="3166962" y="5384575"/>
            <a:chExt cx="1313305" cy="607958"/>
          </a:xfrm>
        </p:grpSpPr>
        <p:sp>
          <p:nvSpPr>
            <p:cNvPr id="59" name="テキストボックス 74"/>
            <p:cNvSpPr txBox="1"/>
            <p:nvPr/>
          </p:nvSpPr>
          <p:spPr>
            <a:xfrm>
              <a:off x="3223706" y="5443613"/>
              <a:ext cx="1256561" cy="548920"/>
            </a:xfrm>
            <a:prstGeom prst="flowChartAlternateProcess">
              <a:avLst/>
            </a:prstGeom>
            <a:ln w="9525">
              <a:solidFill>
                <a:srgbClr val="FF8810"/>
              </a:solidFill>
            </a:ln>
          </p:spPr>
          <p:style>
            <a:lnRef idx="2">
              <a:schemeClr val="accent4"/>
            </a:lnRef>
            <a:fillRef idx="1">
              <a:schemeClr val="lt1"/>
            </a:fillRef>
            <a:effectRef idx="0">
              <a:schemeClr val="accent4"/>
            </a:effectRef>
            <a:fontRef idx="minor">
              <a:schemeClr val="dk1"/>
            </a:fontRef>
          </p:style>
          <p:txBody>
            <a:bodyPr wrap="square" lIns="36195" tIns="36195" rIns="36195" bIns="0" rtlCol="0">
              <a:noAutofit/>
            </a:bodyPr>
            <a:lstStyle/>
            <a:p>
              <a:pPr>
                <a:lnSpc>
                  <a:spcPct val="100000"/>
                </a:lnSpc>
              </a:pPr>
              <a:r>
                <a:rPr lang="ja-JP" altLang="en-US" sz="1000" dirty="0" smtClean="0">
                  <a:latin typeface="メイリオ" panose="020B0604030504040204" pitchFamily="50" charset="-128"/>
                  <a:ea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rPr>
                <a:t>・指導水準の確保</a:t>
              </a:r>
            </a:p>
            <a:p>
              <a:pPr>
                <a:lnSpc>
                  <a:spcPct val="100000"/>
                </a:lnSpc>
              </a:pPr>
              <a:r>
                <a:rPr lang="ja-JP" altLang="en-US" sz="1200" dirty="0">
                  <a:latin typeface="メイリオ" panose="020B0604030504040204" pitchFamily="50" charset="-128"/>
                  <a:ea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rPr>
                <a:t>・自身のやりがい</a:t>
              </a:r>
            </a:p>
            <a:p>
              <a:pPr>
                <a:lnSpc>
                  <a:spcPct val="100000"/>
                </a:lnSpc>
              </a:pPr>
              <a:r>
                <a:rPr lang="ja-JP" altLang="en-US" sz="1200" dirty="0">
                  <a:latin typeface="メイリオ" panose="020B0604030504040204" pitchFamily="50" charset="-128"/>
                  <a:ea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rPr>
                <a:t>・地域への貢献</a:t>
              </a:r>
            </a:p>
          </p:txBody>
        </p:sp>
        <p:sp>
          <p:nvSpPr>
            <p:cNvPr id="60" name="テキストボックス 36"/>
            <p:cNvSpPr txBox="1"/>
            <p:nvPr/>
          </p:nvSpPr>
          <p:spPr>
            <a:xfrm>
              <a:off x="3166962" y="5384575"/>
              <a:ext cx="533400" cy="254842"/>
            </a:xfrm>
            <a:prstGeom prst="rect">
              <a:avLst/>
            </a:prstGeom>
            <a:noFill/>
          </p:spPr>
          <p:txBody>
            <a:bodyPr wrap="square" rtlCol="0">
              <a:spAutoFit/>
            </a:bodyPr>
            <a:lstStyle/>
            <a:p>
              <a:r>
                <a:rPr lang="ja-JP" altLang="en-US" sz="1400" dirty="0">
                  <a:solidFill>
                    <a:srgbClr val="FF8810"/>
                  </a:solidFill>
                </a:rPr>
                <a:t>👍</a:t>
              </a:r>
            </a:p>
          </p:txBody>
        </p:sp>
      </p:grpSp>
      <p:sp>
        <p:nvSpPr>
          <p:cNvPr id="61" name="正方形/長方形 60"/>
          <p:cNvSpPr/>
          <p:nvPr/>
        </p:nvSpPr>
        <p:spPr>
          <a:xfrm>
            <a:off x="9206013" y="2658362"/>
            <a:ext cx="400110" cy="3499680"/>
          </a:xfrm>
          <a:prstGeom prst="rect">
            <a:avLst/>
          </a:prstGeom>
          <a:ln>
            <a:solidFill>
              <a:schemeClr val="accent1">
                <a:lumMod val="50000"/>
              </a:schemeClr>
            </a:solidFill>
          </a:ln>
        </p:spPr>
        <p:style>
          <a:lnRef idx="2">
            <a:schemeClr val="accent2"/>
          </a:lnRef>
          <a:fillRef idx="1">
            <a:schemeClr val="lt1"/>
          </a:fillRef>
          <a:effectRef idx="0">
            <a:schemeClr val="accent2"/>
          </a:effectRef>
          <a:fontRef idx="minor">
            <a:schemeClr val="dk1"/>
          </a:fontRef>
        </p:style>
        <p:txBody>
          <a:bodyPr vert="eaVert" wrap="square">
            <a:spAutoFit/>
          </a:bodyPr>
          <a:lstStyle/>
          <a:p>
            <a:pPr algn="ctr">
              <a:lnSpc>
                <a:spcPct val="100000"/>
              </a:lnSpc>
              <a:buNone/>
            </a:pPr>
            <a:r>
              <a:rPr lang="ja-JP" altLang="en-US" sz="1400" spc="-1" dirty="0" smtClean="0">
                <a:solidFill>
                  <a:schemeClr val="tx1"/>
                </a:solidFill>
                <a:latin typeface="メイリオ" panose="020B0604030504040204" pitchFamily="50" charset="-128"/>
                <a:ea typeface="メイリオ" panose="020B0604030504040204" pitchFamily="50" charset="-128"/>
              </a:rPr>
              <a:t>市民・部活動指導員・兼業教員らの参画</a:t>
            </a:r>
            <a:endParaRPr lang="en-US" altLang="ja-JP" sz="1400" spc="-1" dirty="0" smtClean="0">
              <a:solidFill>
                <a:schemeClr val="tx1"/>
              </a:solidFill>
              <a:latin typeface="メイリオ" panose="020B0604030504040204" pitchFamily="50" charset="-128"/>
              <a:ea typeface="メイリオ" panose="020B0604030504040204" pitchFamily="50" charset="-128"/>
            </a:endParaRPr>
          </a:p>
        </p:txBody>
      </p:sp>
      <p:sp>
        <p:nvSpPr>
          <p:cNvPr id="62" name="二等辺三角形 61"/>
          <p:cNvSpPr/>
          <p:nvPr/>
        </p:nvSpPr>
        <p:spPr>
          <a:xfrm rot="16200000">
            <a:off x="8767742" y="4180314"/>
            <a:ext cx="504000" cy="144000"/>
          </a:xfrm>
          <a:prstGeom prst="triangle">
            <a:avLst/>
          </a:prstGeom>
          <a:solidFill>
            <a:srgbClr val="FFD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テキスト ボックス 88"/>
          <p:cNvSpPr txBox="1"/>
          <p:nvPr/>
        </p:nvSpPr>
        <p:spPr>
          <a:xfrm>
            <a:off x="4518025" y="5045710"/>
            <a:ext cx="555625" cy="301625"/>
          </a:xfrm>
          <a:prstGeom prst="rect">
            <a:avLst/>
          </a:prstGeom>
          <a:noFill/>
        </p:spPr>
        <p:txBody>
          <a:bodyPr wrap="square" rtlCol="0">
            <a:spAutoFit/>
          </a:bodyPr>
          <a:lstStyle/>
          <a:p>
            <a:r>
              <a:rPr lang="ja-JP" altLang="en-US" sz="1200" dirty="0" smtClean="0">
                <a:latin typeface="メイリオ" panose="020B0604030504040204" pitchFamily="50" charset="-128"/>
                <a:ea typeface="メイリオ" panose="020B0604030504040204" pitchFamily="50" charset="-128"/>
              </a:rPr>
              <a:t>配置</a:t>
            </a:r>
            <a:endParaRPr kumimoji="1" lang="en-US" altLang="ja-JP" sz="1200" dirty="0" smtClean="0">
              <a:latin typeface="メイリオ" panose="020B0604030504040204" pitchFamily="50" charset="-128"/>
              <a:ea typeface="メイリオ" panose="020B0604030504040204" pitchFamily="50" charset="-128"/>
            </a:endParaRPr>
          </a:p>
        </p:txBody>
      </p:sp>
      <p:sp>
        <p:nvSpPr>
          <p:cNvPr id="56" name="二等辺三角形 55"/>
          <p:cNvSpPr/>
          <p:nvPr/>
        </p:nvSpPr>
        <p:spPr>
          <a:xfrm rot="16200000">
            <a:off x="6175847" y="4968586"/>
            <a:ext cx="504000" cy="144000"/>
          </a:xfrm>
          <a:prstGeom prst="triangle">
            <a:avLst/>
          </a:prstGeom>
          <a:solidFill>
            <a:srgbClr val="FFD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1" name="図形 50" descr="11316_color (1)"/>
          <p:cNvPicPr>
            <a:picLocks noChangeAspect="1"/>
          </p:cNvPicPr>
          <p:nvPr/>
        </p:nvPicPr>
        <p:blipFill>
          <a:blip r:embed="rId13"/>
          <a:stretch>
            <a:fillRect/>
          </a:stretch>
        </p:blipFill>
        <p:spPr>
          <a:xfrm flipH="1">
            <a:off x="269711" y="5640112"/>
            <a:ext cx="494030" cy="366395"/>
          </a:xfrm>
          <a:prstGeom prst="rect">
            <a:avLst/>
          </a:prstGeom>
        </p:spPr>
      </p:pic>
      <p:pic>
        <p:nvPicPr>
          <p:cNvPr id="98" name="図形 59" descr="13686_color"/>
          <p:cNvPicPr>
            <a:picLocks noChangeAspect="1"/>
          </p:cNvPicPr>
          <p:nvPr/>
        </p:nvPicPr>
        <p:blipFill>
          <a:blip r:embed="rId14"/>
          <a:stretch>
            <a:fillRect/>
          </a:stretch>
        </p:blipFill>
        <p:spPr>
          <a:xfrm>
            <a:off x="990888" y="5632774"/>
            <a:ext cx="473075" cy="381635"/>
          </a:xfrm>
          <a:prstGeom prst="rect">
            <a:avLst/>
          </a:prstGeom>
        </p:spPr>
      </p:pic>
      <p:sp>
        <p:nvSpPr>
          <p:cNvPr id="103" name="正方形/長方形 102"/>
          <p:cNvSpPr/>
          <p:nvPr/>
        </p:nvSpPr>
        <p:spPr>
          <a:xfrm>
            <a:off x="2422525" y="1961515"/>
            <a:ext cx="6377305" cy="336550"/>
          </a:xfrm>
          <a:prstGeom prst="rect">
            <a:avLst/>
          </a:prstGeom>
        </p:spPr>
        <p:txBody>
          <a:bodyPr wrap="square">
            <a:spAutoFit/>
          </a:bodyPr>
          <a:lstStyle/>
          <a:p>
            <a:r>
              <a:rPr lang="ja-JP" altLang="en-US" sz="1400" dirty="0">
                <a:latin typeface="メイリオ" panose="020B0604030504040204" pitchFamily="50" charset="-128"/>
                <a:ea typeface="メイリオ" panose="020B0604030504040204" pitchFamily="50" charset="-128"/>
              </a:rPr>
              <a:t>事業方針の決定</a:t>
            </a:r>
            <a:r>
              <a:rPr lang="ja-JP" altLang="en-US" sz="1400" dirty="0" smtClean="0">
                <a:latin typeface="メイリオ" panose="020B0604030504040204" pitchFamily="50" charset="-128"/>
                <a:ea typeface="メイリオ" panose="020B0604030504040204" pitchFamily="50" charset="-128"/>
              </a:rPr>
              <a:t>、活動方針、エリア数</a:t>
            </a:r>
            <a:r>
              <a:rPr lang="ja-JP" altLang="en-US" sz="1400" dirty="0">
                <a:latin typeface="メイリオ" panose="020B0604030504040204" pitchFamily="50" charset="-128"/>
                <a:ea typeface="メイリオ" panose="020B0604030504040204" pitchFamily="50" charset="-128"/>
              </a:rPr>
              <a:t>、種目数、会場校の</a:t>
            </a:r>
            <a:r>
              <a:rPr lang="ja-JP" altLang="en-US" sz="1400" dirty="0" smtClean="0">
                <a:latin typeface="メイリオ" panose="020B0604030504040204" pitchFamily="50" charset="-128"/>
                <a:ea typeface="メイリオ" panose="020B0604030504040204" pitchFamily="50" charset="-128"/>
              </a:rPr>
              <a:t>決定、活動</a:t>
            </a:r>
            <a:r>
              <a:rPr lang="ja-JP" altLang="en-US" sz="1400" dirty="0">
                <a:latin typeface="メイリオ" panose="020B0604030504040204" pitchFamily="50" charset="-128"/>
                <a:ea typeface="メイリオ" panose="020B0604030504040204" pitchFamily="50" charset="-128"/>
              </a:rPr>
              <a:t>の周知</a:t>
            </a:r>
          </a:p>
        </p:txBody>
      </p:sp>
      <p:sp>
        <p:nvSpPr>
          <p:cNvPr id="94" name="正方形/長方形 93"/>
          <p:cNvSpPr/>
          <p:nvPr/>
        </p:nvSpPr>
        <p:spPr>
          <a:xfrm>
            <a:off x="-13426" y="817270"/>
            <a:ext cx="9906000" cy="43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smtClean="0">
                <a:latin typeface="メイリオ" panose="020B0604030504040204" pitchFamily="50" charset="-128"/>
                <a:ea typeface="メイリオ" panose="020B0604030504040204" pitchFamily="50" charset="-128"/>
              </a:rPr>
              <a:t>　 市内</a:t>
            </a:r>
            <a:r>
              <a:rPr lang="ja-JP" altLang="en-US" sz="2400" b="1" dirty="0" smtClean="0">
                <a:latin typeface="メイリオ" panose="020B0604030504040204" pitchFamily="50" charset="-128"/>
                <a:ea typeface="メイリオ" panose="020B0604030504040204" pitchFamily="50" charset="-128"/>
              </a:rPr>
              <a:t>全域</a:t>
            </a:r>
            <a:r>
              <a:rPr kumimoji="1" lang="ja-JP" altLang="en-US" sz="2400" b="1" dirty="0" smtClean="0">
                <a:latin typeface="メイリオ" panose="020B0604030504040204" pitchFamily="50" charset="-128"/>
                <a:ea typeface="メイリオ" panose="020B0604030504040204" pitchFamily="50" charset="-128"/>
              </a:rPr>
              <a:t>で、</a:t>
            </a:r>
            <a:r>
              <a:rPr lang="ja-JP" altLang="en-US" sz="2400" b="1" dirty="0" smtClean="0">
                <a:latin typeface="メイリオ" panose="020B0604030504040204" pitchFamily="50" charset="-128"/>
                <a:ea typeface="メイリオ" panose="020B0604030504040204" pitchFamily="50" charset="-128"/>
              </a:rPr>
              <a:t>健全な活動を保障する体制</a:t>
            </a:r>
          </a:p>
        </p:txBody>
      </p:sp>
      <p:grpSp>
        <p:nvGrpSpPr>
          <p:cNvPr id="11" name="グループ化 10"/>
          <p:cNvGrpSpPr/>
          <p:nvPr/>
        </p:nvGrpSpPr>
        <p:grpSpPr>
          <a:xfrm>
            <a:off x="1905" y="144955"/>
            <a:ext cx="2415540" cy="559070"/>
            <a:chOff x="-39" y="122"/>
            <a:chExt cx="3782" cy="903"/>
          </a:xfrm>
        </p:grpSpPr>
        <p:sp>
          <p:nvSpPr>
            <p:cNvPr id="12" name="四角形 11"/>
            <p:cNvSpPr/>
            <p:nvPr/>
          </p:nvSpPr>
          <p:spPr>
            <a:xfrm>
              <a:off x="-39" y="565"/>
              <a:ext cx="680" cy="189"/>
            </a:xfrm>
            <a:prstGeom prst="rect">
              <a:avLst/>
            </a:prstGeom>
            <a:solidFill>
              <a:srgbClr val="1091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正方形/長方形 8"/>
            <p:cNvSpPr/>
            <p:nvPr/>
          </p:nvSpPr>
          <p:spPr>
            <a:xfrm>
              <a:off x="731" y="122"/>
              <a:ext cx="3012" cy="903"/>
            </a:xfrm>
            <a:prstGeom prst="rect">
              <a:avLst/>
            </a:prstGeom>
            <a:noFill/>
            <a:extLst>
              <a:ext uri="{909E8E84-426E-40DD-AFC4-6F175D3DCCD1}">
                <a14:hiddenFill xmlns:a14="http://schemas.microsoft.com/office/drawing/2010/main">
                  <a:solidFill>
                    <a:schemeClr val="bg2"/>
                  </a:solidFill>
                </a14:hiddenFill>
              </a:ext>
            </a:extLst>
          </p:spPr>
          <p:txBody>
            <a:bodyPr wrap="square" lIns="36000" tIns="36000" rIns="36000" bIns="36000" anchor="ctr" anchorCtr="0">
              <a:spAutoFit/>
            </a:bodyPr>
            <a:lstStyle/>
            <a:p>
              <a:pPr>
                <a:lnSpc>
                  <a:spcPct val="200000"/>
                </a:lnSpc>
                <a:buNone/>
              </a:pPr>
              <a:r>
                <a:rPr lang="en-US" altLang="ja-JP" sz="1600" spc="-1" dirty="0">
                  <a:solidFill>
                    <a:srgbClr val="000000"/>
                  </a:solidFill>
                  <a:latin typeface="メイリオ" panose="020B0604030504040204" pitchFamily="50" charset="-128"/>
                  <a:ea typeface="メイリオ" panose="020B0604030504040204" pitchFamily="50" charset="-128"/>
                </a:rPr>
                <a:t>2-2</a:t>
              </a:r>
              <a:r>
                <a:rPr lang="ja-JP" altLang="en-US" sz="1600" spc="-1" dirty="0">
                  <a:solidFill>
                    <a:srgbClr val="000000"/>
                  </a:solidFill>
                  <a:latin typeface="メイリオ" panose="020B0604030504040204" pitchFamily="50" charset="-128"/>
                  <a:ea typeface="メイリオ" panose="020B0604030504040204" pitchFamily="50" charset="-128"/>
                </a:rPr>
                <a:t>　運営体制</a:t>
              </a:r>
            </a:p>
          </p:txBody>
        </p:sp>
      </p:grpSp>
      <p:grpSp>
        <p:nvGrpSpPr>
          <p:cNvPr id="4" name="グループ化 3"/>
          <p:cNvGrpSpPr/>
          <p:nvPr/>
        </p:nvGrpSpPr>
        <p:grpSpPr>
          <a:xfrm>
            <a:off x="2983264" y="5702203"/>
            <a:ext cx="3237230" cy="569596"/>
            <a:chOff x="2998261" y="5230669"/>
            <a:chExt cx="2606162" cy="471630"/>
          </a:xfrm>
        </p:grpSpPr>
        <p:sp>
          <p:nvSpPr>
            <p:cNvPr id="6" name="テキストボックス 74"/>
            <p:cNvSpPr txBox="1"/>
            <p:nvPr/>
          </p:nvSpPr>
          <p:spPr>
            <a:xfrm>
              <a:off x="3039669" y="5343713"/>
              <a:ext cx="2564754" cy="358586"/>
            </a:xfrm>
            <a:prstGeom prst="flowChartAlternateProcess">
              <a:avLst/>
            </a:prstGeom>
            <a:ln w="9525">
              <a:solidFill>
                <a:srgbClr val="FF8810"/>
              </a:solidFill>
            </a:ln>
          </p:spPr>
          <p:style>
            <a:lnRef idx="2">
              <a:schemeClr val="accent4"/>
            </a:lnRef>
            <a:fillRef idx="1">
              <a:schemeClr val="lt1"/>
            </a:fillRef>
            <a:effectRef idx="0">
              <a:schemeClr val="accent4"/>
            </a:effectRef>
            <a:fontRef idx="minor">
              <a:schemeClr val="dk1"/>
            </a:fontRef>
          </p:style>
          <p:txBody>
            <a:bodyPr wrap="square" lIns="36195" tIns="36195" rIns="36195" bIns="0" rtlCol="0">
              <a:noAutofit/>
            </a:bodyPr>
            <a:lstStyle/>
            <a:p>
              <a:pPr>
                <a:lnSpc>
                  <a:spcPct val="100000"/>
                </a:lnSpc>
              </a:pPr>
              <a:r>
                <a:rPr lang="ja-JP" altLang="en-US" sz="1200" dirty="0" smtClean="0">
                  <a:latin typeface="メイリオ" panose="020B0604030504040204" pitchFamily="50" charset="-128"/>
                  <a:ea typeface="メイリオ" panose="020B0604030504040204" pitchFamily="50" charset="-128"/>
                </a:rPr>
                <a:t>・指導員任せにしない複数体制でのサポート</a:t>
              </a:r>
            </a:p>
            <a:p>
              <a:pPr>
                <a:lnSpc>
                  <a:spcPct val="100000"/>
                </a:lnSpc>
              </a:pPr>
              <a:r>
                <a:rPr lang="ja-JP" altLang="en-US" sz="1200" dirty="0" smtClean="0">
                  <a:latin typeface="メイリオ" panose="020B0604030504040204" pitchFamily="50" charset="-128"/>
                  <a:ea typeface="メイリオ" panose="020B0604030504040204" pitchFamily="50" charset="-128"/>
                </a:rPr>
                <a:t>・生徒や指導者へのフォロー体制</a:t>
              </a:r>
            </a:p>
            <a:p>
              <a:pPr>
                <a:lnSpc>
                  <a:spcPct val="100000"/>
                </a:lnSpc>
              </a:pPr>
              <a:endParaRPr lang="ja-JP" altLang="en-US" sz="1000" dirty="0" smtClean="0">
                <a:latin typeface="メイリオ" panose="020B0604030504040204" pitchFamily="50" charset="-128"/>
                <a:ea typeface="メイリオ" panose="020B0604030504040204" pitchFamily="50" charset="-128"/>
              </a:endParaRPr>
            </a:p>
          </p:txBody>
        </p:sp>
        <p:sp>
          <p:nvSpPr>
            <p:cNvPr id="7" name="テキストボックス 36"/>
            <p:cNvSpPr txBox="1"/>
            <p:nvPr/>
          </p:nvSpPr>
          <p:spPr>
            <a:xfrm>
              <a:off x="2998261" y="5230669"/>
              <a:ext cx="533400" cy="254842"/>
            </a:xfrm>
            <a:prstGeom prst="rect">
              <a:avLst/>
            </a:prstGeom>
            <a:noFill/>
          </p:spPr>
          <p:txBody>
            <a:bodyPr wrap="square" rtlCol="0">
              <a:spAutoFit/>
            </a:bodyPr>
            <a:lstStyle/>
            <a:p>
              <a:r>
                <a:rPr lang="ja-JP" altLang="en-US" sz="1400" dirty="0">
                  <a:solidFill>
                    <a:srgbClr val="FF8810"/>
                  </a:solidFill>
                </a:rPr>
                <a:t>👍</a:t>
              </a:r>
            </a:p>
          </p:txBody>
        </p:sp>
      </p:grpSp>
      <p:grpSp>
        <p:nvGrpSpPr>
          <p:cNvPr id="54" name="グループ化 53"/>
          <p:cNvGrpSpPr/>
          <p:nvPr/>
        </p:nvGrpSpPr>
        <p:grpSpPr>
          <a:xfrm>
            <a:off x="4077858" y="3687309"/>
            <a:ext cx="1258365" cy="752306"/>
            <a:chOff x="-2591566" y="3507635"/>
            <a:chExt cx="794435" cy="542693"/>
          </a:xfrm>
          <a:solidFill>
            <a:srgbClr val="FF9933"/>
          </a:solidFill>
        </p:grpSpPr>
        <p:sp>
          <p:nvSpPr>
            <p:cNvPr id="55" name="楕円 54"/>
            <p:cNvSpPr/>
            <p:nvPr/>
          </p:nvSpPr>
          <p:spPr>
            <a:xfrm>
              <a:off x="-2591566" y="3507635"/>
              <a:ext cx="794435" cy="4279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二等辺三角形 69"/>
            <p:cNvSpPr/>
            <p:nvPr/>
          </p:nvSpPr>
          <p:spPr>
            <a:xfrm rot="9814288">
              <a:off x="-2375672" y="3856440"/>
              <a:ext cx="113408" cy="19388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6" name="正方形/長方形 85"/>
          <p:cNvSpPr/>
          <p:nvPr/>
        </p:nvSpPr>
        <p:spPr>
          <a:xfrm>
            <a:off x="4101019" y="3762137"/>
            <a:ext cx="1441406" cy="492443"/>
          </a:xfrm>
          <a:prstGeom prst="rect">
            <a:avLst/>
          </a:prstGeom>
        </p:spPr>
        <p:txBody>
          <a:bodyPr wrap="square">
            <a:spAutoFit/>
          </a:bodyPr>
          <a:lstStyle/>
          <a:p>
            <a:r>
              <a:rPr lang="ja-JP" altLang="en-US" sz="1300" dirty="0" smtClean="0">
                <a:solidFill>
                  <a:schemeClr val="bg1"/>
                </a:solidFill>
                <a:latin typeface="メイリオ" panose="020B0604030504040204" pitchFamily="50" charset="-128"/>
                <a:ea typeface="メイリオ" panose="020B0604030504040204" pitchFamily="50" charset="-128"/>
              </a:rPr>
              <a:t>複数体制での</a:t>
            </a:r>
            <a:endParaRPr lang="en-US" altLang="ja-JP" sz="1300" dirty="0" smtClean="0">
              <a:solidFill>
                <a:schemeClr val="bg1"/>
              </a:solidFill>
              <a:latin typeface="メイリオ" panose="020B0604030504040204" pitchFamily="50" charset="-128"/>
              <a:ea typeface="メイリオ" panose="020B0604030504040204" pitchFamily="50" charset="-128"/>
            </a:endParaRPr>
          </a:p>
          <a:p>
            <a:r>
              <a:rPr lang="ja-JP" altLang="en-US" sz="1300" dirty="0">
                <a:solidFill>
                  <a:schemeClr val="bg1"/>
                </a:solidFill>
                <a:latin typeface="メイリオ" panose="020B0604030504040204" pitchFamily="50" charset="-128"/>
                <a:ea typeface="メイリオ" panose="020B0604030504040204" pitchFamily="50" charset="-128"/>
              </a:rPr>
              <a:t>　</a:t>
            </a:r>
            <a:r>
              <a:rPr lang="ja-JP" altLang="en-US" sz="1300" dirty="0" smtClean="0">
                <a:solidFill>
                  <a:schemeClr val="bg1"/>
                </a:solidFill>
                <a:latin typeface="メイリオ" panose="020B0604030504040204" pitchFamily="50" charset="-128"/>
                <a:ea typeface="メイリオ" panose="020B0604030504040204" pitchFamily="50" charset="-128"/>
              </a:rPr>
              <a:t>　サポート</a:t>
            </a:r>
            <a:endParaRPr lang="ja-JP" altLang="en-US" sz="1300" dirty="0">
              <a:solidFill>
                <a:schemeClr val="bg1"/>
              </a:solidFill>
              <a:latin typeface="メイリオ" panose="020B0604030504040204" pitchFamily="50" charset="-128"/>
              <a:ea typeface="メイリオ" panose="020B0604030504040204" pitchFamily="50" charset="-128"/>
            </a:endParaRPr>
          </a:p>
        </p:txBody>
      </p:sp>
      <p:grpSp>
        <p:nvGrpSpPr>
          <p:cNvPr id="87" name="グループ化 86"/>
          <p:cNvGrpSpPr/>
          <p:nvPr/>
        </p:nvGrpSpPr>
        <p:grpSpPr>
          <a:xfrm>
            <a:off x="6940054" y="3904137"/>
            <a:ext cx="1347612" cy="683102"/>
            <a:chOff x="-2647909" y="3507635"/>
            <a:chExt cx="850779" cy="492771"/>
          </a:xfrm>
          <a:solidFill>
            <a:srgbClr val="FF9933"/>
          </a:solidFill>
        </p:grpSpPr>
        <p:sp>
          <p:nvSpPr>
            <p:cNvPr id="90" name="楕円 89"/>
            <p:cNvSpPr/>
            <p:nvPr/>
          </p:nvSpPr>
          <p:spPr>
            <a:xfrm>
              <a:off x="-2647909" y="3507635"/>
              <a:ext cx="850779" cy="4279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二等辺三角形 94"/>
            <p:cNvSpPr/>
            <p:nvPr/>
          </p:nvSpPr>
          <p:spPr>
            <a:xfrm rot="9814288">
              <a:off x="-2538901" y="3806518"/>
              <a:ext cx="113408" cy="19388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6" name="正方形/長方形 95"/>
          <p:cNvSpPr/>
          <p:nvPr/>
        </p:nvSpPr>
        <p:spPr>
          <a:xfrm>
            <a:off x="7013397" y="4033140"/>
            <a:ext cx="1471785" cy="507831"/>
          </a:xfrm>
          <a:prstGeom prst="rect">
            <a:avLst/>
          </a:prstGeom>
        </p:spPr>
        <p:txBody>
          <a:bodyPr wrap="square">
            <a:spAutoFit/>
          </a:bodyPr>
          <a:lstStyle/>
          <a:p>
            <a:r>
              <a:rPr lang="ja-JP" altLang="en-US" sz="1300" dirty="0" smtClean="0">
                <a:solidFill>
                  <a:schemeClr val="bg1"/>
                </a:solidFill>
                <a:latin typeface="メイリオ" panose="020B0604030504040204" pitchFamily="50" charset="-128"/>
                <a:ea typeface="メイリオ" panose="020B0604030504040204" pitchFamily="50" charset="-128"/>
              </a:rPr>
              <a:t>ライセンスの</a:t>
            </a:r>
            <a:endParaRPr lang="en-US" altLang="ja-JP" sz="1300" dirty="0" smtClean="0">
              <a:solidFill>
                <a:schemeClr val="bg1"/>
              </a:solidFill>
              <a:latin typeface="メイリオ" panose="020B0604030504040204" pitchFamily="50" charset="-128"/>
              <a:ea typeface="メイリオ" panose="020B0604030504040204" pitchFamily="50" charset="-128"/>
            </a:endParaRPr>
          </a:p>
          <a:p>
            <a:r>
              <a:rPr lang="ja-JP" altLang="en-US" sz="1300" dirty="0">
                <a:solidFill>
                  <a:schemeClr val="bg1"/>
                </a:solidFill>
                <a:latin typeface="メイリオ" panose="020B0604030504040204" pitchFamily="50" charset="-128"/>
                <a:ea typeface="メイリオ" panose="020B0604030504040204" pitchFamily="50" charset="-128"/>
              </a:rPr>
              <a:t>　</a:t>
            </a:r>
            <a:r>
              <a:rPr lang="ja-JP" altLang="en-US" sz="1300" dirty="0" smtClean="0">
                <a:solidFill>
                  <a:schemeClr val="bg1"/>
                </a:solidFill>
                <a:latin typeface="メイリオ" panose="020B0604030504040204" pitchFamily="50" charset="-128"/>
                <a:ea typeface="メイリオ" panose="020B0604030504040204" pitchFamily="50" charset="-128"/>
              </a:rPr>
              <a:t>　　　付与</a:t>
            </a:r>
            <a:endParaRPr lang="ja-JP" altLang="en-US" sz="1300" dirty="0">
              <a:solidFill>
                <a:schemeClr val="bg1"/>
              </a:solidFill>
              <a:latin typeface="メイリオ" panose="020B0604030504040204" pitchFamily="50" charset="-128"/>
              <a:ea typeface="メイリオ" panose="020B0604030504040204" pitchFamily="50" charset="-128"/>
            </a:endParaRPr>
          </a:p>
        </p:txBody>
      </p:sp>
      <p:sp>
        <p:nvSpPr>
          <p:cNvPr id="97" name="楕円 96"/>
          <p:cNvSpPr/>
          <p:nvPr/>
        </p:nvSpPr>
        <p:spPr>
          <a:xfrm>
            <a:off x="9423006" y="6253662"/>
            <a:ext cx="396000" cy="373657"/>
          </a:xfrm>
          <a:prstGeom prst="ellipse">
            <a:avLst/>
          </a:prstGeom>
          <a:solidFill>
            <a:schemeClr val="bg1"/>
          </a:solidFill>
          <a:ln>
            <a:solidFill>
              <a:schemeClr val="tx1">
                <a:alpha val="98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dirty="0" smtClean="0">
                <a:solidFill>
                  <a:schemeClr val="tx1"/>
                </a:solidFill>
                <a:latin typeface="Algerian" panose="04020705040A02060702" pitchFamily="82" charset="0"/>
              </a:rPr>
              <a:t>10</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4"/>
                                        </p:tgtEl>
                                        <p:attrNameLst>
                                          <p:attrName>style.visibility</p:attrName>
                                        </p:attrNameLst>
                                      </p:cBhvr>
                                      <p:to>
                                        <p:strVal val="visible"/>
                                      </p:to>
                                    </p:set>
                                    <p:animEffect transition="in" filter="fade">
                                      <p:cBhvr additive="repl">
                                        <p:cTn id="7" dur="500"/>
                                        <p:tgtEl>
                                          <p:spTgt spid="364"/>
                                        </p:tgtEl>
                                      </p:cBhvr>
                                    </p:animEffect>
                                  </p:childTnLst>
                                </p:cTn>
                              </p:par>
                              <p:par>
                                <p:cTn id="8" presetID="10" presetClass="entr" presetSubtype="0" fill="hold" nodeType="withEffect">
                                  <p:stCondLst>
                                    <p:cond delay="0"/>
                                  </p:stCondLst>
                                  <p:childTnLst>
                                    <p:set>
                                      <p:cBhvr>
                                        <p:cTn id="9" dur="1" fill="hold">
                                          <p:stCondLst>
                                            <p:cond delay="0"/>
                                          </p:stCondLst>
                                        </p:cTn>
                                        <p:tgtEl>
                                          <p:spTgt spid="367"/>
                                        </p:tgtEl>
                                        <p:attrNameLst>
                                          <p:attrName>style.visibility</p:attrName>
                                        </p:attrNameLst>
                                      </p:cBhvr>
                                      <p:to>
                                        <p:strVal val="visible"/>
                                      </p:to>
                                    </p:set>
                                    <p:animEffect transition="in" filter="fade">
                                      <p:cBhvr additive="repl">
                                        <p:cTn id="10" dur="500"/>
                                        <p:tgtEl>
                                          <p:spTgt spid="367"/>
                                        </p:tgtEl>
                                      </p:cBhvr>
                                    </p:animEffect>
                                  </p:childTnLst>
                                </p:cTn>
                              </p:par>
                              <p:par>
                                <p:cTn id="11" presetID="10" presetClass="entr" presetSubtype="0" fill="hold" nodeType="withEffect">
                                  <p:stCondLst>
                                    <p:cond delay="0"/>
                                  </p:stCondLst>
                                  <p:childTnLst>
                                    <p:set>
                                      <p:cBhvr>
                                        <p:cTn id="12" dur="1" fill="hold">
                                          <p:stCondLst>
                                            <p:cond delay="0"/>
                                          </p:stCondLst>
                                        </p:cTn>
                                        <p:tgtEl>
                                          <p:spTgt spid="374"/>
                                        </p:tgtEl>
                                        <p:attrNameLst>
                                          <p:attrName>style.visibility</p:attrName>
                                        </p:attrNameLst>
                                      </p:cBhvr>
                                      <p:to>
                                        <p:strVal val="visible"/>
                                      </p:to>
                                    </p:set>
                                    <p:animEffect transition="in" filter="fade">
                                      <p:cBhvr additive="repl">
                                        <p:cTn id="13" dur="500"/>
                                        <p:tgtEl>
                                          <p:spTgt spid="374"/>
                                        </p:tgtEl>
                                      </p:cBhvr>
                                    </p:animEffect>
                                  </p:childTnLst>
                                </p:cTn>
                              </p:par>
                              <p:par>
                                <p:cTn id="14" presetID="10" presetClass="entr" presetSubtype="0" fill="hold" nodeType="withEffect">
                                  <p:stCondLst>
                                    <p:cond delay="0"/>
                                  </p:stCondLst>
                                  <p:childTnLst>
                                    <p:set>
                                      <p:cBhvr>
                                        <p:cTn id="15" dur="1" fill="hold">
                                          <p:stCondLst>
                                            <p:cond delay="0"/>
                                          </p:stCondLst>
                                        </p:cTn>
                                        <p:tgtEl>
                                          <p:spTgt spid="373"/>
                                        </p:tgtEl>
                                        <p:attrNameLst>
                                          <p:attrName>style.visibility</p:attrName>
                                        </p:attrNameLst>
                                      </p:cBhvr>
                                      <p:to>
                                        <p:strVal val="visible"/>
                                      </p:to>
                                    </p:set>
                                    <p:animEffect transition="in" filter="fade">
                                      <p:cBhvr additive="repl">
                                        <p:cTn id="16" dur="500"/>
                                        <p:tgtEl>
                                          <p:spTgt spid="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3" name="表 7"/>
          <p:cNvGraphicFramePr/>
          <p:nvPr/>
        </p:nvGraphicFramePr>
        <p:xfrm>
          <a:off x="0" y="671942"/>
          <a:ext cx="9840387" cy="5970158"/>
        </p:xfrm>
        <a:graphic>
          <a:graphicData uri="http://schemas.openxmlformats.org/drawingml/2006/table">
            <a:tbl>
              <a:tblPr/>
              <a:tblGrid>
                <a:gridCol w="9840387">
                  <a:extLst>
                    <a:ext uri="{9D8B030D-6E8A-4147-A177-3AD203B41FA5}">
                      <a16:colId xmlns:a16="http://schemas.microsoft.com/office/drawing/2014/main" val="20000"/>
                    </a:ext>
                  </a:extLst>
                </a:gridCol>
              </a:tblGrid>
              <a:tr h="5970158">
                <a:tc>
                  <a:txBody>
                    <a:bodyPr/>
                    <a:lstStyle/>
                    <a:p>
                      <a:pPr>
                        <a:lnSpc>
                          <a:spcPct val="100000"/>
                        </a:lnSpc>
                        <a:buNone/>
                      </a:pPr>
                      <a:endParaRPr lang="en-US" sz="1800" b="0" strike="noStrike" spc="-1" dirty="0" smtClean="0">
                        <a:latin typeface="Arial" panose="020B0604020202020204"/>
                      </a:endParaRPr>
                    </a:p>
                    <a:p>
                      <a:pPr>
                        <a:lnSpc>
                          <a:spcPct val="100000"/>
                        </a:lnSpc>
                        <a:buNone/>
                      </a:pPr>
                      <a:endParaRPr lang="en-US" sz="1800" b="0" strike="noStrike" spc="-1" dirty="0" smtClean="0">
                        <a:latin typeface="Arial" panose="020B0604020202020204"/>
                      </a:endParaRPr>
                    </a:p>
                    <a:p>
                      <a:pPr>
                        <a:lnSpc>
                          <a:spcPct val="100000"/>
                        </a:lnSpc>
                        <a:buNone/>
                      </a:pPr>
                      <a:endParaRPr lang="en-US" sz="1800" b="0" strike="noStrike" spc="-1" dirty="0" smtClean="0">
                        <a:latin typeface="Arial" panose="020B0604020202020204"/>
                      </a:endParaRPr>
                    </a:p>
                    <a:p>
                      <a:pPr>
                        <a:lnSpc>
                          <a:spcPct val="100000"/>
                        </a:lnSpc>
                        <a:buNone/>
                      </a:pPr>
                      <a:endParaRPr lang="en-US" sz="1800" b="0" strike="noStrike" spc="-1" dirty="0" smtClean="0">
                        <a:latin typeface="Arial" panose="020B0604020202020204"/>
                      </a:endParaRPr>
                    </a:p>
                    <a:p>
                      <a:pPr>
                        <a:lnSpc>
                          <a:spcPct val="100000"/>
                        </a:lnSpc>
                        <a:buNone/>
                      </a:pPr>
                      <a:endParaRPr lang="en-US" sz="1800" b="0" strike="noStrike" spc="-1" dirty="0">
                        <a:latin typeface="Arial" panose="020B0604020202020204"/>
                      </a:endParaRPr>
                    </a:p>
                    <a:p>
                      <a:pPr>
                        <a:lnSpc>
                          <a:spcPct val="100000"/>
                        </a:lnSpc>
                        <a:buNone/>
                      </a:pPr>
                      <a:endParaRPr lang="en-US" sz="1800" b="0" strike="noStrike" spc="-1" dirty="0">
                        <a:latin typeface="Arial" panose="020B0604020202020204"/>
                      </a:endParaRPr>
                    </a:p>
                    <a:p>
                      <a:pPr>
                        <a:lnSpc>
                          <a:spcPct val="100000"/>
                        </a:lnSpc>
                        <a:buNone/>
                      </a:pPr>
                      <a:endParaRPr lang="en-US" sz="1800" b="0" strike="noStrike" spc="-1" dirty="0">
                        <a:latin typeface="Arial" panose="020B0604020202020204"/>
                      </a:endParaRPr>
                    </a:p>
                    <a:p>
                      <a:pPr>
                        <a:lnSpc>
                          <a:spcPct val="100000"/>
                        </a:lnSpc>
                        <a:buNone/>
                      </a:pPr>
                      <a:endParaRPr lang="en-US" sz="1800" b="0" strike="noStrike" spc="-1" dirty="0">
                        <a:latin typeface="Arial" panose="020B0604020202020204"/>
                      </a:endParaRPr>
                    </a:p>
                    <a:p>
                      <a:pPr>
                        <a:lnSpc>
                          <a:spcPct val="100000"/>
                        </a:lnSpc>
                        <a:buNone/>
                      </a:pPr>
                      <a:endParaRPr lang="en-US" sz="1800" b="0" strike="noStrike" spc="-1" dirty="0">
                        <a:latin typeface="Arial" panose="020B0604020202020204"/>
                      </a:endParaRPr>
                    </a:p>
                    <a:p>
                      <a:pPr>
                        <a:lnSpc>
                          <a:spcPct val="100000"/>
                        </a:lnSpc>
                        <a:buNone/>
                      </a:pPr>
                      <a:endParaRPr lang="en-US" sz="1800" b="0" strike="noStrike" spc="-1" dirty="0">
                        <a:latin typeface="Arial" panose="020B0604020202020204"/>
                      </a:endParaRPr>
                    </a:p>
                    <a:p>
                      <a:pPr>
                        <a:lnSpc>
                          <a:spcPct val="100000"/>
                        </a:lnSpc>
                        <a:buNone/>
                      </a:pPr>
                      <a:endParaRPr lang="en-US" sz="1800" b="0" strike="noStrike" spc="-1" dirty="0">
                        <a:latin typeface="Arial" panose="020B0604020202020204"/>
                      </a:endParaRPr>
                    </a:p>
                    <a:p>
                      <a:pPr>
                        <a:lnSpc>
                          <a:spcPct val="100000"/>
                        </a:lnSpc>
                        <a:buNone/>
                      </a:pPr>
                      <a:endParaRPr lang="en-US" sz="1800" b="0" strike="noStrike" spc="-1" dirty="0">
                        <a:latin typeface="Arial" panose="020B0604020202020204"/>
                      </a:endParaRPr>
                    </a:p>
                    <a:p>
                      <a:pPr>
                        <a:lnSpc>
                          <a:spcPct val="100000"/>
                        </a:lnSpc>
                        <a:buNone/>
                      </a:pPr>
                      <a:endParaRPr lang="en-US" sz="1800" b="0" strike="noStrike" spc="-1" dirty="0">
                        <a:latin typeface="Arial" panose="020B0604020202020204"/>
                      </a:endParaRPr>
                    </a:p>
                    <a:p>
                      <a:pPr>
                        <a:lnSpc>
                          <a:spcPct val="100000"/>
                        </a:lnSpc>
                        <a:buNone/>
                      </a:pPr>
                      <a:endParaRPr lang="en-US" sz="1800" b="0" strike="noStrike" spc="-1" dirty="0">
                        <a:latin typeface="Arial" panose="020B0604020202020204"/>
                      </a:endParaRPr>
                    </a:p>
                    <a:p>
                      <a:pPr>
                        <a:lnSpc>
                          <a:spcPct val="100000"/>
                        </a:lnSpc>
                        <a:buNone/>
                      </a:pPr>
                      <a:endParaRPr lang="en-US" sz="1800" b="0" strike="noStrike" spc="-1" dirty="0">
                        <a:latin typeface="Arial" panose="020B0604020202020204"/>
                      </a:endParaRPr>
                    </a:p>
                    <a:p>
                      <a:pPr>
                        <a:lnSpc>
                          <a:spcPct val="100000"/>
                        </a:lnSpc>
                        <a:buNone/>
                      </a:pPr>
                      <a:endParaRPr lang="en-US" sz="1800" b="0" strike="noStrike" spc="-1" dirty="0" smtClean="0">
                        <a:latin typeface="Arial" panose="020B0604020202020204"/>
                      </a:endParaRPr>
                    </a:p>
                    <a:p>
                      <a:pPr>
                        <a:lnSpc>
                          <a:spcPct val="100000"/>
                        </a:lnSpc>
                        <a:buNone/>
                      </a:pPr>
                      <a:endParaRPr lang="en-US" sz="1800" b="0" strike="noStrike" spc="-1" dirty="0">
                        <a:latin typeface="Arial" panose="020B0604020202020204"/>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F6F9FF"/>
                    </a:solidFill>
                  </a:tcPr>
                </a:tc>
                <a:extLst>
                  <a:ext uri="{0D108BD9-81ED-4DB2-BD59-A6C34878D82A}">
                    <a16:rowId xmlns:a16="http://schemas.microsoft.com/office/drawing/2014/main" val="10000"/>
                  </a:ext>
                </a:extLst>
              </a:tr>
            </a:tbl>
          </a:graphicData>
        </a:graphic>
      </p:graphicFrame>
      <p:pic>
        <p:nvPicPr>
          <p:cNvPr id="2" name="図 1"/>
          <p:cNvPicPr>
            <a:picLocks noChangeAspect="1"/>
          </p:cNvPicPr>
          <p:nvPr/>
        </p:nvPicPr>
        <p:blipFill>
          <a:blip r:embed="rId2"/>
          <a:stretch>
            <a:fillRect/>
          </a:stretch>
        </p:blipFill>
        <p:spPr>
          <a:xfrm>
            <a:off x="342900" y="847725"/>
            <a:ext cx="7114540" cy="3878580"/>
          </a:xfrm>
          <a:prstGeom prst="rect">
            <a:avLst/>
          </a:prstGeom>
        </p:spPr>
      </p:pic>
      <p:graphicFrame>
        <p:nvGraphicFramePr>
          <p:cNvPr id="18" name="表 17"/>
          <p:cNvGraphicFramePr>
            <a:graphicFrameLocks noGrp="1"/>
          </p:cNvGraphicFramePr>
          <p:nvPr/>
        </p:nvGraphicFramePr>
        <p:xfrm>
          <a:off x="5953125" y="5209888"/>
          <a:ext cx="2880000" cy="13320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880000">
                  <a:extLst>
                    <a:ext uri="{9D8B030D-6E8A-4147-A177-3AD203B41FA5}">
                      <a16:colId xmlns:a16="http://schemas.microsoft.com/office/drawing/2014/main" val="20000"/>
                    </a:ext>
                  </a:extLst>
                </a:gridCol>
              </a:tblGrid>
              <a:tr h="396000">
                <a:tc>
                  <a:txBody>
                    <a:bodyPr/>
                    <a:lstStyle/>
                    <a:p>
                      <a:pPr algn="ctr"/>
                      <a:r>
                        <a:rPr lang="ja-JP" altLang="en-US" sz="1800" dirty="0" smtClean="0">
                          <a:solidFill>
                            <a:srgbClr val="FF9933"/>
                          </a:solidFill>
                          <a:latin typeface="メイリオ" panose="020B0604030504040204" pitchFamily="50" charset="-128"/>
                          <a:ea typeface="メイリオ" panose="020B0604030504040204" pitchFamily="50" charset="-128"/>
                          <a:sym typeface="+mn-ea"/>
                        </a:rPr>
                        <a:t>地域指導員</a:t>
                      </a:r>
                      <a:r>
                        <a:rPr lang="en-US" altLang="ja-JP" sz="1050" dirty="0" smtClean="0">
                          <a:solidFill>
                            <a:srgbClr val="FF9933"/>
                          </a:solidFill>
                          <a:latin typeface="メイリオ" panose="020B0604030504040204" pitchFamily="50" charset="-128"/>
                          <a:ea typeface="メイリオ" panose="020B0604030504040204" pitchFamily="50" charset="-128"/>
                          <a:sym typeface="+mn-ea"/>
                        </a:rPr>
                        <a:t>(</a:t>
                      </a:r>
                      <a:r>
                        <a:rPr lang="ja-JP" altLang="en-US" sz="1050" dirty="0" smtClean="0">
                          <a:solidFill>
                            <a:srgbClr val="FF9933"/>
                          </a:solidFill>
                          <a:latin typeface="メイリオ" panose="020B0604030504040204" pitchFamily="50" charset="-128"/>
                          <a:ea typeface="メイリオ" panose="020B0604030504040204" pitchFamily="50" charset="-128"/>
                          <a:sym typeface="+mn-ea"/>
                        </a:rPr>
                        <a:t>各部</a:t>
                      </a:r>
                      <a:r>
                        <a:rPr lang="en-US" altLang="ja-JP" sz="1050" dirty="0" smtClean="0">
                          <a:solidFill>
                            <a:srgbClr val="FF9933"/>
                          </a:solidFill>
                          <a:latin typeface="メイリオ" panose="020B0604030504040204" pitchFamily="50" charset="-128"/>
                          <a:ea typeface="メイリオ" panose="020B0604030504040204" pitchFamily="50" charset="-128"/>
                          <a:sym typeface="+mn-ea"/>
                        </a:rPr>
                        <a:t>2</a:t>
                      </a:r>
                      <a:r>
                        <a:rPr lang="ja-JP" altLang="en-US" sz="1050" dirty="0" smtClean="0">
                          <a:solidFill>
                            <a:srgbClr val="FF9933"/>
                          </a:solidFill>
                          <a:latin typeface="メイリオ" panose="020B0604030504040204" pitchFamily="50" charset="-128"/>
                          <a:ea typeface="メイリオ" panose="020B0604030504040204" pitchFamily="50" charset="-128"/>
                          <a:sym typeface="+mn-ea"/>
                        </a:rPr>
                        <a:t>名</a:t>
                      </a:r>
                      <a:r>
                        <a:rPr lang="en-US" altLang="ja-JP" sz="1050" dirty="0" smtClean="0">
                          <a:solidFill>
                            <a:srgbClr val="FF9933"/>
                          </a:solidFill>
                          <a:latin typeface="メイリオ" panose="020B0604030504040204" pitchFamily="50" charset="-128"/>
                          <a:ea typeface="メイリオ" panose="020B0604030504040204" pitchFamily="50" charset="-128"/>
                          <a:sym typeface="+mn-ea"/>
                        </a:rPr>
                        <a:t>)</a:t>
                      </a:r>
                    </a:p>
                  </a:txBody>
                  <a:tcPr anchor="ctr">
                    <a:solidFill>
                      <a:schemeClr val="accent4">
                        <a:lumMod val="20000"/>
                        <a:lumOff val="80000"/>
                      </a:schemeClr>
                    </a:solidFill>
                  </a:tcPr>
                </a:tc>
                <a:extLst>
                  <a:ext uri="{0D108BD9-81ED-4DB2-BD59-A6C34878D82A}">
                    <a16:rowId xmlns:a16="http://schemas.microsoft.com/office/drawing/2014/main" val="10000"/>
                  </a:ext>
                </a:extLst>
              </a:tr>
              <a:tr h="93600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1" lang="en-US" altLang="ja-JP" sz="1100" b="1" dirty="0" smtClean="0">
                        <a:latin typeface="メイリオ" panose="020B0604030504040204" pitchFamily="50" charset="-128"/>
                        <a:ea typeface="メイリオ" panose="020B0604030504040204" pitchFamily="50" charset="-128"/>
                      </a:endParaRPr>
                    </a:p>
                  </a:txBody>
                  <a:tcPr anchor="ctr">
                    <a:solidFill>
                      <a:schemeClr val="bg1"/>
                    </a:solidFill>
                  </a:tcPr>
                </a:tc>
                <a:extLst>
                  <a:ext uri="{0D108BD9-81ED-4DB2-BD59-A6C34878D82A}">
                    <a16:rowId xmlns:a16="http://schemas.microsoft.com/office/drawing/2014/main" val="10001"/>
                  </a:ext>
                </a:extLst>
              </a:tr>
            </a:tbl>
          </a:graphicData>
        </a:graphic>
      </p:graphicFrame>
      <p:graphicFrame>
        <p:nvGraphicFramePr>
          <p:cNvPr id="27" name="表 26"/>
          <p:cNvGraphicFramePr>
            <a:graphicFrameLocks noGrp="1"/>
          </p:cNvGraphicFramePr>
          <p:nvPr/>
        </p:nvGraphicFramePr>
        <p:xfrm>
          <a:off x="797253" y="5201048"/>
          <a:ext cx="3087674" cy="13320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087674">
                  <a:extLst>
                    <a:ext uri="{9D8B030D-6E8A-4147-A177-3AD203B41FA5}">
                      <a16:colId xmlns:a16="http://schemas.microsoft.com/office/drawing/2014/main" val="20000"/>
                    </a:ext>
                  </a:extLst>
                </a:gridCol>
              </a:tblGrid>
              <a:tr h="432000">
                <a:tc>
                  <a:txBody>
                    <a:bodyPr/>
                    <a:lstStyle/>
                    <a:p>
                      <a:pPr algn="ctr"/>
                      <a:r>
                        <a:rPr lang="ja-JP" altLang="en-US" sz="1600" dirty="0" smtClean="0">
                          <a:latin typeface="メイリオ" panose="020B0604030504040204" pitchFamily="50" charset="-128"/>
                          <a:ea typeface="メイリオ" panose="020B0604030504040204" pitchFamily="50" charset="-128"/>
                          <a:sym typeface="+mn-ea"/>
                        </a:rPr>
                        <a:t>種目リーダー</a:t>
                      </a:r>
                      <a:r>
                        <a:rPr lang="ja-JP" altLang="en-US" sz="1000" dirty="0" smtClean="0">
                          <a:latin typeface="メイリオ" panose="020B0604030504040204" pitchFamily="50" charset="-128"/>
                          <a:ea typeface="メイリオ" panose="020B0604030504040204" pitchFamily="50" charset="-128"/>
                          <a:sym typeface="+mn-ea"/>
                        </a:rPr>
                        <a:t>（各種目</a:t>
                      </a:r>
                      <a:r>
                        <a:rPr lang="en-US" altLang="ja-JP" sz="1000" dirty="0" smtClean="0">
                          <a:latin typeface="メイリオ" panose="020B0604030504040204" pitchFamily="50" charset="-128"/>
                          <a:ea typeface="メイリオ" panose="020B0604030504040204" pitchFamily="50" charset="-128"/>
                          <a:sym typeface="+mn-ea"/>
                        </a:rPr>
                        <a:t>1</a:t>
                      </a:r>
                      <a:r>
                        <a:rPr lang="ja-JP" altLang="en-US" sz="1000" dirty="0" smtClean="0">
                          <a:latin typeface="メイリオ" panose="020B0604030504040204" pitchFamily="50" charset="-128"/>
                          <a:ea typeface="メイリオ" panose="020B0604030504040204" pitchFamily="50" charset="-128"/>
                          <a:sym typeface="+mn-ea"/>
                        </a:rPr>
                        <a:t>名程度）</a:t>
                      </a:r>
                    </a:p>
                  </a:txBody>
                  <a:tcPr anchor="ctr">
                    <a:solidFill>
                      <a:schemeClr val="accent1">
                        <a:lumMod val="75000"/>
                      </a:schemeClr>
                    </a:solidFill>
                  </a:tcPr>
                </a:tc>
                <a:extLst>
                  <a:ext uri="{0D108BD9-81ED-4DB2-BD59-A6C34878D82A}">
                    <a16:rowId xmlns:a16="http://schemas.microsoft.com/office/drawing/2014/main" val="10000"/>
                  </a:ext>
                </a:extLst>
              </a:tr>
              <a:tr h="90000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1" lang="en-US" altLang="ja-JP" sz="1400" b="1" dirty="0" smtClean="0">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1" lang="en-US" altLang="ja-JP" sz="1200" b="0" dirty="0" smtClean="0">
                        <a:latin typeface="メイリオ" panose="020B0604030504040204" pitchFamily="50" charset="-128"/>
                        <a:ea typeface="メイリオ" panose="020B0604030504040204" pitchFamily="50" charset="-128"/>
                      </a:endParaRPr>
                    </a:p>
                  </a:txBody>
                  <a:tcPr anchor="ctr">
                    <a:solidFill>
                      <a:schemeClr val="bg1"/>
                    </a:solidFill>
                  </a:tcPr>
                </a:tc>
                <a:extLst>
                  <a:ext uri="{0D108BD9-81ED-4DB2-BD59-A6C34878D82A}">
                    <a16:rowId xmlns:a16="http://schemas.microsoft.com/office/drawing/2014/main" val="10001"/>
                  </a:ext>
                </a:extLst>
              </a:tr>
            </a:tbl>
          </a:graphicData>
        </a:graphic>
      </p:graphicFrame>
      <p:graphicFrame>
        <p:nvGraphicFramePr>
          <p:cNvPr id="68" name="表 67"/>
          <p:cNvGraphicFramePr>
            <a:graphicFrameLocks noGrp="1"/>
          </p:cNvGraphicFramePr>
          <p:nvPr/>
        </p:nvGraphicFramePr>
        <p:xfrm>
          <a:off x="7745345" y="2754873"/>
          <a:ext cx="2064671" cy="199968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064671">
                  <a:extLst>
                    <a:ext uri="{9D8B030D-6E8A-4147-A177-3AD203B41FA5}">
                      <a16:colId xmlns:a16="http://schemas.microsoft.com/office/drawing/2014/main" val="20000"/>
                    </a:ext>
                  </a:extLst>
                </a:gridCol>
              </a:tblGrid>
              <a:tr h="468000">
                <a:tc>
                  <a:txBody>
                    <a:bodyPr/>
                    <a:lstStyle/>
                    <a:p>
                      <a:pPr algn="ctr"/>
                      <a:r>
                        <a:rPr lang="ja-JP" altLang="en-US" sz="1600" dirty="0" smtClean="0">
                          <a:latin typeface="メイリオ" panose="020B0604030504040204" pitchFamily="50" charset="-128"/>
                          <a:ea typeface="メイリオ" panose="020B0604030504040204" pitchFamily="50" charset="-128"/>
                          <a:sym typeface="+mn-ea"/>
                        </a:rPr>
                        <a:t>地域マネ</a:t>
                      </a:r>
                      <a:r>
                        <a:rPr lang="en-US" altLang="ja-JP" sz="1600" dirty="0" smtClean="0">
                          <a:latin typeface="メイリオ" panose="020B0604030504040204" pitchFamily="50" charset="-128"/>
                          <a:ea typeface="メイリオ" panose="020B0604030504040204" pitchFamily="50" charset="-128"/>
                          <a:sym typeface="+mn-ea"/>
                        </a:rPr>
                        <a:t>―</a:t>
                      </a:r>
                      <a:r>
                        <a:rPr lang="ja-JP" altLang="en-US" sz="1600" dirty="0" smtClean="0">
                          <a:latin typeface="メイリオ" panose="020B0604030504040204" pitchFamily="50" charset="-128"/>
                          <a:ea typeface="メイリオ" panose="020B0604030504040204" pitchFamily="50" charset="-128"/>
                          <a:sym typeface="+mn-ea"/>
                        </a:rPr>
                        <a:t>ジャー</a:t>
                      </a:r>
                      <a:endParaRPr lang="en-US" altLang="ja-JP" sz="1600" dirty="0" smtClean="0">
                        <a:latin typeface="メイリオ" panose="020B0604030504040204" pitchFamily="50" charset="-128"/>
                        <a:ea typeface="メイリオ" panose="020B0604030504040204" pitchFamily="50" charset="-128"/>
                        <a:sym typeface="+mn-ea"/>
                      </a:endParaRPr>
                    </a:p>
                    <a:p>
                      <a:pPr algn="ctr"/>
                      <a:r>
                        <a:rPr lang="ja-JP" altLang="en-US" sz="1000" dirty="0" smtClean="0">
                          <a:latin typeface="メイリオ" panose="020B0604030504040204" pitchFamily="50" charset="-128"/>
                          <a:ea typeface="メイリオ" panose="020B0604030504040204" pitchFamily="50" charset="-128"/>
                          <a:sym typeface="+mn-ea"/>
                        </a:rPr>
                        <a:t>（各区</a:t>
                      </a:r>
                      <a:r>
                        <a:rPr lang="en-US" altLang="ja-JP" sz="1000" dirty="0" smtClean="0">
                          <a:latin typeface="メイリオ" panose="020B0604030504040204" pitchFamily="50" charset="-128"/>
                          <a:ea typeface="メイリオ" panose="020B0604030504040204" pitchFamily="50" charset="-128"/>
                          <a:sym typeface="+mn-ea"/>
                        </a:rPr>
                        <a:t>1</a:t>
                      </a:r>
                      <a:r>
                        <a:rPr lang="ja-JP" altLang="en-US" sz="1000" dirty="0" smtClean="0">
                          <a:latin typeface="メイリオ" panose="020B0604030504040204" pitchFamily="50" charset="-128"/>
                          <a:ea typeface="メイリオ" panose="020B0604030504040204" pitchFamily="50" charset="-128"/>
                          <a:sym typeface="+mn-ea"/>
                        </a:rPr>
                        <a:t>名）</a:t>
                      </a:r>
                      <a:endParaRPr kumimoji="1" lang="ja-JP" altLang="en-US" sz="1000" dirty="0" smtClean="0">
                        <a:latin typeface="メイリオ" panose="020B0604030504040204" pitchFamily="50" charset="-128"/>
                        <a:ea typeface="メイリオ" panose="020B0604030504040204" pitchFamily="50" charset="-128"/>
                        <a:sym typeface="+mn-ea"/>
                      </a:endParaRPr>
                    </a:p>
                  </a:txBody>
                  <a:tcPr anchor="ctr">
                    <a:solidFill>
                      <a:srgbClr val="7698D4"/>
                    </a:solidFill>
                  </a:tcPr>
                </a:tc>
                <a:extLst>
                  <a:ext uri="{0D108BD9-81ED-4DB2-BD59-A6C34878D82A}">
                    <a16:rowId xmlns:a16="http://schemas.microsoft.com/office/drawing/2014/main" val="10000"/>
                  </a:ext>
                </a:extLst>
              </a:tr>
              <a:tr h="151200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1" lang="en-US" altLang="ja-JP" sz="1400" b="1" dirty="0" smtClean="0">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1" lang="en-US" altLang="ja-JP" sz="1200" b="0" dirty="0" smtClean="0">
                        <a:latin typeface="メイリオ" panose="020B0604030504040204" pitchFamily="50" charset="-128"/>
                        <a:ea typeface="メイリオ" panose="020B0604030504040204" pitchFamily="50" charset="-128"/>
                      </a:endParaRPr>
                    </a:p>
                  </a:txBody>
                  <a:tcPr anchor="ctr">
                    <a:solidFill>
                      <a:schemeClr val="bg1"/>
                    </a:solidFill>
                  </a:tcPr>
                </a:tc>
                <a:extLst>
                  <a:ext uri="{0D108BD9-81ED-4DB2-BD59-A6C34878D82A}">
                    <a16:rowId xmlns:a16="http://schemas.microsoft.com/office/drawing/2014/main" val="10001"/>
                  </a:ext>
                </a:extLst>
              </a:tr>
            </a:tbl>
          </a:graphicData>
        </a:graphic>
      </p:graphicFrame>
      <p:grpSp>
        <p:nvGrpSpPr>
          <p:cNvPr id="53" name="グループ化 52"/>
          <p:cNvGrpSpPr/>
          <p:nvPr/>
        </p:nvGrpSpPr>
        <p:grpSpPr>
          <a:xfrm>
            <a:off x="875153" y="5955042"/>
            <a:ext cx="2744419" cy="574406"/>
            <a:chOff x="3057591" y="6166899"/>
            <a:chExt cx="2744419" cy="574406"/>
          </a:xfrm>
        </p:grpSpPr>
        <p:sp>
          <p:nvSpPr>
            <p:cNvPr id="29" name="楕円 28"/>
            <p:cNvSpPr/>
            <p:nvPr/>
          </p:nvSpPr>
          <p:spPr>
            <a:xfrm>
              <a:off x="3057591" y="6195522"/>
              <a:ext cx="722353" cy="32400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800" dirty="0" smtClean="0">
                  <a:solidFill>
                    <a:schemeClr val="tx1"/>
                  </a:solidFill>
                  <a:latin typeface="メイリオ" panose="020B0604030504040204" pitchFamily="50" charset="-128"/>
                  <a:ea typeface="メイリオ" panose="020B0604030504040204" pitchFamily="50" charset="-128"/>
                </a:rPr>
                <a:t>定期的な</a:t>
              </a:r>
              <a:endParaRPr kumimoji="1" lang="en-US" altLang="ja-JP" sz="800" dirty="0" smtClean="0">
                <a:solidFill>
                  <a:schemeClr val="tx1"/>
                </a:solidFill>
                <a:latin typeface="メイリオ" panose="020B0604030504040204" pitchFamily="50" charset="-128"/>
                <a:ea typeface="メイリオ" panose="020B0604030504040204" pitchFamily="50" charset="-128"/>
              </a:endParaRPr>
            </a:p>
            <a:p>
              <a:pPr algn="ctr"/>
              <a:r>
                <a:rPr lang="ja-JP" altLang="en-US" sz="800" dirty="0">
                  <a:solidFill>
                    <a:schemeClr val="tx1"/>
                  </a:solidFill>
                  <a:latin typeface="メイリオ" panose="020B0604030504040204" pitchFamily="50" charset="-128"/>
                  <a:ea typeface="メイリオ" panose="020B0604030504040204" pitchFamily="50" charset="-128"/>
                </a:rPr>
                <a:t>　</a:t>
              </a:r>
              <a:r>
                <a:rPr lang="ja-JP" altLang="en-US" sz="800" dirty="0" smtClean="0">
                  <a:solidFill>
                    <a:schemeClr val="tx1"/>
                  </a:solidFill>
                  <a:latin typeface="メイリオ" panose="020B0604030504040204" pitchFamily="50" charset="-128"/>
                  <a:ea typeface="メイリオ" panose="020B0604030504040204" pitchFamily="50" charset="-128"/>
                </a:rPr>
                <a:t>　</a:t>
              </a:r>
              <a:r>
                <a:rPr lang="ja-JP" altLang="en-US" sz="800" dirty="0">
                  <a:solidFill>
                    <a:schemeClr val="tx1"/>
                  </a:solidFill>
                  <a:latin typeface="メイリオ" panose="020B0604030504040204" pitchFamily="50" charset="-128"/>
                  <a:ea typeface="メイリオ" panose="020B0604030504040204" pitchFamily="50" charset="-128"/>
                </a:rPr>
                <a:t>視察</a:t>
              </a:r>
              <a:endParaRPr kumimoji="1" lang="ja-JP" altLang="en-US" sz="800" dirty="0">
                <a:solidFill>
                  <a:schemeClr val="tx1"/>
                </a:solidFill>
                <a:latin typeface="メイリオ" panose="020B0604030504040204" pitchFamily="50" charset="-128"/>
                <a:ea typeface="メイリオ" panose="020B0604030504040204" pitchFamily="50" charset="-128"/>
              </a:endParaRPr>
            </a:p>
          </p:txBody>
        </p:sp>
        <p:sp>
          <p:nvSpPr>
            <p:cNvPr id="30" name="楕円 29"/>
            <p:cNvSpPr/>
            <p:nvPr/>
          </p:nvSpPr>
          <p:spPr>
            <a:xfrm>
              <a:off x="4101203" y="6166899"/>
              <a:ext cx="766354" cy="32400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dirty="0" smtClean="0">
                  <a:solidFill>
                    <a:schemeClr val="tx1"/>
                  </a:solidFill>
                  <a:latin typeface="メイリオ" panose="020B0604030504040204" pitchFamily="50" charset="-128"/>
                  <a:ea typeface="メイリオ" panose="020B0604030504040204" pitchFamily="50" charset="-128"/>
                </a:rPr>
                <a:t>指導員間の</a:t>
              </a:r>
              <a:endParaRPr lang="en-US" altLang="ja-JP" sz="80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800" dirty="0">
                  <a:solidFill>
                    <a:schemeClr val="tx1"/>
                  </a:solidFill>
                  <a:latin typeface="メイリオ" panose="020B0604030504040204" pitchFamily="50" charset="-128"/>
                  <a:ea typeface="メイリオ" panose="020B0604030504040204" pitchFamily="50" charset="-128"/>
                </a:rPr>
                <a:t>情報交換</a:t>
              </a:r>
            </a:p>
          </p:txBody>
        </p:sp>
        <p:pic>
          <p:nvPicPr>
            <p:cNvPr id="35" name="図形 17" descr="コメントのアイコン素材 その2"/>
            <p:cNvPicPr>
              <a:picLocks noChangeAspect="1"/>
            </p:cNvPicPr>
            <p:nvPr/>
          </p:nvPicPr>
          <p:blipFill>
            <a:blip r:embed="rId3"/>
            <a:stretch>
              <a:fillRect/>
            </a:stretch>
          </p:blipFill>
          <p:spPr>
            <a:xfrm>
              <a:off x="4742328" y="6424392"/>
              <a:ext cx="229959" cy="278765"/>
            </a:xfrm>
            <a:prstGeom prst="rect">
              <a:avLst/>
            </a:prstGeom>
          </p:spPr>
        </p:pic>
        <p:sp>
          <p:nvSpPr>
            <p:cNvPr id="91" name="楕円 90"/>
            <p:cNvSpPr/>
            <p:nvPr/>
          </p:nvSpPr>
          <p:spPr>
            <a:xfrm>
              <a:off x="5035656" y="6194709"/>
              <a:ext cx="766354" cy="32400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800" dirty="0" smtClean="0">
                  <a:solidFill>
                    <a:schemeClr val="tx1"/>
                  </a:solidFill>
                  <a:latin typeface="メイリオ" panose="020B0604030504040204" pitchFamily="50" charset="-128"/>
                  <a:ea typeface="メイリオ" panose="020B0604030504040204" pitchFamily="50" charset="-128"/>
                </a:rPr>
                <a:t>助言相談</a:t>
              </a:r>
              <a:endParaRPr kumimoji="1" lang="ja-JP" altLang="en-US" sz="800" dirty="0">
                <a:solidFill>
                  <a:schemeClr val="tx1"/>
                </a:solidFill>
                <a:latin typeface="メイリオ" panose="020B0604030504040204" pitchFamily="50" charset="-128"/>
                <a:ea typeface="メイリオ" panose="020B0604030504040204" pitchFamily="50" charset="-128"/>
              </a:endParaRPr>
            </a:p>
          </p:txBody>
        </p:sp>
        <p:pic>
          <p:nvPicPr>
            <p:cNvPr id="89" name="図形 7" descr="会話アイコン"/>
            <p:cNvPicPr>
              <a:picLocks noChangeAspect="1"/>
            </p:cNvPicPr>
            <p:nvPr/>
          </p:nvPicPr>
          <p:blipFill>
            <a:blip r:embed="rId4"/>
            <a:stretch>
              <a:fillRect/>
            </a:stretch>
          </p:blipFill>
          <p:spPr>
            <a:xfrm>
              <a:off x="3668217" y="6415975"/>
              <a:ext cx="307318" cy="240400"/>
            </a:xfrm>
            <a:prstGeom prst="rect">
              <a:avLst/>
            </a:prstGeom>
          </p:spPr>
        </p:pic>
        <p:pic>
          <p:nvPicPr>
            <p:cNvPr id="34" name="図形 16" descr="相談アイコン1"/>
            <p:cNvPicPr>
              <a:picLocks noChangeAspect="1"/>
            </p:cNvPicPr>
            <p:nvPr/>
          </p:nvPicPr>
          <p:blipFill>
            <a:blip r:embed="rId5"/>
            <a:stretch>
              <a:fillRect/>
            </a:stretch>
          </p:blipFill>
          <p:spPr>
            <a:xfrm>
              <a:off x="5549452" y="6443490"/>
              <a:ext cx="245673" cy="297815"/>
            </a:xfrm>
            <a:prstGeom prst="rect">
              <a:avLst/>
            </a:prstGeom>
          </p:spPr>
        </p:pic>
      </p:grpSp>
      <p:grpSp>
        <p:nvGrpSpPr>
          <p:cNvPr id="55" name="グループ化 54"/>
          <p:cNvGrpSpPr/>
          <p:nvPr/>
        </p:nvGrpSpPr>
        <p:grpSpPr>
          <a:xfrm>
            <a:off x="6120993" y="6047335"/>
            <a:ext cx="2472194" cy="368163"/>
            <a:chOff x="3266105" y="2166703"/>
            <a:chExt cx="2472194" cy="368163"/>
          </a:xfrm>
        </p:grpSpPr>
        <p:sp>
          <p:nvSpPr>
            <p:cNvPr id="32" name="楕円 31"/>
            <p:cNvSpPr/>
            <p:nvPr/>
          </p:nvSpPr>
          <p:spPr>
            <a:xfrm>
              <a:off x="4156150" y="2166740"/>
              <a:ext cx="648000" cy="32400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700" dirty="0" smtClean="0">
                  <a:solidFill>
                    <a:schemeClr val="tx1"/>
                  </a:solidFill>
                  <a:latin typeface="メイリオ" panose="020B0604030504040204" pitchFamily="50" charset="-128"/>
                  <a:ea typeface="メイリオ" panose="020B0604030504040204" pitchFamily="50" charset="-128"/>
                </a:rPr>
                <a:t>勝敗によらない評価</a:t>
              </a:r>
              <a:endParaRPr kumimoji="1" lang="ja-JP" altLang="en-US" sz="700" dirty="0">
                <a:solidFill>
                  <a:schemeClr val="tx1"/>
                </a:solidFill>
                <a:latin typeface="メイリオ" panose="020B0604030504040204" pitchFamily="50" charset="-128"/>
                <a:ea typeface="メイリオ" panose="020B0604030504040204" pitchFamily="50" charset="-128"/>
              </a:endParaRPr>
            </a:p>
          </p:txBody>
        </p:sp>
        <p:pic>
          <p:nvPicPr>
            <p:cNvPr id="36" name="図形 18" descr="サムズアップの手のアイコン"/>
            <p:cNvPicPr>
              <a:picLocks noChangeAspect="1"/>
            </p:cNvPicPr>
            <p:nvPr/>
          </p:nvPicPr>
          <p:blipFill>
            <a:blip r:embed="rId6"/>
            <a:stretch>
              <a:fillRect/>
            </a:stretch>
          </p:blipFill>
          <p:spPr>
            <a:xfrm>
              <a:off x="4722839" y="2353931"/>
              <a:ext cx="118788" cy="144000"/>
            </a:xfrm>
            <a:prstGeom prst="rect">
              <a:avLst/>
            </a:prstGeom>
          </p:spPr>
        </p:pic>
        <p:sp>
          <p:nvSpPr>
            <p:cNvPr id="86" name="楕円 85"/>
            <p:cNvSpPr/>
            <p:nvPr/>
          </p:nvSpPr>
          <p:spPr>
            <a:xfrm>
              <a:off x="3266105" y="2166703"/>
              <a:ext cx="648000" cy="32400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700" dirty="0" smtClean="0">
                  <a:solidFill>
                    <a:schemeClr val="tx1"/>
                  </a:solidFill>
                  <a:latin typeface="メイリオ" panose="020B0604030504040204" pitchFamily="50" charset="-128"/>
                  <a:ea typeface="メイリオ" panose="020B0604030504040204" pitchFamily="50" charset="-128"/>
                </a:rPr>
                <a:t>ライセンス</a:t>
              </a:r>
              <a:endParaRPr kumimoji="1" lang="ja-JP" altLang="en-US" sz="700" dirty="0">
                <a:solidFill>
                  <a:schemeClr val="tx1"/>
                </a:solidFill>
                <a:latin typeface="メイリオ" panose="020B0604030504040204" pitchFamily="50" charset="-128"/>
                <a:ea typeface="メイリオ" panose="020B0604030504040204" pitchFamily="50" charset="-128"/>
              </a:endParaRPr>
            </a:p>
          </p:txBody>
        </p:sp>
        <p:pic>
          <p:nvPicPr>
            <p:cNvPr id="5" name="図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1190" y="2315700"/>
              <a:ext cx="216000" cy="216000"/>
            </a:xfrm>
            <a:prstGeom prst="rect">
              <a:avLst/>
            </a:prstGeom>
          </p:spPr>
        </p:pic>
        <p:sp>
          <p:nvSpPr>
            <p:cNvPr id="93" name="楕円 92"/>
            <p:cNvSpPr/>
            <p:nvPr/>
          </p:nvSpPr>
          <p:spPr>
            <a:xfrm>
              <a:off x="4950587" y="2178892"/>
              <a:ext cx="648000" cy="32400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700" dirty="0" smtClean="0">
                  <a:solidFill>
                    <a:schemeClr val="tx1"/>
                  </a:solidFill>
                  <a:latin typeface="メイリオ" panose="020B0604030504040204" pitchFamily="50" charset="-128"/>
                  <a:ea typeface="メイリオ" panose="020B0604030504040204" pitchFamily="50" charset="-128"/>
                </a:rPr>
                <a:t>複数体制</a:t>
              </a:r>
              <a:endParaRPr lang="en-US" altLang="ja-JP" sz="700" dirty="0" smtClean="0">
                <a:solidFill>
                  <a:schemeClr val="tx1"/>
                </a:solidFill>
                <a:latin typeface="メイリオ" panose="020B0604030504040204" pitchFamily="50" charset="-128"/>
                <a:ea typeface="メイリオ" panose="020B0604030504040204" pitchFamily="50" charset="-128"/>
              </a:endParaRPr>
            </a:p>
          </p:txBody>
        </p:sp>
        <p:pic>
          <p:nvPicPr>
            <p:cNvPr id="52" name="図 5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86299" y="2282866"/>
              <a:ext cx="252000" cy="252000"/>
            </a:xfrm>
            <a:prstGeom prst="rect">
              <a:avLst/>
            </a:prstGeom>
          </p:spPr>
        </p:pic>
      </p:grpSp>
      <p:grpSp>
        <p:nvGrpSpPr>
          <p:cNvPr id="95" name="グループ化 94"/>
          <p:cNvGrpSpPr/>
          <p:nvPr/>
        </p:nvGrpSpPr>
        <p:grpSpPr>
          <a:xfrm>
            <a:off x="8035985" y="3701337"/>
            <a:ext cx="1449397" cy="331377"/>
            <a:chOff x="3342471" y="2027359"/>
            <a:chExt cx="1449397" cy="331377"/>
          </a:xfrm>
        </p:grpSpPr>
        <p:sp>
          <p:nvSpPr>
            <p:cNvPr id="96" name="楕円 95"/>
            <p:cNvSpPr/>
            <p:nvPr/>
          </p:nvSpPr>
          <p:spPr>
            <a:xfrm>
              <a:off x="4143868" y="2034736"/>
              <a:ext cx="648000" cy="32400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700" dirty="0">
                  <a:solidFill>
                    <a:schemeClr val="tx1"/>
                  </a:solidFill>
                  <a:latin typeface="メイリオ" panose="020B0604030504040204" pitchFamily="50" charset="-128"/>
                  <a:ea typeface="メイリオ" panose="020B0604030504040204" pitchFamily="50" charset="-128"/>
                </a:rPr>
                <a:t>学校</a:t>
              </a:r>
              <a:r>
                <a:rPr lang="ja-JP" altLang="en-US" sz="700" dirty="0" smtClean="0">
                  <a:solidFill>
                    <a:schemeClr val="tx1"/>
                  </a:solidFill>
                  <a:latin typeface="メイリオ" panose="020B0604030504040204" pitchFamily="50" charset="-128"/>
                  <a:ea typeface="メイリオ" panose="020B0604030504040204" pitchFamily="50" charset="-128"/>
                </a:rPr>
                <a:t>と調整</a:t>
              </a:r>
              <a:endParaRPr kumimoji="1" lang="ja-JP" altLang="en-US" sz="700" dirty="0">
                <a:solidFill>
                  <a:schemeClr val="tx1"/>
                </a:solidFill>
                <a:latin typeface="メイリオ" panose="020B0604030504040204" pitchFamily="50" charset="-128"/>
                <a:ea typeface="メイリオ" panose="020B0604030504040204" pitchFamily="50" charset="-128"/>
              </a:endParaRPr>
            </a:p>
          </p:txBody>
        </p:sp>
        <p:sp>
          <p:nvSpPr>
            <p:cNvPr id="98" name="楕円 97"/>
            <p:cNvSpPr/>
            <p:nvPr/>
          </p:nvSpPr>
          <p:spPr>
            <a:xfrm>
              <a:off x="3342471" y="2027359"/>
              <a:ext cx="648000" cy="32400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700" dirty="0" smtClean="0">
                  <a:solidFill>
                    <a:schemeClr val="tx1"/>
                  </a:solidFill>
                  <a:latin typeface="メイリオ" panose="020B0604030504040204" pitchFamily="50" charset="-128"/>
                  <a:ea typeface="メイリオ" panose="020B0604030504040204" pitchFamily="50" charset="-128"/>
                </a:rPr>
                <a:t>計画集約</a:t>
              </a:r>
              <a:endParaRPr lang="en-US" altLang="ja-JP" sz="70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700" dirty="0" smtClean="0">
                  <a:solidFill>
                    <a:schemeClr val="tx1"/>
                  </a:solidFill>
                  <a:latin typeface="メイリオ" panose="020B0604030504040204" pitchFamily="50" charset="-128"/>
                  <a:ea typeface="メイリオ" panose="020B0604030504040204" pitchFamily="50" charset="-128"/>
                </a:rPr>
                <a:t>時間管理</a:t>
              </a:r>
              <a:endParaRPr kumimoji="1" lang="ja-JP" altLang="en-US" sz="700" dirty="0">
                <a:solidFill>
                  <a:schemeClr val="tx1"/>
                </a:solidFill>
                <a:latin typeface="メイリオ" panose="020B0604030504040204" pitchFamily="50" charset="-128"/>
                <a:ea typeface="メイリオ" panose="020B0604030504040204" pitchFamily="50" charset="-128"/>
              </a:endParaRPr>
            </a:p>
          </p:txBody>
        </p:sp>
      </p:grpSp>
      <p:grpSp>
        <p:nvGrpSpPr>
          <p:cNvPr id="102" name="グループ化 101"/>
          <p:cNvGrpSpPr/>
          <p:nvPr/>
        </p:nvGrpSpPr>
        <p:grpSpPr>
          <a:xfrm>
            <a:off x="8035985" y="4334069"/>
            <a:ext cx="1449397" cy="331377"/>
            <a:chOff x="3342471" y="2027359"/>
            <a:chExt cx="1449397" cy="331377"/>
          </a:xfrm>
        </p:grpSpPr>
        <p:sp>
          <p:nvSpPr>
            <p:cNvPr id="103" name="楕円 102"/>
            <p:cNvSpPr/>
            <p:nvPr/>
          </p:nvSpPr>
          <p:spPr>
            <a:xfrm>
              <a:off x="4143868" y="2034736"/>
              <a:ext cx="648000" cy="32400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700" dirty="0">
                  <a:solidFill>
                    <a:schemeClr val="tx1"/>
                  </a:solidFill>
                  <a:latin typeface="メイリオ" panose="020B0604030504040204" pitchFamily="50" charset="-128"/>
                  <a:ea typeface="メイリオ" panose="020B0604030504040204" pitchFamily="50" charset="-128"/>
                </a:rPr>
                <a:t>相談対応</a:t>
              </a:r>
              <a:endParaRPr kumimoji="1" lang="ja-JP" altLang="en-US" sz="700" dirty="0">
                <a:solidFill>
                  <a:schemeClr val="tx1"/>
                </a:solidFill>
                <a:latin typeface="メイリオ" panose="020B0604030504040204" pitchFamily="50" charset="-128"/>
                <a:ea typeface="メイリオ" panose="020B0604030504040204" pitchFamily="50" charset="-128"/>
              </a:endParaRPr>
            </a:p>
          </p:txBody>
        </p:sp>
        <p:sp>
          <p:nvSpPr>
            <p:cNvPr id="105" name="楕円 104"/>
            <p:cNvSpPr/>
            <p:nvPr/>
          </p:nvSpPr>
          <p:spPr>
            <a:xfrm>
              <a:off x="3342471" y="2027359"/>
              <a:ext cx="648000" cy="32400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700" dirty="0" smtClean="0">
                  <a:solidFill>
                    <a:schemeClr val="tx1"/>
                  </a:solidFill>
                  <a:latin typeface="メイリオ" panose="020B0604030504040204" pitchFamily="50" charset="-128"/>
                  <a:ea typeface="メイリオ" panose="020B0604030504040204" pitchFamily="50" charset="-128"/>
                </a:rPr>
                <a:t>施設調整</a:t>
              </a:r>
              <a:endParaRPr kumimoji="1" lang="ja-JP" altLang="en-US" sz="700" dirty="0">
                <a:solidFill>
                  <a:schemeClr val="tx1"/>
                </a:solidFill>
                <a:latin typeface="メイリオ" panose="020B0604030504040204" pitchFamily="50" charset="-128"/>
                <a:ea typeface="メイリオ" panose="020B0604030504040204" pitchFamily="50" charset="-128"/>
              </a:endParaRPr>
            </a:p>
          </p:txBody>
        </p:sp>
      </p:grpSp>
      <p:pic>
        <p:nvPicPr>
          <p:cNvPr id="107" name="図形 16" descr="相談アイコン1"/>
          <p:cNvPicPr>
            <a:picLocks noChangeAspect="1"/>
          </p:cNvPicPr>
          <p:nvPr/>
        </p:nvPicPr>
        <p:blipFill>
          <a:blip r:embed="rId5"/>
          <a:stretch>
            <a:fillRect/>
          </a:stretch>
        </p:blipFill>
        <p:spPr>
          <a:xfrm>
            <a:off x="9449279" y="4431786"/>
            <a:ext cx="245673" cy="297815"/>
          </a:xfrm>
          <a:prstGeom prst="rect">
            <a:avLst/>
          </a:prstGeom>
        </p:spPr>
      </p:pic>
      <p:pic>
        <p:nvPicPr>
          <p:cNvPr id="58" name="図 5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405149" y="3950444"/>
            <a:ext cx="247000" cy="247000"/>
          </a:xfrm>
          <a:prstGeom prst="rect">
            <a:avLst/>
          </a:prstGeom>
        </p:spPr>
      </p:pic>
      <p:sp>
        <p:nvSpPr>
          <p:cNvPr id="59" name="ホームベース 58"/>
          <p:cNvSpPr/>
          <p:nvPr/>
        </p:nvSpPr>
        <p:spPr>
          <a:xfrm>
            <a:off x="2077720" y="2073275"/>
            <a:ext cx="5678805" cy="1100455"/>
          </a:xfrm>
          <a:prstGeom prst="homePlate">
            <a:avLst/>
          </a:prstGeom>
          <a:noFill/>
          <a:ln w="76200">
            <a:solidFill>
              <a:srgbClr val="7698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線吹き出し 1 (枠付き) 59"/>
          <p:cNvSpPr/>
          <p:nvPr/>
        </p:nvSpPr>
        <p:spPr>
          <a:xfrm>
            <a:off x="4117419" y="2680223"/>
            <a:ext cx="238680" cy="209550"/>
          </a:xfrm>
          <a:prstGeom prst="borderCallout1">
            <a:avLst>
              <a:gd name="adj1" fmla="val 109720"/>
              <a:gd name="adj2" fmla="val 92904"/>
              <a:gd name="adj3" fmla="val 1123885"/>
              <a:gd name="adj4" fmla="val 550941"/>
            </a:avLst>
          </a:prstGeom>
          <a:noFill/>
          <a:ln w="381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9933"/>
              </a:solidFill>
            </a:endParaRPr>
          </a:p>
        </p:txBody>
      </p:sp>
      <p:pic>
        <p:nvPicPr>
          <p:cNvPr id="62" name="図 6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594410" y="3920217"/>
            <a:ext cx="252000" cy="252000"/>
          </a:xfrm>
          <a:prstGeom prst="rect">
            <a:avLst/>
          </a:prstGeom>
        </p:spPr>
      </p:pic>
      <p:pic>
        <p:nvPicPr>
          <p:cNvPr id="66" name="図 6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614079" y="4446907"/>
            <a:ext cx="293210" cy="293210"/>
          </a:xfrm>
          <a:prstGeom prst="rect">
            <a:avLst/>
          </a:prstGeom>
        </p:spPr>
      </p:pic>
      <p:sp>
        <p:nvSpPr>
          <p:cNvPr id="111" name="ホームベース 110"/>
          <p:cNvSpPr/>
          <p:nvPr/>
        </p:nvSpPr>
        <p:spPr>
          <a:xfrm rot="5400000">
            <a:off x="2093595" y="2727960"/>
            <a:ext cx="4260850" cy="371475"/>
          </a:xfrm>
          <a:prstGeom prst="homePlate">
            <a:avLst/>
          </a:prstGeom>
          <a:noFill/>
          <a:ln w="76200">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ボックス 19"/>
          <p:cNvSpPr txBox="1"/>
          <p:nvPr/>
        </p:nvSpPr>
        <p:spPr>
          <a:xfrm>
            <a:off x="197785" y="288906"/>
            <a:ext cx="7359958" cy="461665"/>
          </a:xfrm>
          <a:prstGeom prst="rect">
            <a:avLst/>
          </a:prstGeom>
          <a:noFill/>
          <a:extLst>
            <a:ext uri="{909E8E84-426E-40DD-AFC4-6F175D3DCCD1}">
              <a14:hiddenFill xmlns:a14="http://schemas.microsoft.com/office/drawing/2010/main">
                <a:solidFill>
                  <a:schemeClr val="accent4">
                    <a:lumMod val="60000"/>
                    <a:lumOff val="40000"/>
                  </a:schemeClr>
                </a:solidFill>
              </a14:hiddenFill>
            </a:ext>
          </a:extLst>
        </p:spPr>
        <p:txBody>
          <a:bodyPr wrap="square" rtlCol="0">
            <a:spAutoFit/>
          </a:bodyPr>
          <a:lstStyle/>
          <a:p>
            <a:r>
              <a:rPr lang="en-US" altLang="ja-JP" sz="2400" b="1" dirty="0" smtClean="0">
                <a:latin typeface="メイリオ" panose="020B0604030504040204" pitchFamily="50" charset="-128"/>
                <a:ea typeface="メイリオ" panose="020B0604030504040204" pitchFamily="50" charset="-128"/>
              </a:rPr>
              <a:t> </a:t>
            </a:r>
            <a:r>
              <a:rPr lang="ja-JP" altLang="en-US" sz="2400" b="1" dirty="0" smtClean="0">
                <a:latin typeface="メイリオ" panose="020B0604030504040204" pitchFamily="50" charset="-128"/>
                <a:ea typeface="メイリオ" panose="020B0604030504040204" pitchFamily="50" charset="-128"/>
              </a:rPr>
              <a:t>複数体制で活動をサポート</a:t>
            </a:r>
            <a:endParaRPr lang="en-US" altLang="ja-JP" sz="2400" b="1" dirty="0">
              <a:latin typeface="メイリオ" panose="020B0604030504040204" pitchFamily="50" charset="-128"/>
              <a:ea typeface="メイリオ" panose="020B0604030504040204" pitchFamily="50" charset="-128"/>
            </a:endParaRPr>
          </a:p>
        </p:txBody>
      </p:sp>
      <p:pic>
        <p:nvPicPr>
          <p:cNvPr id="42" name="図形 25" descr="13498_color"/>
          <p:cNvPicPr>
            <a:picLocks noChangeAspect="1"/>
          </p:cNvPicPr>
          <p:nvPr/>
        </p:nvPicPr>
        <p:blipFill>
          <a:blip r:embed="rId12"/>
          <a:srcRect b="48110"/>
          <a:stretch>
            <a:fillRect/>
          </a:stretch>
        </p:blipFill>
        <p:spPr>
          <a:xfrm>
            <a:off x="5465937" y="5374711"/>
            <a:ext cx="640066" cy="921764"/>
          </a:xfrm>
          <a:prstGeom prst="rect">
            <a:avLst/>
          </a:prstGeom>
        </p:spPr>
      </p:pic>
      <p:pic>
        <p:nvPicPr>
          <p:cNvPr id="43" name="図形 17" descr="5131_color"/>
          <p:cNvPicPr>
            <a:picLocks noChangeAspect="1"/>
          </p:cNvPicPr>
          <p:nvPr/>
        </p:nvPicPr>
        <p:blipFill>
          <a:blip r:embed="rId13"/>
          <a:srcRect r="620" b="38053"/>
          <a:stretch>
            <a:fillRect/>
          </a:stretch>
        </p:blipFill>
        <p:spPr>
          <a:xfrm>
            <a:off x="3705024" y="5305112"/>
            <a:ext cx="725173" cy="972808"/>
          </a:xfrm>
          <a:prstGeom prst="rect">
            <a:avLst/>
          </a:prstGeom>
        </p:spPr>
      </p:pic>
      <p:pic>
        <p:nvPicPr>
          <p:cNvPr id="44" name="コンテンツプレースホルダ 5" descr="15666_color"/>
          <p:cNvPicPr>
            <a:picLocks noChangeAspect="1"/>
          </p:cNvPicPr>
          <p:nvPr/>
        </p:nvPicPr>
        <p:blipFill>
          <a:blip r:embed="rId14"/>
          <a:stretch>
            <a:fillRect/>
          </a:stretch>
        </p:blipFill>
        <p:spPr>
          <a:xfrm>
            <a:off x="7683180" y="1804943"/>
            <a:ext cx="559720" cy="972145"/>
          </a:xfrm>
          <a:prstGeom prst="rect">
            <a:avLst/>
          </a:prstGeom>
        </p:spPr>
      </p:pic>
      <p:sp>
        <p:nvSpPr>
          <p:cNvPr id="39" name="テキスト ボックス 38"/>
          <p:cNvSpPr txBox="1"/>
          <p:nvPr/>
        </p:nvSpPr>
        <p:spPr>
          <a:xfrm>
            <a:off x="8031006" y="1996682"/>
            <a:ext cx="2307387" cy="276999"/>
          </a:xfrm>
          <a:prstGeom prst="rect">
            <a:avLst/>
          </a:prstGeom>
          <a:noFill/>
        </p:spPr>
        <p:txBody>
          <a:bodyPr wrap="square" rtlCol="0">
            <a:spAutoFit/>
          </a:bodyPr>
          <a:lstStyle/>
          <a:p>
            <a:r>
              <a:rPr kumimoji="1" lang="ja-JP" altLang="en-US" sz="1200" dirty="0" smtClean="0">
                <a:solidFill>
                  <a:schemeClr val="accent1">
                    <a:lumMod val="75000"/>
                  </a:schemeClr>
                </a:solidFill>
                <a:latin typeface="メイリオ" panose="020B0604030504040204" pitchFamily="50" charset="-128"/>
                <a:ea typeface="メイリオ" panose="020B0604030504040204" pitchFamily="50" charset="-128"/>
              </a:rPr>
              <a:t>学校や種目間の連携調整</a:t>
            </a:r>
            <a:endParaRPr kumimoji="1" lang="ja-JP" altLang="en-US" sz="1200" dirty="0">
              <a:solidFill>
                <a:schemeClr val="accent1">
                  <a:lumMod val="75000"/>
                </a:schemeClr>
              </a:solidFill>
              <a:latin typeface="メイリオ" panose="020B0604030504040204" pitchFamily="50" charset="-128"/>
              <a:ea typeface="メイリオ" panose="020B0604030504040204" pitchFamily="50" charset="-128"/>
            </a:endParaRPr>
          </a:p>
        </p:txBody>
      </p:sp>
      <p:sp>
        <p:nvSpPr>
          <p:cNvPr id="40" name="テキスト ボックス 39"/>
          <p:cNvSpPr txBox="1"/>
          <p:nvPr/>
        </p:nvSpPr>
        <p:spPr>
          <a:xfrm>
            <a:off x="6184854" y="4982494"/>
            <a:ext cx="2745779" cy="276999"/>
          </a:xfrm>
          <a:prstGeom prst="rect">
            <a:avLst/>
          </a:prstGeom>
          <a:noFill/>
        </p:spPr>
        <p:txBody>
          <a:bodyPr wrap="square" rtlCol="0">
            <a:spAutoFit/>
          </a:bodyPr>
          <a:lstStyle/>
          <a:p>
            <a:r>
              <a:rPr lang="ja-JP" altLang="en-US" sz="1200" dirty="0">
                <a:solidFill>
                  <a:srgbClr val="FF6600"/>
                </a:solidFill>
                <a:latin typeface="メイリオ" panose="020B0604030504040204" pitchFamily="50" charset="-128"/>
                <a:ea typeface="メイリオ" panose="020B0604030504040204" pitchFamily="50" charset="-128"/>
              </a:rPr>
              <a:t>中学生</a:t>
            </a:r>
            <a:r>
              <a:rPr kumimoji="1" lang="ja-JP" altLang="en-US" sz="1200" dirty="0" smtClean="0">
                <a:solidFill>
                  <a:srgbClr val="FF6600"/>
                </a:solidFill>
                <a:latin typeface="メイリオ" panose="020B0604030504040204" pitchFamily="50" charset="-128"/>
                <a:ea typeface="メイリオ" panose="020B0604030504040204" pitchFamily="50" charset="-128"/>
              </a:rPr>
              <a:t>の健全な活動を支える</a:t>
            </a:r>
          </a:p>
        </p:txBody>
      </p:sp>
      <p:sp>
        <p:nvSpPr>
          <p:cNvPr id="45" name="テキスト ボックス 44"/>
          <p:cNvSpPr txBox="1"/>
          <p:nvPr/>
        </p:nvSpPr>
        <p:spPr>
          <a:xfrm>
            <a:off x="1070577" y="4947541"/>
            <a:ext cx="2908482" cy="276999"/>
          </a:xfrm>
          <a:prstGeom prst="rect">
            <a:avLst/>
          </a:prstGeom>
          <a:noFill/>
        </p:spPr>
        <p:txBody>
          <a:bodyPr wrap="square" rtlCol="0">
            <a:spAutoFit/>
          </a:bodyPr>
          <a:lstStyle/>
          <a:p>
            <a:r>
              <a:rPr kumimoji="1" lang="ja-JP" altLang="en-US" sz="1200" dirty="0" smtClean="0">
                <a:solidFill>
                  <a:schemeClr val="accent1">
                    <a:lumMod val="75000"/>
                  </a:schemeClr>
                </a:solidFill>
                <a:latin typeface="メイリオ" panose="020B0604030504040204" pitchFamily="50" charset="-128"/>
                <a:ea typeface="メイリオ" panose="020B0604030504040204" pitchFamily="50" charset="-128"/>
              </a:rPr>
              <a:t>種目の指導員をつなげ支援・助言</a:t>
            </a:r>
            <a:endParaRPr kumimoji="1" lang="ja-JP" altLang="en-US" sz="1200" dirty="0">
              <a:solidFill>
                <a:schemeClr val="accent1">
                  <a:lumMod val="75000"/>
                </a:schemeClr>
              </a:solidFill>
              <a:latin typeface="メイリオ" panose="020B0604030504040204" pitchFamily="50" charset="-128"/>
              <a:ea typeface="メイリオ" panose="020B0604030504040204" pitchFamily="50" charset="-128"/>
            </a:endParaRPr>
          </a:p>
        </p:txBody>
      </p:sp>
      <p:sp>
        <p:nvSpPr>
          <p:cNvPr id="3" name="正方形/長方形 2"/>
          <p:cNvSpPr/>
          <p:nvPr/>
        </p:nvSpPr>
        <p:spPr>
          <a:xfrm>
            <a:off x="6045802" y="5616795"/>
            <a:ext cx="2862514" cy="369332"/>
          </a:xfrm>
          <a:prstGeom prst="rect">
            <a:avLst/>
          </a:prstGeom>
        </p:spPr>
        <p:txBody>
          <a:bodyPr wrap="square">
            <a:spAutoFit/>
          </a:bodyPr>
          <a:lstStyle/>
          <a:p>
            <a:r>
              <a:rPr lang="ja-JP" altLang="en-US" sz="900" dirty="0" smtClean="0">
                <a:latin typeface="メイリオ" panose="020B0604030504040204" pitchFamily="50" charset="-128"/>
                <a:ea typeface="メイリオ" panose="020B0604030504040204" pitchFamily="50" charset="-128"/>
                <a:sym typeface="+mn-ea"/>
              </a:rPr>
              <a:t>　想定</a:t>
            </a:r>
            <a:r>
              <a:rPr lang="ja-JP" altLang="en-US" sz="900" dirty="0">
                <a:latin typeface="メイリオ" panose="020B0604030504040204" pitchFamily="50" charset="-128"/>
                <a:ea typeface="メイリオ" panose="020B0604030504040204" pitchFamily="50" charset="-128"/>
                <a:sym typeface="+mn-ea"/>
              </a:rPr>
              <a:t>：兼業教員、現部活動指導員</a:t>
            </a:r>
            <a:r>
              <a:rPr lang="ja-JP" altLang="en-US" sz="900" dirty="0" smtClean="0">
                <a:latin typeface="メイリオ" panose="020B0604030504040204" pitchFamily="50" charset="-128"/>
                <a:ea typeface="メイリオ" panose="020B0604030504040204" pitchFamily="50" charset="-128"/>
                <a:sym typeface="+mn-ea"/>
              </a:rPr>
              <a:t>、市民募集</a:t>
            </a:r>
            <a:endParaRPr lang="en-US" altLang="ja-JP" sz="900" dirty="0" smtClean="0">
              <a:latin typeface="メイリオ" panose="020B0604030504040204" pitchFamily="50" charset="-128"/>
              <a:ea typeface="メイリオ" panose="020B0604030504040204" pitchFamily="50" charset="-128"/>
              <a:sym typeface="+mn-ea"/>
            </a:endParaRPr>
          </a:p>
          <a:p>
            <a:r>
              <a:rPr lang="ja-JP" altLang="en-US" sz="900" dirty="0">
                <a:latin typeface="メイリオ" panose="020B0604030504040204" pitchFamily="50" charset="-128"/>
                <a:ea typeface="メイリオ" panose="020B0604030504040204" pitchFamily="50" charset="-128"/>
                <a:sym typeface="+mn-ea"/>
              </a:rPr>
              <a:t>　</a:t>
            </a:r>
            <a:r>
              <a:rPr lang="ja-JP" altLang="en-US" sz="900" dirty="0" smtClean="0">
                <a:latin typeface="メイリオ" panose="020B0604030504040204" pitchFamily="50" charset="-128"/>
                <a:ea typeface="メイリオ" panose="020B0604030504040204" pitchFamily="50" charset="-128"/>
                <a:sym typeface="+mn-ea"/>
              </a:rPr>
              <a:t>　　　ポリシー「求める指導者像」</a:t>
            </a:r>
            <a:endParaRPr lang="ja-JP" altLang="en-US" sz="900" dirty="0">
              <a:latin typeface="メイリオ" panose="020B0604030504040204" pitchFamily="50" charset="-128"/>
              <a:ea typeface="メイリオ" panose="020B0604030504040204" pitchFamily="50" charset="-128"/>
              <a:sym typeface="+mn-ea"/>
            </a:endParaRPr>
          </a:p>
        </p:txBody>
      </p:sp>
      <p:sp>
        <p:nvSpPr>
          <p:cNvPr id="46" name="正方形/長方形 45"/>
          <p:cNvSpPr/>
          <p:nvPr/>
        </p:nvSpPr>
        <p:spPr>
          <a:xfrm>
            <a:off x="639847" y="5596121"/>
            <a:ext cx="3123580" cy="369332"/>
          </a:xfrm>
          <a:prstGeom prst="rect">
            <a:avLst/>
          </a:prstGeom>
        </p:spPr>
        <p:txBody>
          <a:bodyPr wrap="square">
            <a:spAutoFit/>
          </a:bodyPr>
          <a:lstStyle/>
          <a:p>
            <a:r>
              <a:rPr lang="ja-JP" altLang="en-US" sz="900" dirty="0" smtClean="0">
                <a:latin typeface="メイリオ" panose="020B0604030504040204" pitchFamily="50" charset="-128"/>
                <a:ea typeface="メイリオ" panose="020B0604030504040204" pitchFamily="50" charset="-128"/>
                <a:sym typeface="+mn-ea"/>
              </a:rPr>
              <a:t>　想定：</a:t>
            </a:r>
            <a:r>
              <a:rPr lang="ja-JP" altLang="en-US" sz="900" dirty="0">
                <a:latin typeface="メイリオ" panose="020B0604030504040204" pitchFamily="50" charset="-128"/>
                <a:ea typeface="メイリオ" panose="020B0604030504040204" pitchFamily="50" charset="-128"/>
                <a:sym typeface="+mn-ea"/>
              </a:rPr>
              <a:t>競技</a:t>
            </a:r>
            <a:r>
              <a:rPr lang="ja-JP" altLang="en-US" sz="900" dirty="0" smtClean="0">
                <a:latin typeface="メイリオ" panose="020B0604030504040204" pitchFamily="50" charset="-128"/>
                <a:ea typeface="メイリオ" panose="020B0604030504040204" pitchFamily="50" charset="-128"/>
                <a:sym typeface="+mn-ea"/>
              </a:rPr>
              <a:t>経験や指導経験をもち、的確な助言や支援</a:t>
            </a:r>
            <a:endParaRPr lang="en-US" altLang="ja-JP" sz="900" dirty="0" smtClean="0">
              <a:latin typeface="メイリオ" panose="020B0604030504040204" pitchFamily="50" charset="-128"/>
              <a:ea typeface="メイリオ" panose="020B0604030504040204" pitchFamily="50" charset="-128"/>
              <a:sym typeface="+mn-ea"/>
            </a:endParaRPr>
          </a:p>
          <a:p>
            <a:r>
              <a:rPr lang="ja-JP" altLang="en-US" sz="900" dirty="0">
                <a:latin typeface="メイリオ" panose="020B0604030504040204" pitchFamily="50" charset="-128"/>
                <a:ea typeface="メイリオ" panose="020B0604030504040204" pitchFamily="50" charset="-128"/>
                <a:sym typeface="+mn-ea"/>
              </a:rPr>
              <a:t>　</a:t>
            </a:r>
            <a:r>
              <a:rPr lang="ja-JP" altLang="en-US" sz="900" dirty="0" smtClean="0">
                <a:latin typeface="メイリオ" panose="020B0604030504040204" pitchFamily="50" charset="-128"/>
                <a:ea typeface="メイリオ" panose="020B0604030504040204" pitchFamily="50" charset="-128"/>
                <a:sym typeface="+mn-ea"/>
              </a:rPr>
              <a:t>　　　ができる退職教員や協会連盟から推薦者</a:t>
            </a:r>
            <a:endParaRPr lang="ja-JP" altLang="en-US" sz="900" dirty="0">
              <a:latin typeface="メイリオ" panose="020B0604030504040204" pitchFamily="50" charset="-128"/>
              <a:ea typeface="メイリオ" panose="020B0604030504040204" pitchFamily="50" charset="-128"/>
              <a:sym typeface="+mn-ea"/>
            </a:endParaRPr>
          </a:p>
        </p:txBody>
      </p:sp>
      <p:sp>
        <p:nvSpPr>
          <p:cNvPr id="48" name="正方形/長方形 47"/>
          <p:cNvSpPr/>
          <p:nvPr/>
        </p:nvSpPr>
        <p:spPr>
          <a:xfrm>
            <a:off x="7635019" y="3282329"/>
            <a:ext cx="2862514" cy="369332"/>
          </a:xfrm>
          <a:prstGeom prst="rect">
            <a:avLst/>
          </a:prstGeom>
        </p:spPr>
        <p:txBody>
          <a:bodyPr wrap="square">
            <a:spAutoFit/>
          </a:bodyPr>
          <a:lstStyle/>
          <a:p>
            <a:r>
              <a:rPr lang="ja-JP" altLang="en-US" sz="900" dirty="0" smtClean="0">
                <a:latin typeface="メイリオ" panose="020B0604030504040204" pitchFamily="50" charset="-128"/>
                <a:ea typeface="メイリオ" panose="020B0604030504040204" pitchFamily="50" charset="-128"/>
                <a:sym typeface="+mn-ea"/>
              </a:rPr>
              <a:t>　想定：指導員等の業務管理や学校や</a:t>
            </a:r>
            <a:endParaRPr lang="en-US" altLang="ja-JP" sz="900" dirty="0" smtClean="0">
              <a:latin typeface="メイリオ" panose="020B0604030504040204" pitchFamily="50" charset="-128"/>
              <a:ea typeface="メイリオ" panose="020B0604030504040204" pitchFamily="50" charset="-128"/>
              <a:sym typeface="+mn-ea"/>
            </a:endParaRPr>
          </a:p>
          <a:p>
            <a:r>
              <a:rPr lang="ja-JP" altLang="en-US" sz="900" dirty="0">
                <a:latin typeface="メイリオ" panose="020B0604030504040204" pitchFamily="50" charset="-128"/>
                <a:ea typeface="メイリオ" panose="020B0604030504040204" pitchFamily="50" charset="-128"/>
                <a:sym typeface="+mn-ea"/>
              </a:rPr>
              <a:t>　</a:t>
            </a:r>
            <a:r>
              <a:rPr lang="ja-JP" altLang="en-US" sz="900" dirty="0" smtClean="0">
                <a:latin typeface="メイリオ" panose="020B0604030504040204" pitchFamily="50" charset="-128"/>
                <a:ea typeface="メイリオ" panose="020B0604030504040204" pitchFamily="50" charset="-128"/>
                <a:sym typeface="+mn-ea"/>
              </a:rPr>
              <a:t>　　　参加者との調整能力をもつ</a:t>
            </a:r>
            <a:endParaRPr lang="ja-JP" altLang="en-US" sz="900" dirty="0">
              <a:latin typeface="メイリオ" panose="020B0604030504040204" pitchFamily="50" charset="-128"/>
              <a:ea typeface="メイリオ" panose="020B0604030504040204" pitchFamily="50" charset="-128"/>
              <a:sym typeface="+mn-ea"/>
            </a:endParaRPr>
          </a:p>
        </p:txBody>
      </p:sp>
      <p:sp>
        <p:nvSpPr>
          <p:cNvPr id="4" name="四角形 3"/>
          <p:cNvSpPr/>
          <p:nvPr/>
        </p:nvSpPr>
        <p:spPr>
          <a:xfrm>
            <a:off x="1" y="254093"/>
            <a:ext cx="361904" cy="41785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7" name="楕円 46"/>
          <p:cNvSpPr/>
          <p:nvPr/>
        </p:nvSpPr>
        <p:spPr>
          <a:xfrm>
            <a:off x="9423006" y="6253662"/>
            <a:ext cx="396000" cy="373657"/>
          </a:xfrm>
          <a:prstGeom prst="ellipse">
            <a:avLst/>
          </a:prstGeom>
          <a:solidFill>
            <a:schemeClr val="bg1"/>
          </a:solidFill>
          <a:ln>
            <a:solidFill>
              <a:schemeClr val="tx1">
                <a:alpha val="98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dirty="0" smtClean="0">
                <a:solidFill>
                  <a:schemeClr val="tx1"/>
                </a:solidFill>
                <a:latin typeface="Algerian" panose="04020705040A02060702" pitchFamily="82" charset="0"/>
              </a:rPr>
              <a:t>11</a:t>
            </a:r>
            <a:endParaRPr kumimoji="1" lang="en-US" altLang="ja-JP" dirty="0" smtClean="0">
              <a:solidFill>
                <a:schemeClr val="tx1"/>
              </a:solidFill>
              <a:latin typeface="Algerian" panose="04020705040A02060702"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nodeType="withEffect">
                                  <p:stCondLst>
                                    <p:cond delay="0"/>
                                  </p:stCondLst>
                                  <p:childTnLst>
                                    <p:set>
                                      <p:cBhvr>
                                        <p:cTn id="12" dur="1" fill="hold">
                                          <p:stCondLst>
                                            <p:cond delay="0"/>
                                          </p:stCondLst>
                                        </p:cTn>
                                        <p:tgtEl>
                                          <p:spTgt spid="68"/>
                                        </p:tgtEl>
                                        <p:attrNameLst>
                                          <p:attrName>style.visibility</p:attrName>
                                        </p:attrNameLst>
                                      </p:cBhvr>
                                      <p:to>
                                        <p:strVal val="visible"/>
                                      </p:to>
                                    </p:set>
                                    <p:animEffect transition="in" filter="fade">
                                      <p:cBhvr>
                                        <p:cTn id="13"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764155" y="1403350"/>
            <a:ext cx="6104255" cy="4480560"/>
          </a:xfrm>
          <a:prstGeom prst="rect">
            <a:avLst/>
          </a:prstGeom>
        </p:spPr>
        <p:txBody>
          <a:bodyPr wrap="square">
            <a:spAutoFit/>
          </a:bodyPr>
          <a:lstStyle/>
          <a:p>
            <a:pPr>
              <a:lnSpc>
                <a:spcPct val="200000"/>
              </a:lnSpc>
              <a:buNone/>
            </a:pPr>
            <a:r>
              <a:rPr lang="en-US" altLang="ja-JP" sz="2400" b="1" spc="-1" dirty="0" smtClean="0">
                <a:solidFill>
                  <a:schemeClr val="bg1">
                    <a:lumMod val="50000"/>
                  </a:schemeClr>
                </a:solidFill>
                <a:latin typeface="メイリオ" panose="020B0604030504040204" pitchFamily="50" charset="-128"/>
                <a:ea typeface="メイリオ" panose="020B0604030504040204" pitchFamily="50" charset="-128"/>
              </a:rPr>
              <a:t>0</a:t>
            </a:r>
            <a:r>
              <a:rPr lang="ja-JP" altLang="en-US" sz="2400" b="1" spc="-1" dirty="0" smtClean="0">
                <a:solidFill>
                  <a:schemeClr val="bg1">
                    <a:lumMod val="50000"/>
                  </a:schemeClr>
                </a:solidFill>
                <a:latin typeface="メイリオ" panose="020B0604030504040204" pitchFamily="50" charset="-128"/>
                <a:ea typeface="メイリオ" panose="020B0604030504040204" pitchFamily="50" charset="-128"/>
              </a:rPr>
              <a:t>　前回の振り返り</a:t>
            </a:r>
          </a:p>
          <a:p>
            <a:pPr>
              <a:lnSpc>
                <a:spcPct val="200000"/>
              </a:lnSpc>
              <a:buNone/>
            </a:pPr>
            <a:r>
              <a:rPr lang="en-US" altLang="ja-JP" sz="2400" b="1" spc="-1" dirty="0" smtClean="0">
                <a:solidFill>
                  <a:schemeClr val="bg1">
                    <a:lumMod val="50000"/>
                  </a:schemeClr>
                </a:solidFill>
                <a:latin typeface="メイリオ" panose="020B0604030504040204" pitchFamily="50" charset="-128"/>
                <a:ea typeface="メイリオ" panose="020B0604030504040204" pitchFamily="50" charset="-128"/>
              </a:rPr>
              <a:t>1</a:t>
            </a:r>
            <a:r>
              <a:rPr lang="ja-JP" altLang="en-US" sz="2400" b="1" spc="-1" dirty="0" smtClean="0">
                <a:solidFill>
                  <a:schemeClr val="bg1">
                    <a:lumMod val="50000"/>
                  </a:schemeClr>
                </a:solidFill>
                <a:latin typeface="メイリオ" panose="020B0604030504040204" pitchFamily="50" charset="-128"/>
                <a:ea typeface="メイリオ" panose="020B0604030504040204" pitchFamily="50" charset="-128"/>
              </a:rPr>
              <a:t>　関係者のあるべき姿</a:t>
            </a:r>
          </a:p>
          <a:p>
            <a:pPr>
              <a:lnSpc>
                <a:spcPct val="200000"/>
              </a:lnSpc>
              <a:buNone/>
            </a:pPr>
            <a:r>
              <a:rPr lang="en-US" altLang="ja-JP" sz="2400" b="1" spc="-1" dirty="0" smtClean="0">
                <a:solidFill>
                  <a:schemeClr val="bg1">
                    <a:lumMod val="50000"/>
                  </a:schemeClr>
                </a:solidFill>
                <a:latin typeface="メイリオ" panose="020B0604030504040204" pitchFamily="50" charset="-128"/>
                <a:ea typeface="メイリオ" panose="020B0604030504040204" pitchFamily="50" charset="-128"/>
              </a:rPr>
              <a:t>2</a:t>
            </a:r>
            <a:r>
              <a:rPr lang="ja-JP" altLang="en-US" sz="2400" b="1" spc="-1" dirty="0" smtClean="0">
                <a:solidFill>
                  <a:schemeClr val="bg1">
                    <a:lumMod val="50000"/>
                  </a:schemeClr>
                </a:solidFill>
                <a:latin typeface="メイリオ" panose="020B0604030504040204" pitchFamily="50" charset="-128"/>
                <a:ea typeface="メイリオ" panose="020B0604030504040204" pitchFamily="50" charset="-128"/>
              </a:rPr>
              <a:t>　</a:t>
            </a:r>
            <a:r>
              <a:rPr lang="ja-JP" altLang="en-US" sz="2400" b="1" spc="-1" dirty="0" smtClean="0">
                <a:solidFill>
                  <a:schemeClr val="bg1">
                    <a:lumMod val="50000"/>
                  </a:schemeClr>
                </a:solidFill>
                <a:latin typeface="メイリオ" panose="020B0604030504040204" pitchFamily="50" charset="-128"/>
                <a:ea typeface="メイリオ" panose="020B0604030504040204" pitchFamily="50" charset="-128"/>
                <a:sym typeface="+mn-ea"/>
              </a:rPr>
              <a:t>健全な</a:t>
            </a:r>
            <a:r>
              <a:rPr lang="ja-JP" altLang="en-US" sz="2400" b="1" spc="-1" dirty="0" smtClean="0">
                <a:solidFill>
                  <a:schemeClr val="bg1">
                    <a:lumMod val="50000"/>
                  </a:schemeClr>
                </a:solidFill>
                <a:latin typeface="メイリオ" panose="020B0604030504040204" pitchFamily="50" charset="-128"/>
                <a:ea typeface="メイリオ" panose="020B0604030504040204" pitchFamily="50" charset="-128"/>
              </a:rPr>
              <a:t>活動を支える体制</a:t>
            </a:r>
          </a:p>
          <a:p>
            <a:pPr>
              <a:lnSpc>
                <a:spcPct val="200000"/>
              </a:lnSpc>
              <a:buNone/>
            </a:pPr>
            <a:r>
              <a:rPr lang="ja-JP" altLang="en-US" sz="2400" b="1" spc="-1" dirty="0">
                <a:solidFill>
                  <a:schemeClr val="bg1">
                    <a:lumMod val="50000"/>
                  </a:schemeClr>
                </a:solidFill>
                <a:latin typeface="メイリオ" panose="020B0604030504040204" pitchFamily="50" charset="-128"/>
                <a:ea typeface="メイリオ" panose="020B0604030504040204" pitchFamily="50" charset="-128"/>
              </a:rPr>
              <a:t>　</a:t>
            </a:r>
            <a:r>
              <a:rPr lang="en-US" altLang="ja-JP" sz="2400" b="1" spc="-1" dirty="0" smtClean="0">
                <a:solidFill>
                  <a:schemeClr val="bg1">
                    <a:lumMod val="50000"/>
                  </a:schemeClr>
                </a:solidFill>
                <a:latin typeface="メイリオ" panose="020B0604030504040204" pitchFamily="50" charset="-128"/>
                <a:ea typeface="メイリオ" panose="020B0604030504040204" pitchFamily="50" charset="-128"/>
              </a:rPr>
              <a:t>2-1</a:t>
            </a:r>
            <a:r>
              <a:rPr lang="ja-JP" altLang="en-US" sz="2400" b="1" spc="-1" dirty="0" smtClean="0">
                <a:solidFill>
                  <a:schemeClr val="bg1">
                    <a:lumMod val="50000"/>
                  </a:schemeClr>
                </a:solidFill>
                <a:latin typeface="メイリオ" panose="020B0604030504040204" pitchFamily="50" charset="-128"/>
                <a:ea typeface="メイリオ" panose="020B0604030504040204" pitchFamily="50" charset="-128"/>
              </a:rPr>
              <a:t>　指導員</a:t>
            </a:r>
            <a:r>
              <a:rPr lang="ja-JP" altLang="en-US" sz="2400" b="1" spc="-1" dirty="0">
                <a:solidFill>
                  <a:schemeClr val="bg1">
                    <a:lumMod val="50000"/>
                  </a:schemeClr>
                </a:solidFill>
                <a:latin typeface="メイリオ" panose="020B0604030504040204" pitchFamily="50" charset="-128"/>
                <a:ea typeface="メイリオ" panose="020B0604030504040204" pitchFamily="50" charset="-128"/>
              </a:rPr>
              <a:t>の</a:t>
            </a:r>
            <a:r>
              <a:rPr lang="ja-JP" altLang="en-US" sz="2400" b="1" spc="-1" dirty="0" smtClean="0">
                <a:solidFill>
                  <a:schemeClr val="bg1">
                    <a:lumMod val="50000"/>
                  </a:schemeClr>
                </a:solidFill>
                <a:latin typeface="メイリオ" panose="020B0604030504040204" pitchFamily="50" charset="-128"/>
                <a:ea typeface="メイリオ" panose="020B0604030504040204" pitchFamily="50" charset="-128"/>
              </a:rPr>
              <a:t>確保</a:t>
            </a:r>
          </a:p>
          <a:p>
            <a:pPr lvl="0">
              <a:lnSpc>
                <a:spcPct val="200000"/>
              </a:lnSpc>
            </a:pPr>
            <a:r>
              <a:rPr lang="ja-JP" altLang="en-US" sz="2400" b="1" spc="-1" dirty="0">
                <a:solidFill>
                  <a:schemeClr val="bg1">
                    <a:lumMod val="50000"/>
                  </a:schemeClr>
                </a:solidFill>
                <a:latin typeface="メイリオ" panose="020B0604030504040204" pitchFamily="50" charset="-128"/>
                <a:ea typeface="メイリオ" panose="020B0604030504040204" pitchFamily="50" charset="-128"/>
              </a:rPr>
              <a:t>　</a:t>
            </a:r>
            <a:r>
              <a:rPr lang="en-US" altLang="ja-JP" sz="2400" b="1" spc="-1" dirty="0">
                <a:solidFill>
                  <a:schemeClr val="bg1">
                    <a:lumMod val="50000"/>
                  </a:schemeClr>
                </a:solidFill>
                <a:latin typeface="メイリオ" panose="020B0604030504040204" pitchFamily="50" charset="-128"/>
                <a:ea typeface="メイリオ" panose="020B0604030504040204" pitchFamily="50" charset="-128"/>
              </a:rPr>
              <a:t>2-2</a:t>
            </a:r>
            <a:r>
              <a:rPr lang="ja-JP" altLang="en-US" sz="2400" b="1" spc="-1" dirty="0">
                <a:solidFill>
                  <a:schemeClr val="bg1">
                    <a:lumMod val="50000"/>
                  </a:schemeClr>
                </a:solidFill>
                <a:latin typeface="メイリオ" panose="020B0604030504040204" pitchFamily="50" charset="-128"/>
                <a:ea typeface="メイリオ" panose="020B0604030504040204" pitchFamily="50" charset="-128"/>
              </a:rPr>
              <a:t>　運営</a:t>
            </a:r>
            <a:r>
              <a:rPr lang="ja-JP" altLang="en-US" sz="2400" b="1" spc="-1" dirty="0" smtClean="0">
                <a:solidFill>
                  <a:schemeClr val="bg1">
                    <a:lumMod val="50000"/>
                  </a:schemeClr>
                </a:solidFill>
                <a:latin typeface="メイリオ" panose="020B0604030504040204" pitchFamily="50" charset="-128"/>
                <a:ea typeface="メイリオ" panose="020B0604030504040204" pitchFamily="50" charset="-128"/>
              </a:rPr>
              <a:t>体制</a:t>
            </a:r>
          </a:p>
          <a:p>
            <a:pPr lvl="0">
              <a:lnSpc>
                <a:spcPct val="200000"/>
              </a:lnSpc>
            </a:pPr>
            <a:r>
              <a:rPr lang="ja-JP" altLang="en-US" sz="2400" b="1" spc="-1" dirty="0" smtClean="0">
                <a:solidFill>
                  <a:schemeClr val="tx1"/>
                </a:solidFill>
                <a:latin typeface="メイリオ" panose="020B0604030504040204" pitchFamily="50" charset="-128"/>
                <a:ea typeface="メイリオ" panose="020B0604030504040204" pitchFamily="50" charset="-128"/>
              </a:rPr>
              <a:t>３</a:t>
            </a:r>
            <a:r>
              <a:rPr lang="ja-JP" altLang="en-US" sz="2400" b="1" spc="-1" dirty="0">
                <a:solidFill>
                  <a:schemeClr val="tx1"/>
                </a:solidFill>
                <a:latin typeface="メイリオ" panose="020B0604030504040204" pitchFamily="50" charset="-128"/>
                <a:ea typeface="メイリオ" panose="020B0604030504040204" pitchFamily="50" charset="-128"/>
              </a:rPr>
              <a:t>　ロードマップ</a:t>
            </a:r>
            <a:r>
              <a:rPr lang="en-US" altLang="ja-JP" sz="2400" b="1" spc="-1" dirty="0" smtClean="0">
                <a:solidFill>
                  <a:schemeClr val="tx1"/>
                </a:solidFill>
                <a:latin typeface="メイリオ" panose="020B0604030504040204" pitchFamily="50" charset="-128"/>
                <a:ea typeface="メイリオ" panose="020B0604030504040204" pitchFamily="50" charset="-128"/>
              </a:rPr>
              <a:t>2030</a:t>
            </a:r>
          </a:p>
        </p:txBody>
      </p:sp>
      <p:grpSp>
        <p:nvGrpSpPr>
          <p:cNvPr id="3" name="グループ化 2"/>
          <p:cNvGrpSpPr/>
          <p:nvPr/>
        </p:nvGrpSpPr>
        <p:grpSpPr>
          <a:xfrm>
            <a:off x="-25400" y="414020"/>
            <a:ext cx="2617470" cy="619760"/>
            <a:chOff x="-39" y="85"/>
            <a:chExt cx="4122" cy="976"/>
          </a:xfrm>
        </p:grpSpPr>
        <p:sp>
          <p:nvSpPr>
            <p:cNvPr id="2" name="四角形 1"/>
            <p:cNvSpPr/>
            <p:nvPr/>
          </p:nvSpPr>
          <p:spPr>
            <a:xfrm>
              <a:off x="-39" y="565"/>
              <a:ext cx="680" cy="227"/>
            </a:xfrm>
            <a:prstGeom prst="rect">
              <a:avLst/>
            </a:prstGeom>
            <a:solidFill>
              <a:srgbClr val="1091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正方形/長方形 8"/>
            <p:cNvSpPr/>
            <p:nvPr/>
          </p:nvSpPr>
          <p:spPr>
            <a:xfrm>
              <a:off x="731" y="85"/>
              <a:ext cx="3352" cy="976"/>
            </a:xfrm>
            <a:prstGeom prst="rect">
              <a:avLst/>
            </a:prstGeom>
            <a:noFill/>
            <a:extLst>
              <a:ext uri="{909E8E84-426E-40DD-AFC4-6F175D3DCCD1}">
                <a14:hiddenFill xmlns:a14="http://schemas.microsoft.com/office/drawing/2010/main">
                  <a:solidFill>
                    <a:schemeClr val="bg2"/>
                  </a:solidFill>
                </a14:hiddenFill>
              </a:ext>
            </a:extLst>
          </p:spPr>
          <p:txBody>
            <a:bodyPr wrap="none" lIns="36000" tIns="36000" rIns="36000" bIns="36000" anchor="ctr" anchorCtr="0">
              <a:spAutoFit/>
            </a:bodyPr>
            <a:lstStyle/>
            <a:p>
              <a:pPr>
                <a:lnSpc>
                  <a:spcPct val="200000"/>
                </a:lnSpc>
                <a:buNone/>
              </a:pPr>
              <a:r>
                <a:rPr lang="ja-JP" altLang="en-US" spc="-1" dirty="0">
                  <a:solidFill>
                    <a:srgbClr val="000000"/>
                  </a:solidFill>
                  <a:latin typeface="メイリオ" panose="020B0604030504040204" pitchFamily="50" charset="-128"/>
                  <a:ea typeface="メイリオ" panose="020B0604030504040204" pitchFamily="50" charset="-128"/>
                </a:rPr>
                <a:t>第２回総合教育会議</a:t>
              </a:r>
            </a:p>
          </p:txBody>
        </p:sp>
      </p:grpSp>
      <p:sp>
        <p:nvSpPr>
          <p:cNvPr id="7" name="楕円 6"/>
          <p:cNvSpPr/>
          <p:nvPr/>
        </p:nvSpPr>
        <p:spPr>
          <a:xfrm>
            <a:off x="9423006" y="6253662"/>
            <a:ext cx="396000" cy="373657"/>
          </a:xfrm>
          <a:prstGeom prst="ellipse">
            <a:avLst/>
          </a:prstGeom>
          <a:solidFill>
            <a:schemeClr val="bg1"/>
          </a:solidFill>
          <a:ln>
            <a:solidFill>
              <a:schemeClr val="tx1">
                <a:alpha val="98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dirty="0" smtClean="0">
                <a:solidFill>
                  <a:schemeClr val="tx1"/>
                </a:solidFill>
                <a:latin typeface="Algerian" panose="04020705040A02060702" pitchFamily="82" charset="0"/>
              </a:rPr>
              <a:t>12</a:t>
            </a:r>
            <a:endParaRPr kumimoji="1" lang="en-US" altLang="ja-JP" dirty="0" smtClean="0">
              <a:solidFill>
                <a:schemeClr val="tx1"/>
              </a:solidFill>
              <a:latin typeface="Algerian" panose="04020705040A02060702" pitchFamily="82"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正方形/長方形 142"/>
          <p:cNvSpPr/>
          <p:nvPr/>
        </p:nvSpPr>
        <p:spPr>
          <a:xfrm>
            <a:off x="14514" y="74589"/>
            <a:ext cx="9906000" cy="43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nSpc>
                <a:spcPct val="140000"/>
              </a:lnSpc>
            </a:pPr>
            <a:r>
              <a:rPr kumimoji="1" lang="ja-JP" altLang="en-US" sz="2400" b="1" dirty="0" smtClean="0">
                <a:latin typeface="メイリオ" panose="020B0604030504040204" pitchFamily="50" charset="-128"/>
                <a:ea typeface="メイリオ" panose="020B0604030504040204" pitchFamily="50" charset="-128"/>
              </a:rPr>
              <a:t>　 </a:t>
            </a:r>
            <a:r>
              <a:rPr lang="ja-JP" altLang="en-US" sz="2400" b="1" dirty="0" smtClean="0">
                <a:latin typeface="メイリオ" panose="020B0604030504040204" pitchFamily="50" charset="-128"/>
                <a:ea typeface="メイリオ" panose="020B0604030504040204" pitchFamily="50" charset="-128"/>
              </a:rPr>
              <a:t>ロードマップ</a:t>
            </a:r>
            <a:r>
              <a:rPr lang="en-US" altLang="ja-JP" sz="2400" b="1" dirty="0" smtClean="0">
                <a:latin typeface="メイリオ" panose="020B0604030504040204" pitchFamily="50" charset="-128"/>
                <a:ea typeface="メイリオ" panose="020B0604030504040204" pitchFamily="50" charset="-128"/>
              </a:rPr>
              <a:t>2030</a:t>
            </a:r>
            <a:r>
              <a:rPr lang="ja-JP" altLang="en-US" sz="2400" b="1" dirty="0" smtClean="0">
                <a:latin typeface="メイリオ" panose="020B0604030504040204" pitchFamily="50" charset="-128"/>
                <a:ea typeface="メイリオ" panose="020B0604030504040204" pitchFamily="50" charset="-128"/>
              </a:rPr>
              <a:t>　</a:t>
            </a:r>
            <a:endParaRPr kumimoji="1" lang="ja-JP" altLang="en-US" sz="1400" b="1" dirty="0">
              <a:latin typeface="メイリオ" panose="020B0604030504040204" pitchFamily="50" charset="-128"/>
              <a:ea typeface="メイリオ" panose="020B0604030504040204" pitchFamily="50" charset="-128"/>
            </a:endParaRPr>
          </a:p>
        </p:txBody>
      </p:sp>
      <p:sp>
        <p:nvSpPr>
          <p:cNvPr id="107" name="右矢印 14"/>
          <p:cNvSpPr/>
          <p:nvPr/>
        </p:nvSpPr>
        <p:spPr>
          <a:xfrm rot="21163368">
            <a:off x="660835" y="491123"/>
            <a:ext cx="9024000" cy="1424500"/>
          </a:xfrm>
          <a:custGeom>
            <a:avLst/>
            <a:gdLst>
              <a:gd name="connsiteX0" fmla="*/ 0 w 4726202"/>
              <a:gd name="connsiteY0" fmla="*/ 117766 h 748146"/>
              <a:gd name="connsiteX1" fmla="*/ 4352129 w 4726202"/>
              <a:gd name="connsiteY1" fmla="*/ 117766 h 748146"/>
              <a:gd name="connsiteX2" fmla="*/ 4352129 w 4726202"/>
              <a:gd name="connsiteY2" fmla="*/ 0 h 748146"/>
              <a:gd name="connsiteX3" fmla="*/ 4726202 w 4726202"/>
              <a:gd name="connsiteY3" fmla="*/ 374073 h 748146"/>
              <a:gd name="connsiteX4" fmla="*/ 4352129 w 4726202"/>
              <a:gd name="connsiteY4" fmla="*/ 748146 h 748146"/>
              <a:gd name="connsiteX5" fmla="*/ 4352129 w 4726202"/>
              <a:gd name="connsiteY5" fmla="*/ 630380 h 748146"/>
              <a:gd name="connsiteX6" fmla="*/ 0 w 4726202"/>
              <a:gd name="connsiteY6" fmla="*/ 630380 h 748146"/>
              <a:gd name="connsiteX7" fmla="*/ 0 w 4726202"/>
              <a:gd name="connsiteY7" fmla="*/ 117766 h 748146"/>
              <a:gd name="connsiteX0-1" fmla="*/ 58952 w 4726202"/>
              <a:gd name="connsiteY0-2" fmla="*/ 264319 h 748146"/>
              <a:gd name="connsiteX1-3" fmla="*/ 4352129 w 4726202"/>
              <a:gd name="connsiteY1-4" fmla="*/ 117766 h 748146"/>
              <a:gd name="connsiteX2-5" fmla="*/ 4352129 w 4726202"/>
              <a:gd name="connsiteY2-6" fmla="*/ 0 h 748146"/>
              <a:gd name="connsiteX3-7" fmla="*/ 4726202 w 4726202"/>
              <a:gd name="connsiteY3-8" fmla="*/ 374073 h 748146"/>
              <a:gd name="connsiteX4-9" fmla="*/ 4352129 w 4726202"/>
              <a:gd name="connsiteY4-10" fmla="*/ 748146 h 748146"/>
              <a:gd name="connsiteX5-11" fmla="*/ 4352129 w 4726202"/>
              <a:gd name="connsiteY5-12" fmla="*/ 630380 h 748146"/>
              <a:gd name="connsiteX6-13" fmla="*/ 0 w 4726202"/>
              <a:gd name="connsiteY6-14" fmla="*/ 630380 h 748146"/>
              <a:gd name="connsiteX7-15" fmla="*/ 58952 w 4726202"/>
              <a:gd name="connsiteY7-16" fmla="*/ 264319 h 748146"/>
              <a:gd name="connsiteX0-17" fmla="*/ 104584 w 4771834"/>
              <a:gd name="connsiteY0-18" fmla="*/ 264319 h 748146"/>
              <a:gd name="connsiteX1-19" fmla="*/ 4397761 w 4771834"/>
              <a:gd name="connsiteY1-20" fmla="*/ 117766 h 748146"/>
              <a:gd name="connsiteX2-21" fmla="*/ 4397761 w 4771834"/>
              <a:gd name="connsiteY2-22" fmla="*/ 0 h 748146"/>
              <a:gd name="connsiteX3-23" fmla="*/ 4771834 w 4771834"/>
              <a:gd name="connsiteY3-24" fmla="*/ 374073 h 748146"/>
              <a:gd name="connsiteX4-25" fmla="*/ 4397761 w 4771834"/>
              <a:gd name="connsiteY4-26" fmla="*/ 748146 h 748146"/>
              <a:gd name="connsiteX5-27" fmla="*/ 4397761 w 4771834"/>
              <a:gd name="connsiteY5-28" fmla="*/ 630380 h 748146"/>
              <a:gd name="connsiteX6-29" fmla="*/ 0 w 4771834"/>
              <a:gd name="connsiteY6-30" fmla="*/ 487637 h 748146"/>
              <a:gd name="connsiteX7-31" fmla="*/ 104584 w 4771834"/>
              <a:gd name="connsiteY7-32" fmla="*/ 264319 h 7481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771834" h="748146">
                <a:moveTo>
                  <a:pt x="104584" y="264319"/>
                </a:moveTo>
                <a:lnTo>
                  <a:pt x="4397761" y="117766"/>
                </a:lnTo>
                <a:lnTo>
                  <a:pt x="4397761" y="0"/>
                </a:lnTo>
                <a:lnTo>
                  <a:pt x="4771834" y="374073"/>
                </a:lnTo>
                <a:lnTo>
                  <a:pt x="4397761" y="748146"/>
                </a:lnTo>
                <a:lnTo>
                  <a:pt x="4397761" y="630380"/>
                </a:lnTo>
                <a:lnTo>
                  <a:pt x="0" y="487637"/>
                </a:lnTo>
                <a:lnTo>
                  <a:pt x="104584" y="264319"/>
                </a:lnTo>
                <a:close/>
              </a:path>
            </a:pathLst>
          </a:custGeom>
          <a:gradFill>
            <a:gsLst>
              <a:gs pos="43000">
                <a:srgbClr val="FDF1E9"/>
              </a:gs>
              <a:gs pos="93000">
                <a:srgbClr val="FF9B57"/>
              </a:gs>
              <a:gs pos="100000">
                <a:srgbClr val="FF6600"/>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t" anchorCtr="0" forceAA="0" compatLnSpc="1">
            <a:noAutofit/>
          </a:bodyPr>
          <a:lstStyle/>
          <a:p>
            <a:pPr algn="ctr"/>
            <a:endParaRPr lang="ja-JP" altLang="en-US" sz="1015" dirty="0">
              <a:solidFill>
                <a:srgbClr val="FF6600"/>
              </a:solidFill>
              <a:latin typeface="BIZ UDPゴシック" panose="020B0400000000000000" pitchFamily="50" charset="-128"/>
              <a:ea typeface="BIZ UDPゴシック" panose="020B0400000000000000" pitchFamily="50" charset="-128"/>
            </a:endParaRPr>
          </a:p>
        </p:txBody>
      </p:sp>
      <p:graphicFrame>
        <p:nvGraphicFramePr>
          <p:cNvPr id="157" name="表 4"/>
          <p:cNvGraphicFramePr/>
          <p:nvPr>
            <p:extLst>
              <p:ext uri="{D42A27DB-BD31-4B8C-83A1-F6EECF244321}">
                <p14:modId xmlns:p14="http://schemas.microsoft.com/office/powerpoint/2010/main" val="1577438003"/>
              </p:ext>
            </p:extLst>
          </p:nvPr>
        </p:nvGraphicFramePr>
        <p:xfrm>
          <a:off x="83279" y="1560631"/>
          <a:ext cx="9684754" cy="4949095"/>
        </p:xfrm>
        <a:graphic>
          <a:graphicData uri="http://schemas.openxmlformats.org/drawingml/2006/table">
            <a:tbl>
              <a:tblPr/>
              <a:tblGrid>
                <a:gridCol w="451485">
                  <a:extLst>
                    <a:ext uri="{9D8B030D-6E8A-4147-A177-3AD203B41FA5}">
                      <a16:colId xmlns:a16="http://schemas.microsoft.com/office/drawing/2014/main" val="20000"/>
                    </a:ext>
                  </a:extLst>
                </a:gridCol>
                <a:gridCol w="1834671">
                  <a:extLst>
                    <a:ext uri="{9D8B030D-6E8A-4147-A177-3AD203B41FA5}">
                      <a16:colId xmlns:a16="http://schemas.microsoft.com/office/drawing/2014/main" val="20001"/>
                    </a:ext>
                  </a:extLst>
                </a:gridCol>
                <a:gridCol w="1997710">
                  <a:extLst>
                    <a:ext uri="{9D8B030D-6E8A-4147-A177-3AD203B41FA5}">
                      <a16:colId xmlns:a16="http://schemas.microsoft.com/office/drawing/2014/main" val="20002"/>
                    </a:ext>
                  </a:extLst>
                </a:gridCol>
                <a:gridCol w="1821815">
                  <a:extLst>
                    <a:ext uri="{9D8B030D-6E8A-4147-A177-3AD203B41FA5}">
                      <a16:colId xmlns:a16="http://schemas.microsoft.com/office/drawing/2014/main" val="20003"/>
                    </a:ext>
                  </a:extLst>
                </a:gridCol>
                <a:gridCol w="1778317">
                  <a:extLst>
                    <a:ext uri="{9D8B030D-6E8A-4147-A177-3AD203B41FA5}">
                      <a16:colId xmlns:a16="http://schemas.microsoft.com/office/drawing/2014/main" val="20004"/>
                    </a:ext>
                  </a:extLst>
                </a:gridCol>
                <a:gridCol w="1800756">
                  <a:extLst>
                    <a:ext uri="{9D8B030D-6E8A-4147-A177-3AD203B41FA5}">
                      <a16:colId xmlns:a16="http://schemas.microsoft.com/office/drawing/2014/main" val="20005"/>
                    </a:ext>
                  </a:extLst>
                </a:gridCol>
              </a:tblGrid>
              <a:tr h="335280">
                <a:tc>
                  <a:txBody>
                    <a:bodyPr/>
                    <a:lstStyle/>
                    <a:p>
                      <a:endParaRPr lang="ja-JP" sz="1600" dirty="0"/>
                    </a:p>
                  </a:txBody>
                  <a:tcPr>
                    <a:lnL w="12240">
                      <a:solidFill>
                        <a:srgbClr val="FFFFFF"/>
                      </a:solidFill>
                    </a:lnL>
                    <a:lnR w="76320">
                      <a:solidFill>
                        <a:srgbClr val="FFFFFF"/>
                      </a:solidFill>
                    </a:lnR>
                    <a:lnT w="12240">
                      <a:solidFill>
                        <a:srgbClr val="FFFFFF"/>
                      </a:solidFill>
                    </a:lnT>
                    <a:lnB w="12700" cap="flat" cmpd="sng" algn="ctr">
                      <a:solidFill>
                        <a:schemeClr val="bg1"/>
                      </a:solidFill>
                      <a:prstDash val="solid"/>
                      <a:round/>
                      <a:headEnd type="none" w="med" len="med"/>
                      <a:tailEnd type="none" w="med" len="med"/>
                    </a:lnB>
                    <a:solidFill>
                      <a:srgbClr val="E7E6E6"/>
                    </a:solidFill>
                  </a:tcPr>
                </a:tc>
                <a:tc gridSpan="2">
                  <a:txBody>
                    <a:bodyPr/>
                    <a:lstStyle/>
                    <a:p>
                      <a:pPr algn="ctr">
                        <a:lnSpc>
                          <a:spcPct val="100000"/>
                        </a:lnSpc>
                        <a:buNone/>
                      </a:pPr>
                      <a:r>
                        <a:rPr lang="en-US" altLang="ja-JP" sz="1100" b="1" strike="noStrike" spc="-1" dirty="0" smtClean="0">
                          <a:solidFill>
                            <a:srgbClr val="FFFFFF"/>
                          </a:solidFill>
                          <a:latin typeface="メイリオ" panose="020B0604030504040204" pitchFamily="50" charset="-128"/>
                          <a:ea typeface="メイリオ" panose="020B0604030504040204" pitchFamily="50" charset="-128"/>
                        </a:rPr>
                        <a:t>R5</a:t>
                      </a:r>
                      <a:r>
                        <a:rPr lang="ja-JP" altLang="en-US" sz="1100" b="1" strike="noStrike" spc="-1" dirty="0" smtClean="0">
                          <a:solidFill>
                            <a:srgbClr val="FFFFFF"/>
                          </a:solidFill>
                          <a:latin typeface="メイリオ" panose="020B0604030504040204" pitchFamily="50" charset="-128"/>
                          <a:ea typeface="メイリオ" panose="020B0604030504040204" pitchFamily="50" charset="-128"/>
                        </a:rPr>
                        <a:t>～　</a:t>
                      </a:r>
                      <a:r>
                        <a:rPr lang="ja-JP" sz="1200" b="1" strike="noStrike" spc="-1" dirty="0" smtClean="0">
                          <a:solidFill>
                            <a:srgbClr val="FFFFFF"/>
                          </a:solidFill>
                          <a:latin typeface="メイリオ" panose="020B0604030504040204" pitchFamily="50" charset="-128"/>
                          <a:ea typeface="メイリオ" panose="020B0604030504040204" pitchFamily="50" charset="-128"/>
                        </a:rPr>
                        <a:t>エリア制の導入</a:t>
                      </a:r>
                      <a:endParaRPr lang="en-US" sz="1050" b="0" strike="noStrike" spc="-1" dirty="0">
                        <a:latin typeface="Arial" panose="020B0604020202020204"/>
                      </a:endParaRPr>
                    </a:p>
                  </a:txBody>
                  <a:tcPr anchor="ctr">
                    <a:lnL w="76320">
                      <a:solidFill>
                        <a:srgbClr val="FFFFFF"/>
                      </a:solidFill>
                    </a:lnL>
                    <a:lnR w="28080">
                      <a:solidFill>
                        <a:srgbClr val="FFFFFF"/>
                      </a:solidFill>
                    </a:lnR>
                    <a:lnT w="12240">
                      <a:solidFill>
                        <a:srgbClr val="FFFFFF"/>
                      </a:solidFill>
                    </a:lnT>
                    <a:lnB w="12700" cap="flat" cmpd="sng" algn="ctr">
                      <a:solidFill>
                        <a:schemeClr val="bg1"/>
                      </a:solidFill>
                      <a:prstDash val="solid"/>
                      <a:round/>
                      <a:headEnd type="none" w="med" len="med"/>
                      <a:tailEnd type="none" w="med" len="med"/>
                    </a:lnB>
                    <a:solidFill>
                      <a:srgbClr val="92D050"/>
                    </a:solidFill>
                  </a:tcPr>
                </a:tc>
                <a:tc hMerge="1">
                  <a:txBody>
                    <a:bodyPr/>
                    <a:lstStyle/>
                    <a:p>
                      <a:endParaRPr lang="ja-JP"/>
                    </a:p>
                  </a:txBody>
                  <a:tcPr marL="90000" marR="90000">
                    <a:solidFill>
                      <a:srgbClr val="729FCF"/>
                    </a:solidFill>
                  </a:tcPr>
                </a:tc>
                <a:tc gridSpan="2">
                  <a:txBody>
                    <a:bodyPr/>
                    <a:lstStyle/>
                    <a:p>
                      <a:pPr algn="ctr">
                        <a:lnSpc>
                          <a:spcPct val="100000"/>
                        </a:lnSpc>
                        <a:buNone/>
                      </a:pPr>
                      <a:r>
                        <a:rPr lang="ja-JP" altLang="en-US" sz="1100" b="1" strike="noStrike" spc="-1" dirty="0" smtClean="0">
                          <a:solidFill>
                            <a:srgbClr val="FFFFFF"/>
                          </a:solidFill>
                          <a:latin typeface="メイリオ" panose="020B0604030504040204" pitchFamily="50" charset="-128"/>
                          <a:ea typeface="メイリオ" panose="020B0604030504040204" pitchFamily="50" charset="-128"/>
                        </a:rPr>
                        <a:t>　</a:t>
                      </a:r>
                      <a:r>
                        <a:rPr lang="en-US" altLang="ja-JP" sz="1100" b="1" strike="noStrike" spc="-1" dirty="0" smtClean="0">
                          <a:solidFill>
                            <a:srgbClr val="FFFFFF"/>
                          </a:solidFill>
                          <a:latin typeface="メイリオ" panose="020B0604030504040204" pitchFamily="50" charset="-128"/>
                          <a:ea typeface="メイリオ" panose="020B0604030504040204" pitchFamily="50" charset="-128"/>
                        </a:rPr>
                        <a:t>R8</a:t>
                      </a:r>
                      <a:r>
                        <a:rPr lang="ja-JP" altLang="en-US" sz="1100" b="1" strike="noStrike" spc="-1" dirty="0" smtClean="0">
                          <a:solidFill>
                            <a:srgbClr val="FFFFFF"/>
                          </a:solidFill>
                          <a:latin typeface="メイリオ" panose="020B0604030504040204" pitchFamily="50" charset="-128"/>
                          <a:ea typeface="メイリオ" panose="020B0604030504040204" pitchFamily="50" charset="-128"/>
                        </a:rPr>
                        <a:t>～　</a:t>
                      </a:r>
                      <a:r>
                        <a:rPr lang="ja-JP" altLang="en-US" sz="1200" b="1" strike="noStrike" spc="-1" dirty="0" smtClean="0">
                          <a:solidFill>
                            <a:srgbClr val="FFFFFF"/>
                          </a:solidFill>
                          <a:latin typeface="メイリオ" panose="020B0604030504040204" pitchFamily="50" charset="-128"/>
                          <a:ea typeface="メイリオ" panose="020B0604030504040204" pitchFamily="50" charset="-128"/>
                        </a:rPr>
                        <a:t>休日実施</a:t>
                      </a:r>
                      <a:endParaRPr lang="en-US" sz="1200" b="0" strike="noStrike" spc="-1" dirty="0">
                        <a:latin typeface="Arial" panose="020B0604020202020204"/>
                      </a:endParaRPr>
                    </a:p>
                  </a:txBody>
                  <a:tcPr anchor="ctr">
                    <a:lnL w="28080">
                      <a:solidFill>
                        <a:srgbClr val="FFFFFF"/>
                      </a:solidFill>
                    </a:lnL>
                    <a:lnR w="28080">
                      <a:solidFill>
                        <a:srgbClr val="FFFFFF"/>
                      </a:solidFill>
                    </a:lnR>
                    <a:lnT w="12240">
                      <a:solidFill>
                        <a:srgbClr val="FFFFFF"/>
                      </a:solidFill>
                    </a:lnT>
                    <a:lnB w="12700" cap="flat" cmpd="sng" algn="ctr">
                      <a:solidFill>
                        <a:schemeClr val="bg1"/>
                      </a:solidFill>
                      <a:prstDash val="solid"/>
                      <a:round/>
                      <a:headEnd type="none" w="med" len="med"/>
                      <a:tailEnd type="none" w="med" len="med"/>
                    </a:lnB>
                    <a:solidFill>
                      <a:srgbClr val="00B0F0"/>
                    </a:solidFill>
                  </a:tcPr>
                </a:tc>
                <a:tc hMerge="1">
                  <a:txBody>
                    <a:bodyPr/>
                    <a:lstStyle/>
                    <a:p>
                      <a:endParaRPr lang="ja-JP"/>
                    </a:p>
                  </a:txBody>
                  <a:tcPr/>
                </a:tc>
                <a:tc>
                  <a:txBody>
                    <a:bodyPr/>
                    <a:lstStyle/>
                    <a:p>
                      <a:pPr algn="ctr">
                        <a:lnSpc>
                          <a:spcPct val="100000"/>
                        </a:lnSpc>
                        <a:buNone/>
                      </a:pPr>
                      <a:r>
                        <a:rPr lang="en-US" altLang="ja-JP" sz="1100" b="1" strike="noStrike" spc="-1" dirty="0" smtClean="0">
                          <a:solidFill>
                            <a:srgbClr val="FFFFFF"/>
                          </a:solidFill>
                          <a:latin typeface="メイリオ" panose="020B0604030504040204" pitchFamily="50" charset="-128"/>
                          <a:ea typeface="メイリオ" panose="020B0604030504040204" pitchFamily="50" charset="-128"/>
                        </a:rPr>
                        <a:t>R12~</a:t>
                      </a:r>
                      <a:r>
                        <a:rPr kumimoji="1" lang="ja-JP" altLang="en-US" sz="1200" b="1" i="0" u="none" strike="noStrike" kern="1200" cap="none" spc="-1" normalizeH="0" baseline="0" noProof="0" dirty="0" smtClean="0">
                          <a:ln>
                            <a:noFill/>
                          </a:ln>
                          <a:solidFill>
                            <a:srgbClr val="FFFFFF"/>
                          </a:solidFill>
                          <a:effectLst/>
                          <a:uLnTx/>
                          <a:uFillTx/>
                          <a:latin typeface="メイリオ" panose="020B0604030504040204" pitchFamily="50" charset="-128"/>
                          <a:ea typeface="メイリオ" panose="020B0604030504040204" pitchFamily="50" charset="-128"/>
                        </a:rPr>
                        <a:t>休日</a:t>
                      </a:r>
                      <a:r>
                        <a:rPr kumimoji="1" lang="ja-JP" altLang="en-US" sz="600" b="1" i="0" u="none" strike="noStrike" kern="1200" cap="none" spc="-1" normalizeH="0" baseline="0" noProof="0" dirty="0" smtClean="0">
                          <a:ln>
                            <a:noFill/>
                          </a:ln>
                          <a:solidFill>
                            <a:srgbClr val="FFFFFF"/>
                          </a:solidFill>
                          <a:effectLst/>
                          <a:uLnTx/>
                          <a:uFillTx/>
                          <a:latin typeface="メイリオ" panose="020B0604030504040204" pitchFamily="50" charset="-128"/>
                          <a:ea typeface="メイリオ" panose="020B0604030504040204" pitchFamily="50" charset="-128"/>
                        </a:rPr>
                        <a:t>＋</a:t>
                      </a:r>
                      <a:r>
                        <a:rPr kumimoji="1" lang="ja-JP" altLang="en-US" sz="1200" b="1" i="0" u="none" strike="noStrike" kern="1200" cap="none" spc="-1" normalizeH="0" baseline="0" noProof="0" dirty="0" smtClean="0">
                          <a:ln>
                            <a:noFill/>
                          </a:ln>
                          <a:solidFill>
                            <a:srgbClr val="FFFFFF"/>
                          </a:solidFill>
                          <a:effectLst/>
                          <a:uLnTx/>
                          <a:uFillTx/>
                          <a:latin typeface="メイリオ" panose="020B0604030504040204" pitchFamily="50" charset="-128"/>
                          <a:ea typeface="メイリオ" panose="020B0604030504040204" pitchFamily="50" charset="-128"/>
                        </a:rPr>
                        <a:t>平日</a:t>
                      </a:r>
                      <a:r>
                        <a:rPr lang="ja-JP" sz="1200" b="1" strike="noStrike" spc="-1" dirty="0" smtClean="0">
                          <a:solidFill>
                            <a:srgbClr val="FFFFFF"/>
                          </a:solidFill>
                          <a:latin typeface="メイリオ" panose="020B0604030504040204" pitchFamily="50" charset="-128"/>
                          <a:ea typeface="メイリオ" panose="020B0604030504040204" pitchFamily="50" charset="-128"/>
                        </a:rPr>
                        <a:t>実施</a:t>
                      </a:r>
                      <a:endParaRPr lang="en-US" sz="1200" b="0" strike="noStrike" spc="-1" dirty="0">
                        <a:latin typeface="Arial" panose="020B0604020202020204"/>
                      </a:endParaRPr>
                    </a:p>
                  </a:txBody>
                  <a:tcPr anchor="ctr">
                    <a:lnL w="28080" cap="flat" cmpd="sng" algn="ctr">
                      <a:solidFill>
                        <a:srgbClr val="FFFFFF"/>
                      </a:solidFill>
                      <a:prstDash val="solid"/>
                      <a:round/>
                      <a:headEnd type="none" w="med" len="med"/>
                      <a:tailEnd type="none" w="med" len="med"/>
                    </a:lnL>
                    <a:lnR w="76320">
                      <a:solidFill>
                        <a:srgbClr val="FFFFFF"/>
                      </a:solidFill>
                    </a:lnR>
                    <a:lnT w="12240">
                      <a:solidFill>
                        <a:srgbClr val="FFFFFF"/>
                      </a:solidFill>
                    </a:lnT>
                    <a:lnB w="12700" cap="flat" cmpd="sng" algn="ctr">
                      <a:solidFill>
                        <a:schemeClr val="bg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216000">
                <a:tc>
                  <a:txBody>
                    <a:bodyPr/>
                    <a:lstStyle/>
                    <a:p>
                      <a:pPr algn="ctr">
                        <a:lnSpc>
                          <a:spcPct val="100000"/>
                        </a:lnSpc>
                        <a:buNone/>
                      </a:pPr>
                      <a:r>
                        <a:rPr lang="ja-JP" sz="700" b="0" strike="noStrike" spc="-1" dirty="0">
                          <a:solidFill>
                            <a:srgbClr val="000000"/>
                          </a:solidFill>
                          <a:latin typeface="メイリオ" panose="020B0604030504040204" pitchFamily="50" charset="-128"/>
                          <a:ea typeface="メイリオ" panose="020B0604030504040204" pitchFamily="50" charset="-128"/>
                        </a:rPr>
                        <a:t>曜</a:t>
                      </a:r>
                      <a:endParaRPr lang="en-US" sz="700" b="0" strike="noStrike" spc="-1" dirty="0">
                        <a:latin typeface="Arial" panose="020B0604020202020204"/>
                      </a:endParaRPr>
                    </a:p>
                  </a:txBody>
                  <a:tcPr anchor="ctr">
                    <a:lnL w="12240">
                      <a:solidFill>
                        <a:srgbClr val="FFFFFF"/>
                      </a:solidFill>
                    </a:lnL>
                    <a:lnR w="76320">
                      <a:solidFill>
                        <a:srgbClr val="FFFFFF"/>
                      </a:solidFill>
                    </a:lnR>
                    <a:lnT w="12700" cap="flat" cmpd="sng" algn="ctr">
                      <a:solidFill>
                        <a:schemeClr val="bg1"/>
                      </a:solidFill>
                      <a:prstDash val="solid"/>
                      <a:round/>
                      <a:headEnd type="none" w="med" len="med"/>
                      <a:tailEnd type="none" w="med" len="med"/>
                    </a:lnT>
                    <a:lnB w="12240">
                      <a:solidFill>
                        <a:srgbClr val="FFFFFF"/>
                      </a:solidFill>
                    </a:lnB>
                    <a:solidFill>
                      <a:srgbClr val="E7E6E6"/>
                    </a:solidFill>
                  </a:tcPr>
                </a:tc>
                <a:tc>
                  <a:txBody>
                    <a:bodyPr/>
                    <a:lstStyle/>
                    <a:p>
                      <a:pPr algn="ctr">
                        <a:lnSpc>
                          <a:spcPct val="100000"/>
                        </a:lnSpc>
                        <a:buNone/>
                      </a:pPr>
                      <a:r>
                        <a:rPr lang="ja-JP" sz="900" b="0" strike="noStrike" spc="-1" dirty="0">
                          <a:solidFill>
                            <a:srgbClr val="000000"/>
                          </a:solidFill>
                          <a:latin typeface="メイリオ" panose="020B0604030504040204" pitchFamily="50" charset="-128"/>
                          <a:ea typeface="メイリオ" panose="020B0604030504040204" pitchFamily="50" charset="-128"/>
                        </a:rPr>
                        <a:t>平日</a:t>
                      </a:r>
                    </a:p>
                  </a:txBody>
                  <a:tcPr anchor="ctr">
                    <a:lnL w="76320">
                      <a:solidFill>
                        <a:srgbClr val="FFFFFF"/>
                      </a:solidFill>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60">
                      <a:solidFill>
                        <a:srgbClr val="FFFFFF"/>
                      </a:solidFill>
                    </a:lnB>
                    <a:solidFill>
                      <a:srgbClr val="E7FFE7"/>
                    </a:solidFill>
                  </a:tcPr>
                </a:tc>
                <a:tc>
                  <a:txBody>
                    <a:bodyPr/>
                    <a:lstStyle/>
                    <a:p>
                      <a:pPr algn="ctr">
                        <a:lnSpc>
                          <a:spcPct val="100000"/>
                        </a:lnSpc>
                        <a:buNone/>
                      </a:pPr>
                      <a:r>
                        <a:rPr lang="ja-JP" sz="900" b="0" strike="noStrike" spc="-1" dirty="0">
                          <a:solidFill>
                            <a:srgbClr val="FF0000"/>
                          </a:solidFill>
                          <a:latin typeface="メイリオ" panose="020B0604030504040204" pitchFamily="50" charset="-128"/>
                          <a:ea typeface="メイリオ" panose="020B0604030504040204" pitchFamily="50" charset="-128"/>
                        </a:rPr>
                        <a:t>土日</a:t>
                      </a:r>
                    </a:p>
                  </a:txBody>
                  <a:tcPr anchor="ctr">
                    <a:lnL w="19050" cap="flat" cmpd="sng" algn="ctr">
                      <a:solidFill>
                        <a:schemeClr val="bg1"/>
                      </a:solidFill>
                      <a:prstDash val="solid"/>
                      <a:round/>
                      <a:headEnd type="none" w="med" len="med"/>
                      <a:tailEnd type="none" w="med" len="med"/>
                    </a:lnL>
                    <a:lnR w="28080">
                      <a:solidFill>
                        <a:srgbClr val="FFFFFF"/>
                      </a:solidFill>
                    </a:lnR>
                    <a:lnT w="12700" cap="flat" cmpd="sng" algn="ctr">
                      <a:solidFill>
                        <a:schemeClr val="bg1"/>
                      </a:solidFill>
                      <a:prstDash val="solid"/>
                      <a:round/>
                      <a:headEnd type="none" w="med" len="med"/>
                      <a:tailEnd type="none" w="med" len="med"/>
                    </a:lnT>
                    <a:lnB w="38160">
                      <a:solidFill>
                        <a:srgbClr val="FFFFFF"/>
                      </a:solidFill>
                    </a:lnB>
                    <a:solidFill>
                      <a:srgbClr val="E7FFE7"/>
                    </a:solidFill>
                  </a:tcPr>
                </a:tc>
                <a:tc>
                  <a:txBody>
                    <a:bodyPr/>
                    <a:lstStyle/>
                    <a:p>
                      <a:pPr algn="ctr">
                        <a:lnSpc>
                          <a:spcPct val="100000"/>
                        </a:lnSpc>
                        <a:buNone/>
                      </a:pPr>
                      <a:r>
                        <a:rPr lang="ja-JP" sz="900" b="0" strike="noStrike" spc="-1" dirty="0">
                          <a:solidFill>
                            <a:srgbClr val="000000"/>
                          </a:solidFill>
                          <a:latin typeface="メイリオ" panose="020B0604030504040204" pitchFamily="50" charset="-128"/>
                          <a:ea typeface="メイリオ" panose="020B0604030504040204" pitchFamily="50" charset="-128"/>
                        </a:rPr>
                        <a:t>平日</a:t>
                      </a:r>
                    </a:p>
                  </a:txBody>
                  <a:tcPr anchor="ctr">
                    <a:lnL w="28080">
                      <a:solidFill>
                        <a:srgbClr val="FFFFFF"/>
                      </a:solidFill>
                    </a:lnL>
                    <a:lnR w="19050" cap="flat" cmpd="sng" algn="ctr">
                      <a:solidFill>
                        <a:schemeClr val="bg1"/>
                      </a:solidFill>
                      <a:prstDash val="sysDash"/>
                      <a:round/>
                      <a:headEnd type="none" w="med" len="med"/>
                      <a:tailEnd type="none" w="med" len="med"/>
                    </a:lnR>
                    <a:lnT w="12700" cap="flat" cmpd="sng" algn="ctr">
                      <a:solidFill>
                        <a:schemeClr val="bg1"/>
                      </a:solidFill>
                      <a:prstDash val="solid"/>
                      <a:round/>
                      <a:headEnd type="none" w="med" len="med"/>
                      <a:tailEnd type="none" w="med" len="med"/>
                    </a:lnT>
                    <a:lnB w="38160">
                      <a:solidFill>
                        <a:srgbClr val="FFFFFF"/>
                      </a:solidFill>
                    </a:lnB>
                    <a:solidFill>
                      <a:srgbClr val="DDF6FF"/>
                    </a:solidFill>
                  </a:tcPr>
                </a:tc>
                <a:tc>
                  <a:txBody>
                    <a:bodyPr/>
                    <a:lstStyle/>
                    <a:p>
                      <a:pPr algn="ctr">
                        <a:lnSpc>
                          <a:spcPct val="100000"/>
                        </a:lnSpc>
                        <a:buNone/>
                      </a:pPr>
                      <a:r>
                        <a:rPr lang="ja-JP" sz="900" b="0" strike="noStrike" spc="-1" dirty="0">
                          <a:solidFill>
                            <a:srgbClr val="FF0000"/>
                          </a:solidFill>
                          <a:latin typeface="メイリオ" panose="020B0604030504040204" pitchFamily="50" charset="-128"/>
                          <a:ea typeface="メイリオ" panose="020B0604030504040204" pitchFamily="50" charset="-128"/>
                        </a:rPr>
                        <a:t>土日</a:t>
                      </a:r>
                    </a:p>
                  </a:txBody>
                  <a:tcPr anchor="ctr">
                    <a:lnL w="19050" cap="flat" cmpd="sng" algn="ctr">
                      <a:solidFill>
                        <a:schemeClr val="bg1"/>
                      </a:solidFill>
                      <a:prstDash val="sysDash"/>
                      <a:round/>
                      <a:headEnd type="none" w="med" len="med"/>
                      <a:tailEnd type="none" w="med" len="med"/>
                    </a:lnL>
                    <a:lnR w="28080">
                      <a:solidFill>
                        <a:srgbClr val="FFFFFF"/>
                      </a:solidFill>
                    </a:lnR>
                    <a:lnT w="12700" cap="flat" cmpd="sng" algn="ctr">
                      <a:solidFill>
                        <a:schemeClr val="bg1"/>
                      </a:solidFill>
                      <a:prstDash val="solid"/>
                      <a:round/>
                      <a:headEnd type="none" w="med" len="med"/>
                      <a:tailEnd type="none" w="med" len="med"/>
                    </a:lnT>
                    <a:lnB w="38160" cap="flat" cmpd="sng" algn="ctr">
                      <a:solidFill>
                        <a:srgbClr val="FFFFFF"/>
                      </a:solidFill>
                      <a:prstDash val="solid"/>
                      <a:round/>
                      <a:headEnd type="none" w="med" len="med"/>
                      <a:tailEnd type="none" w="med" len="med"/>
                    </a:lnB>
                    <a:solidFill>
                      <a:srgbClr val="DDF6FF"/>
                    </a:solidFill>
                  </a:tcPr>
                </a:tc>
                <a:tc>
                  <a:txBody>
                    <a:bodyPr/>
                    <a:lstStyle/>
                    <a:p>
                      <a:pPr algn="ctr">
                        <a:lnSpc>
                          <a:spcPct val="100000"/>
                        </a:lnSpc>
                        <a:buNone/>
                      </a:pPr>
                      <a:r>
                        <a:rPr lang="ja-JP" altLang="en-US" sz="900" b="0" strike="noStrike" spc="-1" dirty="0" smtClean="0">
                          <a:solidFill>
                            <a:srgbClr val="000000"/>
                          </a:solidFill>
                          <a:latin typeface="メイリオ" panose="020B0604030504040204" pitchFamily="50" charset="-128"/>
                          <a:ea typeface="メイリオ" panose="020B0604030504040204" pitchFamily="50" charset="-128"/>
                        </a:rPr>
                        <a:t>平</a:t>
                      </a:r>
                      <a:r>
                        <a:rPr lang="ja-JP" sz="900" b="0" strike="noStrike" spc="-1" dirty="0" smtClean="0">
                          <a:solidFill>
                            <a:srgbClr val="000000"/>
                          </a:solidFill>
                          <a:latin typeface="メイリオ" panose="020B0604030504040204" pitchFamily="50" charset="-128"/>
                          <a:ea typeface="メイリオ" panose="020B0604030504040204" pitchFamily="50" charset="-128"/>
                        </a:rPr>
                        <a:t>日</a:t>
                      </a:r>
                      <a:r>
                        <a:rPr lang="ja-JP" altLang="en-US" sz="900" b="0" strike="noStrike" spc="-1" dirty="0" smtClean="0">
                          <a:solidFill>
                            <a:srgbClr val="000000"/>
                          </a:solidFill>
                          <a:latin typeface="メイリオ" panose="020B0604030504040204" pitchFamily="50" charset="-128"/>
                          <a:ea typeface="メイリオ" panose="020B0604030504040204" pitchFamily="50" charset="-128"/>
                        </a:rPr>
                        <a:t>　　</a:t>
                      </a:r>
                      <a:r>
                        <a:rPr lang="ja-JP" altLang="en-US" sz="900" b="0" strike="noStrike" spc="-1" dirty="0" smtClean="0">
                          <a:solidFill>
                            <a:srgbClr val="FF0000"/>
                          </a:solidFill>
                          <a:latin typeface="メイリオ" panose="020B0604030504040204" pitchFamily="50" charset="-128"/>
                          <a:ea typeface="メイリオ" panose="020B0604030504040204" pitchFamily="50" charset="-128"/>
                        </a:rPr>
                        <a:t>土日</a:t>
                      </a:r>
                      <a:endParaRPr lang="ja-JP" sz="900" b="0" strike="noStrike" spc="-1" dirty="0">
                        <a:solidFill>
                          <a:srgbClr val="FF0000"/>
                        </a:solidFill>
                        <a:latin typeface="メイリオ" panose="020B0604030504040204" pitchFamily="50" charset="-128"/>
                        <a:ea typeface="メイリオ" panose="020B0604030504040204" pitchFamily="50" charset="-128"/>
                      </a:endParaRPr>
                    </a:p>
                  </a:txBody>
                  <a:tcPr anchor="ctr">
                    <a:lnL w="28080" cap="flat" cmpd="sng" algn="ctr">
                      <a:solidFill>
                        <a:srgbClr val="FFFFFF"/>
                      </a:solidFill>
                      <a:prstDash val="solid"/>
                      <a:round/>
                      <a:headEnd type="none" w="med" len="med"/>
                      <a:tailEnd type="none" w="med" len="med"/>
                    </a:lnL>
                    <a:lnR w="76320">
                      <a:solidFill>
                        <a:srgbClr val="FFFFFF"/>
                      </a:solidFill>
                    </a:lnR>
                    <a:lnT w="12700" cap="flat" cmpd="sng" algn="ctr">
                      <a:solidFill>
                        <a:schemeClr val="bg1"/>
                      </a:solidFill>
                      <a:prstDash val="solid"/>
                      <a:round/>
                      <a:headEnd type="none" w="med" len="med"/>
                      <a:tailEnd type="none" w="med" len="med"/>
                    </a:lnT>
                    <a:lnB w="38160" cap="flat" cmpd="sng" algn="ctr">
                      <a:solidFill>
                        <a:srgbClr val="FFFFFF"/>
                      </a:solidFill>
                      <a:prstDash val="solid"/>
                      <a:round/>
                      <a:headEnd type="none" w="med" len="med"/>
                      <a:tailEnd type="none" w="med" len="med"/>
                    </a:lnB>
                    <a:solidFill>
                      <a:srgbClr val="DEEBF7"/>
                    </a:solidFill>
                  </a:tcPr>
                </a:tc>
                <a:extLst>
                  <a:ext uri="{0D108BD9-81ED-4DB2-BD59-A6C34878D82A}">
                    <a16:rowId xmlns:a16="http://schemas.microsoft.com/office/drawing/2014/main" val="10001"/>
                  </a:ext>
                </a:extLst>
              </a:tr>
              <a:tr h="252000">
                <a:tc rowSpan="2">
                  <a:txBody>
                    <a:bodyPr/>
                    <a:lstStyle/>
                    <a:p>
                      <a:pPr algn="ctr">
                        <a:lnSpc>
                          <a:spcPct val="100000"/>
                        </a:lnSpc>
                        <a:buNone/>
                      </a:pPr>
                      <a:r>
                        <a:rPr lang="ja-JP" altLang="en-US" sz="800" b="0" strike="noStrike" spc="-1" dirty="0" smtClean="0">
                          <a:solidFill>
                            <a:srgbClr val="000000"/>
                          </a:solidFill>
                          <a:latin typeface="メイリオ" panose="020B0604030504040204" pitchFamily="50" charset="-128"/>
                          <a:ea typeface="メイリオ" panose="020B0604030504040204" pitchFamily="50" charset="-128"/>
                        </a:rPr>
                        <a:t>主</a:t>
                      </a:r>
                      <a:endParaRPr lang="en-US" altLang="ja-JP" sz="800" b="0" strike="noStrike" spc="-1" dirty="0" smtClean="0">
                        <a:solidFill>
                          <a:srgbClr val="000000"/>
                        </a:solidFill>
                        <a:latin typeface="メイリオ" panose="020B0604030504040204" pitchFamily="50" charset="-128"/>
                        <a:ea typeface="メイリオ" panose="020B0604030504040204" pitchFamily="50" charset="-128"/>
                      </a:endParaRPr>
                    </a:p>
                    <a:p>
                      <a:pPr algn="ctr">
                        <a:lnSpc>
                          <a:spcPct val="100000"/>
                        </a:lnSpc>
                        <a:buNone/>
                      </a:pPr>
                      <a:r>
                        <a:rPr lang="ja-JP" altLang="en-US" sz="800" b="0" strike="noStrike" spc="-1" dirty="0" smtClean="0">
                          <a:solidFill>
                            <a:srgbClr val="000000"/>
                          </a:solidFill>
                          <a:latin typeface="メイリオ" panose="020B0604030504040204" pitchFamily="50" charset="-128"/>
                          <a:ea typeface="メイリオ" panose="020B0604030504040204" pitchFamily="50" charset="-128"/>
                        </a:rPr>
                        <a:t>体</a:t>
                      </a:r>
                      <a:endParaRPr lang="en-US" sz="800" b="0" strike="noStrike" spc="-1" dirty="0">
                        <a:latin typeface="Arial" panose="020B0604020202020204"/>
                      </a:endParaRPr>
                    </a:p>
                  </a:txBody>
                  <a:tcPr anchor="ctr">
                    <a:lnL w="12240">
                      <a:solidFill>
                        <a:srgbClr val="FFFFFF"/>
                      </a:solidFill>
                    </a:lnL>
                    <a:lnR w="7632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rgbClr val="E7E6E6"/>
                    </a:solidFill>
                  </a:tcPr>
                </a:tc>
                <a:tc gridSpan="2">
                  <a:txBody>
                    <a:bodyPr/>
                    <a:lstStyle/>
                    <a:p>
                      <a:pPr algn="ctr">
                        <a:lnSpc>
                          <a:spcPct val="100000"/>
                        </a:lnSpc>
                        <a:buNone/>
                      </a:pPr>
                      <a:r>
                        <a:rPr lang="ja-JP" sz="1000" b="1" strike="noStrike" spc="-1" dirty="0">
                          <a:solidFill>
                            <a:srgbClr val="FFFFFF"/>
                          </a:solidFill>
                          <a:latin typeface="メイリオ" panose="020B0604030504040204" pitchFamily="50" charset="-128"/>
                          <a:ea typeface="メイリオ" panose="020B0604030504040204" pitchFamily="50" charset="-128"/>
                        </a:rPr>
                        <a:t>学　校</a:t>
                      </a:r>
                      <a:endParaRPr lang="en-US" sz="1000" b="0" strike="noStrike" spc="-1" dirty="0">
                        <a:latin typeface="Arial" panose="020B0604020202020204"/>
                      </a:endParaRPr>
                    </a:p>
                  </a:txBody>
                  <a:tcPr anchor="b">
                    <a:lnL w="76320" cap="flat" cmpd="sng" algn="ctr">
                      <a:solidFill>
                        <a:srgbClr val="FFFFFF"/>
                      </a:solidFill>
                      <a:prstDash val="solid"/>
                      <a:round/>
                      <a:headEnd type="none" w="med" len="med"/>
                      <a:tailEnd type="none" w="med" len="med"/>
                    </a:lnL>
                    <a:lnR w="2808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12240">
                      <a:solidFill>
                        <a:srgbClr val="FFFFFF"/>
                      </a:solidFill>
                    </a:lnB>
                    <a:solidFill>
                      <a:srgbClr val="92D050"/>
                    </a:solidFill>
                  </a:tcPr>
                </a:tc>
                <a:tc hMerge="1">
                  <a:txBody>
                    <a:bodyPr/>
                    <a:lstStyle/>
                    <a:p>
                      <a:endParaRPr lang="ja-JP"/>
                    </a:p>
                  </a:txBody>
                  <a:tcPr marL="90000" marR="90000">
                    <a:solidFill>
                      <a:srgbClr val="729FCF"/>
                    </a:solidFill>
                  </a:tcPr>
                </a:tc>
                <a:tc>
                  <a:txBody>
                    <a:bodyPr/>
                    <a:lstStyle/>
                    <a:p>
                      <a:pPr algn="ctr">
                        <a:lnSpc>
                          <a:spcPct val="100000"/>
                        </a:lnSpc>
                        <a:buNone/>
                      </a:pPr>
                      <a:r>
                        <a:rPr lang="ja-JP" sz="1000" b="1" strike="noStrike" spc="-1" dirty="0">
                          <a:solidFill>
                            <a:srgbClr val="FFFFFF"/>
                          </a:solidFill>
                          <a:latin typeface="メイリオ" panose="020B0604030504040204" pitchFamily="50" charset="-128"/>
                          <a:ea typeface="メイリオ" panose="020B0604030504040204" pitchFamily="50" charset="-128"/>
                        </a:rPr>
                        <a:t>学　校</a:t>
                      </a:r>
                      <a:endParaRPr lang="en-US" sz="1000" b="0" strike="noStrike" spc="-1" dirty="0">
                        <a:latin typeface="Arial" panose="020B0604020202020204"/>
                      </a:endParaRPr>
                    </a:p>
                  </a:txBody>
                  <a:tcPr anchor="b">
                    <a:lnL w="28080" cap="flat" cmpd="sng" algn="ctr">
                      <a:solidFill>
                        <a:srgbClr val="FFFFFF"/>
                      </a:solidFill>
                      <a:prstDash val="solid"/>
                      <a:round/>
                      <a:headEnd type="none" w="med" len="med"/>
                      <a:tailEnd type="none" w="med" len="med"/>
                    </a:lnL>
                    <a:lnR w="19050" cap="flat" cmpd="sng" algn="ctr">
                      <a:solidFill>
                        <a:schemeClr val="bg1"/>
                      </a:solidFill>
                      <a:prstDash val="sysDash"/>
                      <a:round/>
                      <a:headEnd type="none" w="med" len="med"/>
                      <a:tailEnd type="none" w="med" len="med"/>
                    </a:lnR>
                    <a:lnT w="38160" cap="flat" cmpd="sng" algn="ctr">
                      <a:solidFill>
                        <a:srgbClr val="FFFFFF"/>
                      </a:solidFill>
                      <a:prstDash val="solid"/>
                      <a:round/>
                      <a:headEnd type="none" w="med" len="med"/>
                      <a:tailEnd type="none" w="med" len="med"/>
                    </a:lnT>
                    <a:lnB w="12240">
                      <a:solidFill>
                        <a:srgbClr val="FFFFFF"/>
                      </a:solidFill>
                    </a:lnB>
                    <a:solidFill>
                      <a:srgbClr val="00B0F0"/>
                    </a:solidFill>
                  </a:tcPr>
                </a:tc>
                <a:tc>
                  <a:txBody>
                    <a:bodyPr/>
                    <a:lstStyle/>
                    <a:p>
                      <a:pPr algn="ctr">
                        <a:lnSpc>
                          <a:spcPct val="100000"/>
                        </a:lnSpc>
                        <a:buNone/>
                      </a:pPr>
                      <a:r>
                        <a:rPr lang="ja-JP" sz="1000" b="1" strike="noStrike" spc="-1" dirty="0" smtClean="0">
                          <a:solidFill>
                            <a:srgbClr val="FFFFFF"/>
                          </a:solidFill>
                          <a:latin typeface="メイリオ" panose="020B0604030504040204" pitchFamily="50" charset="-128"/>
                          <a:ea typeface="メイリオ" panose="020B0604030504040204" pitchFamily="50" charset="-128"/>
                        </a:rPr>
                        <a:t>市</a:t>
                      </a:r>
                      <a:endParaRPr lang="en-US" sz="1000" b="0" strike="noStrike" spc="-1" dirty="0">
                        <a:latin typeface="Arial" panose="020B0604020202020204"/>
                      </a:endParaRPr>
                    </a:p>
                  </a:txBody>
                  <a:tcPr anchor="b">
                    <a:lnL w="19050" cap="flat" cmpd="sng" algn="ctr">
                      <a:solidFill>
                        <a:schemeClr val="bg1"/>
                      </a:solidFill>
                      <a:prstDash val="sysDash"/>
                      <a:round/>
                      <a:headEnd type="none" w="med" len="med"/>
                      <a:tailEnd type="none" w="med" len="med"/>
                    </a:lnL>
                    <a:lnR w="2808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00B0F0"/>
                    </a:solidFill>
                  </a:tcPr>
                </a:tc>
                <a:tc>
                  <a:txBody>
                    <a:bodyPr/>
                    <a:lstStyle/>
                    <a:p>
                      <a:pPr algn="ctr">
                        <a:lnSpc>
                          <a:spcPct val="100000"/>
                        </a:lnSpc>
                        <a:buNone/>
                      </a:pPr>
                      <a:r>
                        <a:rPr lang="ja-JP" sz="1000" b="1" strike="noStrike" spc="-1" dirty="0" smtClean="0">
                          <a:solidFill>
                            <a:srgbClr val="FFFFFF"/>
                          </a:solidFill>
                          <a:latin typeface="メイリオ" panose="020B0604030504040204" pitchFamily="50" charset="-128"/>
                          <a:ea typeface="メイリオ" panose="020B0604030504040204" pitchFamily="50" charset="-128"/>
                        </a:rPr>
                        <a:t>市</a:t>
                      </a:r>
                      <a:endParaRPr lang="en-US" sz="1000" b="0" strike="noStrike" spc="-1" dirty="0">
                        <a:latin typeface="Arial" panose="020B0604020202020204"/>
                      </a:endParaRPr>
                    </a:p>
                  </a:txBody>
                  <a:tcPr anchor="b">
                    <a:lnL w="28080" cap="flat" cmpd="sng" algn="ctr">
                      <a:solidFill>
                        <a:srgbClr val="FFFFFF"/>
                      </a:solidFill>
                      <a:prstDash val="solid"/>
                      <a:round/>
                      <a:headEnd type="none" w="med" len="med"/>
                      <a:tailEnd type="none" w="med" len="med"/>
                    </a:lnL>
                    <a:lnR w="76320">
                      <a:solidFill>
                        <a:srgbClr val="FFFFFF"/>
                      </a:solidFill>
                    </a:lnR>
                    <a:lnT w="3816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0070C0"/>
                    </a:solidFill>
                  </a:tcPr>
                </a:tc>
                <a:extLst>
                  <a:ext uri="{0D108BD9-81ED-4DB2-BD59-A6C34878D82A}">
                    <a16:rowId xmlns:a16="http://schemas.microsoft.com/office/drawing/2014/main" val="10002"/>
                  </a:ext>
                </a:extLst>
              </a:tr>
              <a:tr h="452755">
                <a:tc vMerge="1">
                  <a:txBody>
                    <a:bodyPr/>
                    <a:lstStyle/>
                    <a:p>
                      <a:endParaRPr lang="ja-JP"/>
                    </a:p>
                  </a:txBody>
                  <a:tcPr marL="0" marR="0" marT="0" marB="0" vert="eaVert" anchor="ctr">
                    <a:lnL w="12240">
                      <a:solidFill>
                        <a:srgbClr val="FFFFFF"/>
                      </a:solidFill>
                    </a:lnL>
                    <a:lnR w="7632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76320">
                      <a:solidFill>
                        <a:srgbClr val="808080"/>
                      </a:solidFill>
                    </a:lnB>
                    <a:solidFill>
                      <a:srgbClr val="E7E6E6"/>
                    </a:solidFill>
                  </a:tcPr>
                </a:tc>
                <a:tc gridSpan="2">
                  <a:txBody>
                    <a:bodyPr/>
                    <a:lstStyle/>
                    <a:p>
                      <a:pPr>
                        <a:lnSpc>
                          <a:spcPct val="100000"/>
                        </a:lnSpc>
                        <a:buNone/>
                      </a:pPr>
                      <a:endParaRPr lang="en-US" sz="1200" b="0" strike="noStrike" spc="-1" dirty="0">
                        <a:latin typeface="Arial" panose="020B0604020202020204"/>
                      </a:endParaRPr>
                    </a:p>
                    <a:p>
                      <a:pPr>
                        <a:lnSpc>
                          <a:spcPct val="100000"/>
                        </a:lnSpc>
                        <a:buNone/>
                      </a:pPr>
                      <a:endParaRPr lang="en-US" sz="500" b="0" strike="noStrike" spc="-1" dirty="0">
                        <a:latin typeface="Arial" panose="020B0604020202020204"/>
                      </a:endParaRPr>
                    </a:p>
                    <a:p>
                      <a:pPr marL="85725" indent="-85725" defTabSz="-635">
                        <a:lnSpc>
                          <a:spcPct val="100000"/>
                        </a:lnSpc>
                        <a:buNone/>
                        <a:tabLst>
                          <a:tab pos="0" algn="l"/>
                        </a:tabLst>
                      </a:pPr>
                      <a:endParaRPr lang="en-US" sz="500" b="0" strike="noStrike" spc="-1" dirty="0">
                        <a:latin typeface="Arial" panose="020B0604020202020204"/>
                      </a:endParaRPr>
                    </a:p>
                    <a:p>
                      <a:pPr defTabSz="-635">
                        <a:lnSpc>
                          <a:spcPct val="100000"/>
                        </a:lnSpc>
                        <a:buNone/>
                        <a:tabLst>
                          <a:tab pos="0" algn="l"/>
                        </a:tabLst>
                      </a:pPr>
                      <a:r>
                        <a:rPr lang="ja-JP" altLang="en-US" sz="500" b="0" strike="noStrike" spc="-1" dirty="0" smtClean="0">
                          <a:latin typeface="Arial" panose="020B0604020202020204"/>
                        </a:rPr>
                        <a:t>　</a:t>
                      </a:r>
                      <a:endParaRPr lang="en-US" sz="1200" b="0" strike="noStrike" spc="-1" dirty="0">
                        <a:latin typeface="メイリオ" panose="020B0604030504040204" pitchFamily="50" charset="-128"/>
                        <a:ea typeface="メイリオ" panose="020B0604030504040204" pitchFamily="50" charset="-128"/>
                      </a:endParaRPr>
                    </a:p>
                  </a:txBody>
                  <a:tcPr marL="0" marR="0" marT="0" marB="0">
                    <a:lnL w="76320" cap="flat" cmpd="sng" algn="ctr">
                      <a:solidFill>
                        <a:srgbClr val="FFFFFF"/>
                      </a:solidFill>
                      <a:prstDash val="solid"/>
                      <a:round/>
                      <a:headEnd type="none" w="med" len="med"/>
                      <a:tailEnd type="none" w="med" len="med"/>
                    </a:lnL>
                    <a:lnR w="2808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rgbClr val="E7FFE7"/>
                    </a:solidFill>
                  </a:tcPr>
                </a:tc>
                <a:tc hMerge="1">
                  <a:txBody>
                    <a:bodyPr/>
                    <a:lstStyle/>
                    <a:p>
                      <a:endParaRPr lang="ja-JP"/>
                    </a:p>
                  </a:txBody>
                  <a:tcPr marL="90000" marR="90000">
                    <a:solidFill>
                      <a:srgbClr val="729FCF"/>
                    </a:solidFill>
                  </a:tcPr>
                </a:tc>
                <a:tc>
                  <a:txBody>
                    <a:bodyPr/>
                    <a:lstStyle/>
                    <a:p>
                      <a:pPr>
                        <a:lnSpc>
                          <a:spcPct val="100000"/>
                        </a:lnSpc>
                        <a:buNone/>
                      </a:pPr>
                      <a:endParaRPr lang="en-US" sz="1200" b="0" strike="noStrike" spc="-1" dirty="0">
                        <a:latin typeface="Arial" panose="020B0604020202020204"/>
                      </a:endParaRPr>
                    </a:p>
                  </a:txBody>
                  <a:tcPr marL="0" marR="0" marT="0" marB="0">
                    <a:lnL w="28080" cap="flat" cmpd="sng" algn="ctr">
                      <a:solidFill>
                        <a:srgbClr val="FFFFFF"/>
                      </a:solidFill>
                      <a:prstDash val="solid"/>
                      <a:round/>
                      <a:headEnd type="none" w="med" len="med"/>
                      <a:tailEnd type="none" w="med" len="med"/>
                    </a:lnL>
                    <a:lnR w="19050" cap="flat" cmpd="sng" algn="ctr">
                      <a:solidFill>
                        <a:schemeClr val="bg1"/>
                      </a:solidFill>
                      <a:prstDash val="sysDash"/>
                      <a:round/>
                      <a:headEnd type="none" w="med" len="med"/>
                      <a:tailEnd type="none" w="med" len="med"/>
                    </a:lnR>
                    <a:lnT w="12240" cap="flat" cmpd="sng" algn="ctr">
                      <a:solidFill>
                        <a:srgbClr val="FFFFFF"/>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rgbClr val="DDF6FF"/>
                    </a:solidFill>
                  </a:tcPr>
                </a:tc>
                <a:tc>
                  <a:txBody>
                    <a:bodyPr/>
                    <a:lstStyle/>
                    <a:p>
                      <a:endParaRPr kumimoji="1" lang="ja-JP" altLang="en-US" dirty="0"/>
                    </a:p>
                  </a:txBody>
                  <a:tcPr marL="0" marR="0" marT="0" marB="0">
                    <a:lnL w="19050" cap="flat" cmpd="sng" algn="ctr">
                      <a:solidFill>
                        <a:schemeClr val="bg1"/>
                      </a:solidFill>
                      <a:prstDash val="sysDash"/>
                      <a:round/>
                      <a:headEnd type="none" w="med" len="med"/>
                      <a:tailEnd type="none" w="med" len="med"/>
                    </a:lnL>
                    <a:lnR w="2808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rgbClr val="DDF6FF"/>
                    </a:solidFill>
                  </a:tcPr>
                </a:tc>
                <a:tc>
                  <a:txBody>
                    <a:bodyPr/>
                    <a:lstStyle/>
                    <a:p>
                      <a:endParaRPr lang="ja-JP" sz="1200" dirty="0"/>
                    </a:p>
                  </a:txBody>
                  <a:tcPr marL="0" marR="0" marT="0" marB="0">
                    <a:lnL w="28080" cap="flat" cmpd="sng" algn="ctr">
                      <a:solidFill>
                        <a:srgbClr val="FFFFFF"/>
                      </a:solidFill>
                      <a:prstDash val="solid"/>
                      <a:round/>
                      <a:headEnd type="none" w="med" len="med"/>
                      <a:tailEnd type="none" w="med" len="med"/>
                    </a:lnL>
                    <a:lnR w="76320">
                      <a:solidFill>
                        <a:srgbClr val="FFFFFF"/>
                      </a:solidFill>
                    </a:lnR>
                    <a:lnT w="12240" cap="flat" cmpd="sng" algn="ctr">
                      <a:solidFill>
                        <a:srgbClr val="FFFFFF"/>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rgbClr val="DEEBF7"/>
                    </a:solidFill>
                  </a:tcPr>
                </a:tc>
                <a:extLst>
                  <a:ext uri="{0D108BD9-81ED-4DB2-BD59-A6C34878D82A}">
                    <a16:rowId xmlns:a16="http://schemas.microsoft.com/office/drawing/2014/main" val="10003"/>
                  </a:ext>
                </a:extLst>
              </a:tr>
              <a:tr h="360000">
                <a:tc>
                  <a:txBody>
                    <a:bodyPr/>
                    <a:lstStyle/>
                    <a:p>
                      <a:pPr algn="ctr">
                        <a:lnSpc>
                          <a:spcPct val="100000"/>
                        </a:lnSpc>
                        <a:buNone/>
                      </a:pPr>
                      <a:r>
                        <a:rPr lang="ja-JP" altLang="en-US" sz="800" b="0" strike="noStrike" spc="-1" dirty="0" smtClean="0">
                          <a:solidFill>
                            <a:schemeClr val="tx1"/>
                          </a:solidFill>
                          <a:latin typeface="メイリオ" panose="020B0604030504040204" pitchFamily="50" charset="-128"/>
                          <a:ea typeface="メイリオ" panose="020B0604030504040204" pitchFamily="50" charset="-128"/>
                        </a:rPr>
                        <a:t>平日</a:t>
                      </a:r>
                      <a:endParaRPr lang="en-US" sz="800" b="0" strike="noStrike" spc="-1" dirty="0">
                        <a:solidFill>
                          <a:schemeClr val="tx1"/>
                        </a:solidFill>
                        <a:latin typeface="Arial" panose="020B0604020202020204"/>
                      </a:endParaRPr>
                    </a:p>
                  </a:txBody>
                  <a:tcPr vert="eaVert" anchor="ctr">
                    <a:lnL w="12240">
                      <a:solidFill>
                        <a:srgbClr val="FFFFFF"/>
                      </a:solidFill>
                    </a:lnL>
                    <a:lnR w="76320" cap="flat" cmpd="sng" algn="ctr">
                      <a:solidFill>
                        <a:srgbClr val="FFFFFF"/>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6E6"/>
                    </a:solidFill>
                  </a:tcPr>
                </a:tc>
                <a:tc gridSpan="2">
                  <a:txBody>
                    <a:bodyPr/>
                    <a:lstStyle/>
                    <a:p>
                      <a:pPr>
                        <a:lnSpc>
                          <a:spcPct val="100000"/>
                        </a:lnSpc>
                        <a:buNone/>
                      </a:pPr>
                      <a:endParaRPr lang="en-US" sz="800" b="0" strike="noStrike" spc="-1" dirty="0">
                        <a:latin typeface="Arial" panose="020B0604020202020204"/>
                      </a:endParaRPr>
                    </a:p>
                    <a:p>
                      <a:pPr>
                        <a:lnSpc>
                          <a:spcPct val="100000"/>
                        </a:lnSpc>
                        <a:buNone/>
                      </a:pPr>
                      <a:endParaRPr lang="en-US" sz="800" b="0" strike="noStrike" spc="-1" dirty="0">
                        <a:latin typeface="Arial" panose="020B0604020202020204"/>
                      </a:endParaRPr>
                    </a:p>
                  </a:txBody>
                  <a:tcPr anchor="ctr">
                    <a:lnL w="76320" cap="flat" cmpd="sng" algn="ctr">
                      <a:solidFill>
                        <a:srgbClr val="FFFFFF"/>
                      </a:solidFill>
                      <a:prstDash val="solid"/>
                      <a:round/>
                      <a:headEnd type="none" w="med" len="med"/>
                      <a:tailEnd type="none" w="med" len="med"/>
                    </a:lnL>
                    <a:lnR w="6480" cap="flat" cmpd="sng" algn="ctr">
                      <a:solidFill>
                        <a:srgbClr val="DEEBF7"/>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6480">
                      <a:solidFill>
                        <a:srgbClr val="DEEBF7"/>
                      </a:solidFill>
                    </a:lnB>
                    <a:solidFill>
                      <a:schemeClr val="bg1"/>
                    </a:solidFill>
                  </a:tcPr>
                </a:tc>
                <a:tc hMerge="1">
                  <a:txBody>
                    <a:bodyPr/>
                    <a:lstStyle/>
                    <a:p>
                      <a:endParaRPr lang="ja-JP"/>
                    </a:p>
                  </a:txBody>
                  <a:tcPr marL="90000" marR="90000">
                    <a:solidFill>
                      <a:srgbClr val="729FCF"/>
                    </a:solidFill>
                  </a:tcPr>
                </a:tc>
                <a:tc gridSpan="2">
                  <a:txBody>
                    <a:bodyPr/>
                    <a:lstStyle/>
                    <a:p>
                      <a:pPr>
                        <a:lnSpc>
                          <a:spcPct val="100000"/>
                        </a:lnSpc>
                        <a:buNone/>
                      </a:pPr>
                      <a:endParaRPr lang="en-US" sz="800" b="0" strike="noStrike" spc="-1" dirty="0">
                        <a:latin typeface="Arial" panose="020B0604020202020204"/>
                      </a:endParaRPr>
                    </a:p>
                    <a:p>
                      <a:pPr>
                        <a:lnSpc>
                          <a:spcPct val="100000"/>
                        </a:lnSpc>
                        <a:buNone/>
                      </a:pPr>
                      <a:endParaRPr lang="en-US" sz="800" b="0" strike="noStrike" spc="-1" dirty="0">
                        <a:latin typeface="Arial" panose="020B0604020202020204"/>
                      </a:endParaRPr>
                    </a:p>
                    <a:p>
                      <a:pPr>
                        <a:lnSpc>
                          <a:spcPct val="100000"/>
                        </a:lnSpc>
                        <a:buNone/>
                      </a:pPr>
                      <a:endParaRPr lang="en-US" sz="800" b="0" strike="noStrike" spc="-1" dirty="0">
                        <a:latin typeface="Arial" panose="020B0604020202020204"/>
                      </a:endParaRPr>
                    </a:p>
                  </a:txBody>
                  <a:tcPr anchor="ctr">
                    <a:lnL w="6480" cap="flat" cmpd="sng" algn="ctr">
                      <a:solidFill>
                        <a:srgbClr val="DEEBF7"/>
                      </a:solidFill>
                      <a:prstDash val="solid"/>
                      <a:round/>
                      <a:headEnd type="none" w="med" len="med"/>
                      <a:tailEnd type="none" w="med" len="med"/>
                    </a:lnL>
                    <a:lnR w="6480" cap="flat" cmpd="sng" algn="ctr">
                      <a:solidFill>
                        <a:srgbClr val="DEEBF7"/>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6480">
                      <a:solidFill>
                        <a:srgbClr val="DEEBF7"/>
                      </a:solidFill>
                    </a:lnB>
                    <a:solidFill>
                      <a:schemeClr val="bg1"/>
                    </a:solidFill>
                  </a:tcPr>
                </a:tc>
                <a:tc hMerge="1">
                  <a:txBody>
                    <a:bodyPr/>
                    <a:lstStyle/>
                    <a:p>
                      <a:endParaRPr lang="ja-JP"/>
                    </a:p>
                  </a:txBody>
                  <a:tcPr/>
                </a:tc>
                <a:tc>
                  <a:txBody>
                    <a:bodyPr/>
                    <a:lstStyle/>
                    <a:p>
                      <a:pPr marL="171450" indent="-171450" defTabSz="-635">
                        <a:lnSpc>
                          <a:spcPct val="100000"/>
                        </a:lnSpc>
                        <a:buNone/>
                        <a:tabLst>
                          <a:tab pos="0" algn="l"/>
                        </a:tabLst>
                      </a:pPr>
                      <a:endParaRPr lang="en-US" sz="800" b="0" strike="noStrike" spc="-1" dirty="0">
                        <a:latin typeface="Arial" panose="020B0604020202020204"/>
                      </a:endParaRPr>
                    </a:p>
                    <a:p>
                      <a:pPr marL="171450" indent="-171450" defTabSz="-635">
                        <a:lnSpc>
                          <a:spcPct val="100000"/>
                        </a:lnSpc>
                        <a:buNone/>
                        <a:tabLst>
                          <a:tab pos="0" algn="l"/>
                        </a:tabLst>
                      </a:pPr>
                      <a:endParaRPr lang="en-US" sz="800" b="0" strike="noStrike" spc="-1" dirty="0">
                        <a:latin typeface="Arial" panose="020B0604020202020204"/>
                      </a:endParaRPr>
                    </a:p>
                  </a:txBody>
                  <a:tcPr anchor="ctr">
                    <a:lnL w="6480" cap="flat" cmpd="sng" algn="ctr">
                      <a:solidFill>
                        <a:srgbClr val="DEEBF7"/>
                      </a:solidFill>
                      <a:prstDash val="solid"/>
                      <a:round/>
                      <a:headEnd type="none" w="med" len="med"/>
                      <a:tailEnd type="none" w="med" len="med"/>
                    </a:lnL>
                    <a:lnR w="12240">
                      <a:solidFill>
                        <a:srgbClr val="FFFFFF"/>
                      </a:solidFill>
                    </a:lnR>
                    <a:lnT w="19050" cap="flat" cmpd="sng" algn="ctr">
                      <a:solidFill>
                        <a:schemeClr val="tx1">
                          <a:lumMod val="50000"/>
                          <a:lumOff val="50000"/>
                        </a:schemeClr>
                      </a:solidFill>
                      <a:prstDash val="solid"/>
                      <a:round/>
                      <a:headEnd type="none" w="med" len="med"/>
                      <a:tailEnd type="none" w="med" len="med"/>
                    </a:lnT>
                    <a:lnB w="6480" cap="flat" cmpd="sng" algn="ctr">
                      <a:solidFill>
                        <a:srgbClr val="DEEBF7"/>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60045">
                <a:tc>
                  <a:txBody>
                    <a:bodyPr/>
                    <a:lstStyle/>
                    <a:p>
                      <a:pPr algn="ctr">
                        <a:lnSpc>
                          <a:spcPct val="100000"/>
                        </a:lnSpc>
                        <a:buNone/>
                      </a:pPr>
                      <a:endParaRPr lang="en-US" sz="800" b="0" strike="noStrike" spc="-1" dirty="0" smtClean="0">
                        <a:solidFill>
                          <a:srgbClr val="FF0000"/>
                        </a:solidFill>
                        <a:latin typeface="メイリオ" panose="020B0604030504040204" pitchFamily="50" charset="-128"/>
                        <a:ea typeface="メイリオ" panose="020B0604030504040204" pitchFamily="50" charset="-128"/>
                      </a:endParaRPr>
                    </a:p>
                    <a:p>
                      <a:pPr algn="ctr">
                        <a:lnSpc>
                          <a:spcPct val="100000"/>
                        </a:lnSpc>
                        <a:buNone/>
                      </a:pPr>
                      <a:r>
                        <a:rPr lang="ja-JP" altLang="en-US" sz="800" b="0" strike="noStrike" spc="-1" dirty="0" smtClean="0">
                          <a:solidFill>
                            <a:schemeClr val="tx1"/>
                          </a:solidFill>
                          <a:latin typeface="メイリオ" panose="020B0604030504040204" pitchFamily="50" charset="-128"/>
                          <a:ea typeface="メイリオ" panose="020B0604030504040204" pitchFamily="50" charset="-128"/>
                        </a:rPr>
                        <a:t>休日</a:t>
                      </a:r>
                    </a:p>
                    <a:p>
                      <a:pPr algn="ctr">
                        <a:lnSpc>
                          <a:spcPct val="100000"/>
                        </a:lnSpc>
                        <a:buNone/>
                      </a:pPr>
                      <a:endParaRPr lang="en-US" sz="800" b="0" strike="noStrike" spc="-1" dirty="0">
                        <a:solidFill>
                          <a:srgbClr val="FF0000"/>
                        </a:solidFill>
                        <a:latin typeface="Arial" panose="020B0604020202020204"/>
                      </a:endParaRPr>
                    </a:p>
                  </a:txBody>
                  <a:tcPr vert="eaVert" anchor="ctr">
                    <a:lnL w="12240">
                      <a:solidFill>
                        <a:srgbClr val="FFFFFF"/>
                      </a:solidFill>
                    </a:lnL>
                    <a:lnR w="76320">
                      <a:solidFill>
                        <a:srgbClr val="FFFFFF"/>
                      </a:solidFill>
                    </a:lnR>
                    <a:lnT w="12700" cap="flat" cmpd="sng" algn="ctr">
                      <a:solidFill>
                        <a:schemeClr val="bg1"/>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solidFill>
                      <a:srgbClr val="E7E6E6"/>
                    </a:solidFill>
                  </a:tcPr>
                </a:tc>
                <a:tc gridSpan="2">
                  <a:txBody>
                    <a:bodyPr/>
                    <a:lstStyle/>
                    <a:p>
                      <a:endParaRPr lang="en-US" altLang="ja-JP" sz="800" dirty="0" smtClean="0"/>
                    </a:p>
                  </a:txBody>
                  <a:tcPr marL="45720" marR="45720" anchor="ctr">
                    <a:lnL w="76320">
                      <a:solidFill>
                        <a:srgbClr val="FFFFFF"/>
                      </a:solidFill>
                    </a:lnL>
                    <a:lnR w="6480">
                      <a:solidFill>
                        <a:srgbClr val="DEEBF7"/>
                      </a:solidFill>
                    </a:lnR>
                    <a:lnT w="6480">
                      <a:solidFill>
                        <a:srgbClr val="DEEBF7"/>
                      </a:solidFill>
                    </a:lnT>
                    <a:lnB w="28575" cap="flat" cmpd="sng" algn="ctr">
                      <a:solidFill>
                        <a:schemeClr val="tx1">
                          <a:lumMod val="50000"/>
                          <a:lumOff val="50000"/>
                        </a:schemeClr>
                      </a:solidFill>
                      <a:prstDash val="solid"/>
                      <a:round/>
                      <a:headEnd type="none" w="med" len="med"/>
                      <a:tailEnd type="none" w="med" len="med"/>
                    </a:lnB>
                    <a:solidFill>
                      <a:schemeClr val="bg1"/>
                    </a:solidFill>
                  </a:tcPr>
                </a:tc>
                <a:tc hMerge="1">
                  <a:txBody>
                    <a:bodyPr/>
                    <a:lstStyle/>
                    <a:p>
                      <a:endParaRPr lang="ja-JP"/>
                    </a:p>
                  </a:txBody>
                  <a:tcPr marL="90000" marR="90000">
                    <a:solidFill>
                      <a:srgbClr val="729FCF"/>
                    </a:solidFill>
                  </a:tcPr>
                </a:tc>
                <a:tc gridSpan="2">
                  <a:txBody>
                    <a:bodyPr/>
                    <a:lstStyle/>
                    <a:p>
                      <a:endParaRPr lang="ja-JP" sz="800" dirty="0"/>
                    </a:p>
                  </a:txBody>
                  <a:tcPr marL="45720" marR="45720" anchor="ctr">
                    <a:lnL w="6480">
                      <a:solidFill>
                        <a:srgbClr val="DEEBF7"/>
                      </a:solidFill>
                    </a:lnL>
                    <a:lnR w="6480">
                      <a:solidFill>
                        <a:srgbClr val="DEEBF7"/>
                      </a:solidFill>
                    </a:lnR>
                    <a:lnT w="6480">
                      <a:solidFill>
                        <a:srgbClr val="DEEBF7"/>
                      </a:solidFill>
                    </a:lnT>
                    <a:lnB w="28575" cap="flat" cmpd="sng" algn="ctr">
                      <a:solidFill>
                        <a:schemeClr val="tx1">
                          <a:lumMod val="50000"/>
                          <a:lumOff val="50000"/>
                        </a:schemeClr>
                      </a:solidFill>
                      <a:prstDash val="solid"/>
                      <a:round/>
                      <a:headEnd type="none" w="med" len="med"/>
                      <a:tailEnd type="none" w="med" len="med"/>
                    </a:lnB>
                    <a:solidFill>
                      <a:schemeClr val="bg1"/>
                    </a:solidFill>
                  </a:tcPr>
                </a:tc>
                <a:tc hMerge="1">
                  <a:txBody>
                    <a:bodyPr/>
                    <a:lstStyle/>
                    <a:p>
                      <a:endParaRPr lang="ja-JP"/>
                    </a:p>
                  </a:txBody>
                  <a:tcPr/>
                </a:tc>
                <a:tc>
                  <a:txBody>
                    <a:bodyPr/>
                    <a:lstStyle/>
                    <a:p>
                      <a:endParaRPr lang="ja-JP" sz="800" dirty="0"/>
                    </a:p>
                  </a:txBody>
                  <a:tcPr marL="45720" marR="45720" anchor="ctr">
                    <a:lnL w="6480" cap="flat" cmpd="sng" algn="ctr">
                      <a:solidFill>
                        <a:srgbClr val="DEEBF7"/>
                      </a:solidFill>
                      <a:prstDash val="solid"/>
                      <a:round/>
                      <a:headEnd type="none" w="med" len="med"/>
                      <a:tailEnd type="none" w="med" len="med"/>
                    </a:lnL>
                    <a:lnR w="12240">
                      <a:solidFill>
                        <a:srgbClr val="FFFFFF"/>
                      </a:solidFill>
                    </a:lnR>
                    <a:lnT w="6480" cap="flat" cmpd="sng" algn="ctr">
                      <a:solidFill>
                        <a:srgbClr val="DEEBF7"/>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601595">
                <a:tc>
                  <a:txBody>
                    <a:bodyPr/>
                    <a:lstStyle/>
                    <a:p>
                      <a:pPr>
                        <a:lnSpc>
                          <a:spcPct val="100000"/>
                        </a:lnSpc>
                        <a:buNone/>
                      </a:pPr>
                      <a:endParaRPr lang="en-US" altLang="ja-JP" sz="900" b="0" strike="noStrike" spc="-1" dirty="0" smtClean="0">
                        <a:solidFill>
                          <a:srgbClr val="000000"/>
                        </a:solidFill>
                        <a:latin typeface="メイリオ" panose="020B0604030504040204" pitchFamily="50" charset="-128"/>
                        <a:ea typeface="メイリオ" panose="020B0604030504040204" pitchFamily="50" charset="-128"/>
                      </a:endParaRPr>
                    </a:p>
                    <a:p>
                      <a:pPr>
                        <a:lnSpc>
                          <a:spcPct val="100000"/>
                        </a:lnSpc>
                        <a:buNone/>
                      </a:pPr>
                      <a:r>
                        <a:rPr lang="ja-JP" altLang="en-US" sz="900" b="0" strike="noStrike" spc="-1" dirty="0" smtClean="0">
                          <a:solidFill>
                            <a:srgbClr val="000000"/>
                          </a:solidFill>
                          <a:latin typeface="メイリオ" panose="020B0604030504040204" pitchFamily="50" charset="-128"/>
                          <a:ea typeface="メイリオ" panose="020B0604030504040204" pitchFamily="50" charset="-128"/>
                        </a:rPr>
                        <a:t>　　　　　　　取組内容</a:t>
                      </a:r>
                      <a:r>
                        <a:rPr lang="ja-JP" sz="900" b="0" strike="noStrike" spc="-1" dirty="0">
                          <a:solidFill>
                            <a:srgbClr val="000000"/>
                          </a:solidFill>
                          <a:latin typeface="メイリオ" panose="020B0604030504040204" pitchFamily="50" charset="-128"/>
                          <a:ea typeface="メイリオ" panose="020B0604030504040204" pitchFamily="50" charset="-128"/>
                        </a:rPr>
                        <a:t>　</a:t>
                      </a:r>
                      <a:r>
                        <a:rPr lang="ja-JP" sz="1000" b="0" i="1" strike="noStrike" spc="-1" dirty="0">
                          <a:solidFill>
                            <a:srgbClr val="000000"/>
                          </a:solidFill>
                          <a:latin typeface="メイリオ" panose="020B0604030504040204" pitchFamily="50" charset="-128"/>
                          <a:ea typeface="メイリオ" panose="020B0604030504040204" pitchFamily="50" charset="-128"/>
                        </a:rPr>
                        <a:t>　</a:t>
                      </a:r>
                      <a:r>
                        <a:rPr lang="ja-JP" sz="1000" b="0" strike="noStrike" spc="-1" dirty="0">
                          <a:solidFill>
                            <a:srgbClr val="000000"/>
                          </a:solidFill>
                          <a:latin typeface="メイリオ" panose="020B0604030504040204" pitchFamily="50" charset="-128"/>
                          <a:ea typeface="メイリオ" panose="020B0604030504040204" pitchFamily="50" charset="-128"/>
                        </a:rPr>
                        <a:t>　　  </a:t>
                      </a:r>
                      <a:endParaRPr lang="en-US" altLang="ja-JP" sz="1000" b="0" strike="noStrike" spc="-1" dirty="0" smtClean="0">
                        <a:solidFill>
                          <a:srgbClr val="000000"/>
                        </a:solidFill>
                        <a:latin typeface="メイリオ" panose="020B0604030504040204" pitchFamily="50" charset="-128"/>
                        <a:ea typeface="メイリオ" panose="020B0604030504040204" pitchFamily="50" charset="-128"/>
                      </a:endParaRPr>
                    </a:p>
                    <a:p>
                      <a:pPr>
                        <a:lnSpc>
                          <a:spcPct val="100000"/>
                        </a:lnSpc>
                        <a:buNone/>
                      </a:pPr>
                      <a:r>
                        <a:rPr lang="ja-JP" altLang="en-US" sz="800" b="0" strike="noStrike" spc="-1" dirty="0" smtClean="0">
                          <a:solidFill>
                            <a:srgbClr val="000000"/>
                          </a:solidFill>
                          <a:latin typeface="メイリオ" panose="020B0604030504040204" pitchFamily="50" charset="-128"/>
                          <a:ea typeface="メイリオ" panose="020B0604030504040204" pitchFamily="50" charset="-128"/>
                        </a:rPr>
                        <a:t>　</a:t>
                      </a:r>
                      <a:r>
                        <a:rPr lang="ja-JP" altLang="en-US" sz="1000" b="0" strike="noStrike" spc="-1" dirty="0" smtClean="0">
                          <a:solidFill>
                            <a:srgbClr val="000000"/>
                          </a:solidFill>
                          <a:latin typeface="メイリオ" panose="020B0604030504040204" pitchFamily="50" charset="-128"/>
                          <a:ea typeface="メイリオ" panose="020B0604030504040204" pitchFamily="50" charset="-128"/>
                        </a:rPr>
                        <a:t>　　　　</a:t>
                      </a:r>
                      <a:r>
                        <a:rPr lang="ja-JP" sz="700" b="0" strike="noStrike" spc="-1" dirty="0">
                          <a:solidFill>
                            <a:srgbClr val="000000"/>
                          </a:solidFill>
                          <a:latin typeface="メイリオ" panose="020B0604030504040204" pitchFamily="50" charset="-128"/>
                          <a:ea typeface="メイリオ" panose="020B0604030504040204" pitchFamily="50" charset="-128"/>
                        </a:rPr>
                        <a:t>　　　　</a:t>
                      </a:r>
                      <a:endParaRPr lang="en-US" sz="700" b="0" strike="noStrike" spc="-1" dirty="0">
                        <a:latin typeface="Arial" panose="020B0604020202020204"/>
                      </a:endParaRPr>
                    </a:p>
                  </a:txBody>
                  <a:tcPr vert="eaVert" anchor="ctr">
                    <a:lnL w="12240">
                      <a:noFill/>
                    </a:lnL>
                    <a:lnR w="76200" cap="flat" cmpd="sng" algn="ctr">
                      <a:solidFill>
                        <a:schemeClr val="bg1"/>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2">
                  <a:txBody>
                    <a:bodyPr/>
                    <a:lstStyle/>
                    <a:p>
                      <a:pPr>
                        <a:lnSpc>
                          <a:spcPct val="100000"/>
                        </a:lnSpc>
                        <a:buNone/>
                      </a:pPr>
                      <a:endParaRPr lang="en-US" sz="700" b="0" strike="noStrike" spc="-1" dirty="0">
                        <a:latin typeface="Arial" panose="020B0604020202020204"/>
                      </a:endParaRPr>
                    </a:p>
                  </a:txBody>
                  <a:tcPr anchor="ctr">
                    <a:lnL w="76200" cap="flat" cmpd="sng" algn="ctr">
                      <a:solidFill>
                        <a:schemeClr val="bg1"/>
                      </a:solidFill>
                      <a:prstDash val="solid"/>
                      <a:round/>
                      <a:headEnd type="none" w="med" len="med"/>
                      <a:tailEnd type="none" w="med" len="med"/>
                    </a:lnL>
                    <a:lnR w="3175" cap="flat" cmpd="sng" algn="ctr">
                      <a:solidFill>
                        <a:schemeClr val="accent1">
                          <a:lumMod val="20000"/>
                          <a:lumOff val="80000"/>
                        </a:schemeClr>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ja-JP"/>
                    </a:p>
                  </a:txBody>
                  <a:tcPr marL="90000" marR="90000">
                    <a:solidFill>
                      <a:srgbClr val="729FCF"/>
                    </a:solidFill>
                  </a:tcPr>
                </a:tc>
                <a:tc gridSpan="2">
                  <a:txBody>
                    <a:bodyPr/>
                    <a:lstStyle/>
                    <a:p>
                      <a:pPr>
                        <a:lnSpc>
                          <a:spcPct val="100000"/>
                        </a:lnSpc>
                        <a:buNone/>
                      </a:pPr>
                      <a:endParaRPr lang="en-US" sz="700" b="0" strike="noStrike" spc="-1" dirty="0">
                        <a:latin typeface="Arial" panose="020B0604020202020204"/>
                      </a:endParaRPr>
                    </a:p>
                  </a:txBody>
                  <a:tcPr anchor="ctr">
                    <a:lnL w="3175" cap="flat" cmpd="sng" algn="ctr">
                      <a:solidFill>
                        <a:schemeClr val="accent1">
                          <a:lumMod val="20000"/>
                          <a:lumOff val="80000"/>
                        </a:schemeClr>
                      </a:solidFill>
                      <a:prstDash val="solid"/>
                      <a:round/>
                      <a:headEnd type="none" w="med" len="med"/>
                      <a:tailEnd type="none" w="med" len="med"/>
                    </a:lnL>
                    <a:lnR w="3175" cap="flat" cmpd="sng" algn="ctr">
                      <a:solidFill>
                        <a:schemeClr val="accent1">
                          <a:lumMod val="20000"/>
                          <a:lumOff val="80000"/>
                        </a:schemeClr>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ja-JP"/>
                    </a:p>
                  </a:txBody>
                  <a:tcPr/>
                </a:tc>
                <a:tc>
                  <a:txBody>
                    <a:bodyPr/>
                    <a:lstStyle/>
                    <a:p>
                      <a:pPr>
                        <a:lnSpc>
                          <a:spcPct val="100000"/>
                        </a:lnSpc>
                        <a:buNone/>
                      </a:pPr>
                      <a:endParaRPr lang="en-US" sz="700" b="0" strike="noStrike" spc="-1" dirty="0">
                        <a:latin typeface="Arial" panose="020B0604020202020204"/>
                      </a:endParaRPr>
                    </a:p>
                  </a:txBody>
                  <a:tcPr anchor="ctr">
                    <a:lnL w="3175" cap="flat" cmpd="sng" algn="ctr">
                      <a:solidFill>
                        <a:schemeClr val="accent1">
                          <a:lumMod val="20000"/>
                          <a:lumOff val="80000"/>
                        </a:schemeClr>
                      </a:solidFill>
                      <a:prstDash val="solid"/>
                      <a:round/>
                      <a:headEnd type="none" w="med" len="med"/>
                      <a:tailEnd type="none" w="med" len="med"/>
                    </a:lnL>
                    <a:lnR w="12240">
                      <a:solidFill>
                        <a:srgbClr val="FFFFFF"/>
                      </a:solidFill>
                    </a:lnR>
                    <a:lnT w="28575"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61620">
                <a:tc gridSpan="6">
                  <a:txBody>
                    <a:bodyPr/>
                    <a:lstStyle/>
                    <a:p>
                      <a:pPr>
                        <a:lnSpc>
                          <a:spcPct val="100000"/>
                        </a:lnSpc>
                        <a:buNone/>
                      </a:pPr>
                      <a:r>
                        <a:rPr lang="ja-JP" sz="800" b="0" strike="noStrike" spc="-1" dirty="0">
                          <a:solidFill>
                            <a:srgbClr val="000000"/>
                          </a:solidFill>
                          <a:latin typeface="メイリオ" panose="020B0604030504040204" pitchFamily="50" charset="-128"/>
                          <a:ea typeface="メイリオ" panose="020B0604030504040204" pitchFamily="50" charset="-128"/>
                        </a:rPr>
                        <a:t>　　　「</a:t>
                      </a:r>
                      <a:r>
                        <a:rPr lang="ja-JP" sz="600" b="0" strike="noStrike" spc="-1" dirty="0">
                          <a:solidFill>
                            <a:srgbClr val="000000"/>
                          </a:solidFill>
                          <a:latin typeface="メイリオ" panose="020B0604030504040204" pitchFamily="50" charset="-128"/>
                          <a:ea typeface="メイリオ" panose="020B0604030504040204" pitchFamily="50" charset="-128"/>
                        </a:rPr>
                        <a:t>注視すべき事項」　国のガイドラインの改訂・国による財政補助・学習指導要領における部活動</a:t>
                      </a:r>
                      <a:r>
                        <a:rPr lang="ja-JP" sz="600" b="0" strike="noStrike" spc="-1" dirty="0" smtClean="0">
                          <a:solidFill>
                            <a:srgbClr val="000000"/>
                          </a:solidFill>
                          <a:latin typeface="メイリオ" panose="020B0604030504040204" pitchFamily="50" charset="-128"/>
                          <a:ea typeface="メイリオ" panose="020B0604030504040204" pitchFamily="50" charset="-128"/>
                        </a:rPr>
                        <a:t>の</a:t>
                      </a:r>
                      <a:r>
                        <a:rPr lang="ja-JP" altLang="en-US" sz="600" b="0" strike="noStrike" spc="-1" dirty="0" smtClean="0">
                          <a:solidFill>
                            <a:srgbClr val="000000"/>
                          </a:solidFill>
                          <a:latin typeface="メイリオ" panose="020B0604030504040204" pitchFamily="50" charset="-128"/>
                          <a:ea typeface="メイリオ" panose="020B0604030504040204" pitchFamily="50" charset="-128"/>
                        </a:rPr>
                        <a:t>位置づけ</a:t>
                      </a:r>
                      <a:r>
                        <a:rPr lang="en-US" sz="600" b="0" strike="noStrike" spc="-1" dirty="0" smtClean="0">
                          <a:solidFill>
                            <a:srgbClr val="000000"/>
                          </a:solidFill>
                          <a:latin typeface="メイリオ" panose="020B0604030504040204" pitchFamily="50" charset="-128"/>
                          <a:ea typeface="メイリオ" panose="020B0604030504040204" pitchFamily="50" charset="-128"/>
                        </a:rPr>
                        <a:t>(</a:t>
                      </a:r>
                      <a:r>
                        <a:rPr lang="ja-JP" sz="600" b="0" strike="noStrike" spc="-1" dirty="0" smtClean="0">
                          <a:solidFill>
                            <a:srgbClr val="000000"/>
                          </a:solidFill>
                          <a:latin typeface="メイリオ" panose="020B0604030504040204" pitchFamily="50" charset="-128"/>
                          <a:ea typeface="メイリオ" panose="020B0604030504040204" pitchFamily="50" charset="-128"/>
                        </a:rPr>
                        <a:t>検討中</a:t>
                      </a:r>
                      <a:r>
                        <a:rPr lang="en-US" sz="600" b="0" strike="noStrike" spc="-1" dirty="0">
                          <a:solidFill>
                            <a:srgbClr val="000000"/>
                          </a:solidFill>
                          <a:latin typeface="メイリオ" panose="020B0604030504040204" pitchFamily="50" charset="-128"/>
                          <a:ea typeface="メイリオ" panose="020B0604030504040204" pitchFamily="50" charset="-128"/>
                        </a:rPr>
                        <a:t>)</a:t>
                      </a:r>
                      <a:r>
                        <a:rPr lang="ja-JP" sz="600" b="0" strike="noStrike" spc="-1" dirty="0">
                          <a:solidFill>
                            <a:srgbClr val="000000"/>
                          </a:solidFill>
                          <a:latin typeface="メイリオ" panose="020B0604030504040204" pitchFamily="50" charset="-128"/>
                          <a:ea typeface="メイリオ" panose="020B0604030504040204" pitchFamily="50" charset="-128"/>
                        </a:rPr>
                        <a:t>・中体連や各協議団体の大会</a:t>
                      </a:r>
                      <a:r>
                        <a:rPr lang="ja-JP" sz="600" b="0" strike="noStrike" spc="-1" dirty="0" smtClean="0">
                          <a:solidFill>
                            <a:srgbClr val="000000"/>
                          </a:solidFill>
                          <a:latin typeface="メイリオ" panose="020B0604030504040204" pitchFamily="50" charset="-128"/>
                          <a:ea typeface="メイリオ" panose="020B0604030504040204" pitchFamily="50" charset="-128"/>
                        </a:rPr>
                        <a:t>運営等</a:t>
                      </a:r>
                      <a:endParaRPr lang="en-US" sz="600" b="0" strike="noStrike" spc="-1" dirty="0">
                        <a:latin typeface="Arial" panose="020B0604020202020204"/>
                      </a:endParaRPr>
                    </a:p>
                  </a:txBody>
                  <a:tcPr anchor="ctr">
                    <a:lnL w="12240">
                      <a:noFill/>
                    </a:lnL>
                    <a:lnR w="12240">
                      <a:solidFill>
                        <a:srgbClr val="FFFFFF"/>
                      </a:solidFill>
                    </a:lnR>
                    <a:lnT w="12700" cap="flat" cmpd="sng" algn="ctr">
                      <a:solidFill>
                        <a:schemeClr val="tx1"/>
                      </a:solidFill>
                      <a:prstDash val="solid"/>
                      <a:round/>
                      <a:headEnd type="none" w="med" len="med"/>
                      <a:tailEnd type="none" w="med" len="med"/>
                    </a:lnT>
                    <a:lnB w="12240">
                      <a:noFill/>
                    </a:lnB>
                    <a:solidFill>
                      <a:srgbClr val="F2F2F2"/>
                    </a:solidFill>
                  </a:tcPr>
                </a:tc>
                <a:tc hMerge="1">
                  <a:txBody>
                    <a:bodyPr/>
                    <a:lstStyle/>
                    <a:p>
                      <a:endParaRPr lang="ja-JP"/>
                    </a:p>
                  </a:txBody>
                  <a:tcPr marL="90000" marR="90000">
                    <a:solidFill>
                      <a:srgbClr val="729FCF"/>
                    </a:solidFill>
                  </a:tcPr>
                </a:tc>
                <a:tc hMerge="1">
                  <a:txBody>
                    <a:bodyPr/>
                    <a:lstStyle/>
                    <a:p>
                      <a:endParaRPr lang="ja-JP"/>
                    </a:p>
                  </a:txBody>
                  <a:tcPr marL="90000" marR="90000">
                    <a:solidFill>
                      <a:srgbClr val="729FCF"/>
                    </a:solidFill>
                  </a:tcPr>
                </a:tc>
                <a:tc hMerge="1">
                  <a:txBody>
                    <a:bodyPr/>
                    <a:lstStyle/>
                    <a:p>
                      <a:endParaRPr lang="ja-JP"/>
                    </a:p>
                  </a:txBody>
                  <a:tcPr marL="90000" marR="90000">
                    <a:solidFill>
                      <a:srgbClr val="729FCF"/>
                    </a:solidFill>
                  </a:tcPr>
                </a:tc>
                <a:tc hMerge="1">
                  <a:txBody>
                    <a:bodyPr/>
                    <a:lstStyle/>
                    <a:p>
                      <a:endParaRPr lang="ja-JP"/>
                    </a:p>
                  </a:txBody>
                  <a:tcPr/>
                </a:tc>
                <a:tc hMerge="1">
                  <a:txBody>
                    <a:bodyPr/>
                    <a:lstStyle/>
                    <a:p>
                      <a:endParaRPr lang="ja-JP"/>
                    </a:p>
                  </a:txBody>
                  <a:tcPr marL="90000" marR="90000">
                    <a:solidFill>
                      <a:srgbClr val="729FCF"/>
                    </a:solidFill>
                  </a:tcPr>
                </a:tc>
                <a:extLst>
                  <a:ext uri="{0D108BD9-81ED-4DB2-BD59-A6C34878D82A}">
                    <a16:rowId xmlns:a16="http://schemas.microsoft.com/office/drawing/2014/main" val="10007"/>
                  </a:ext>
                </a:extLst>
              </a:tr>
            </a:tbl>
          </a:graphicData>
        </a:graphic>
      </p:graphicFrame>
      <p:grpSp>
        <p:nvGrpSpPr>
          <p:cNvPr id="158" name="グループ化 19"/>
          <p:cNvGrpSpPr/>
          <p:nvPr/>
        </p:nvGrpSpPr>
        <p:grpSpPr>
          <a:xfrm>
            <a:off x="2090052" y="2429701"/>
            <a:ext cx="7270037" cy="254556"/>
            <a:chOff x="1639362" y="2017408"/>
            <a:chExt cx="7365294" cy="254556"/>
          </a:xfrm>
        </p:grpSpPr>
        <p:sp>
          <p:nvSpPr>
            <p:cNvPr id="159" name="角丸四角形 18"/>
            <p:cNvSpPr/>
            <p:nvPr/>
          </p:nvSpPr>
          <p:spPr>
            <a:xfrm>
              <a:off x="7983448" y="2056324"/>
              <a:ext cx="1021208" cy="215640"/>
            </a:xfrm>
            <a:prstGeom prst="roundRect">
              <a:avLst>
                <a:gd name="adj" fmla="val 16667"/>
              </a:avLst>
            </a:prstGeom>
            <a:solidFill>
              <a:srgbClr val="5B9BD5"/>
            </a:solidFill>
            <a:ln>
              <a:noFill/>
            </a:ln>
            <a:effectLst>
              <a:glow rad="63360">
                <a:srgbClr val="319DFF">
                  <a:alpha val="40000"/>
                </a:srgbClr>
              </a:glow>
            </a:effectLst>
          </p:spPr>
          <p:style>
            <a:lnRef idx="2">
              <a:schemeClr val="accent1">
                <a:shade val="50000"/>
              </a:schemeClr>
            </a:lnRef>
            <a:fillRef idx="1">
              <a:schemeClr val="accent1"/>
            </a:fillRef>
            <a:effectRef idx="0">
              <a:schemeClr val="accent1"/>
            </a:effectRef>
            <a:fontRef idx="minor"/>
          </p:style>
          <p:txBody>
            <a:bodyPr lIns="36000" tIns="36000" rIns="36000" bIns="36000" anchor="t">
              <a:noAutofit/>
            </a:bodyPr>
            <a:lstStyle/>
            <a:p>
              <a:pPr algn="ctr">
                <a:lnSpc>
                  <a:spcPct val="100000"/>
                </a:lnSpc>
                <a:buNone/>
              </a:pPr>
              <a:r>
                <a:rPr lang="ja-JP" sz="1000" b="0" strike="noStrike" spc="-1" dirty="0">
                  <a:solidFill>
                    <a:srgbClr val="FFFFFF"/>
                  </a:solidFill>
                  <a:latin typeface="メイリオ" panose="020B0604030504040204" pitchFamily="50" charset="-128"/>
                  <a:ea typeface="メイリオ" panose="020B0604030504040204" pitchFamily="50" charset="-128"/>
                </a:rPr>
                <a:t>シズカツ</a:t>
              </a:r>
              <a:endParaRPr lang="en-US" sz="1000" b="0" strike="noStrike" spc="-1" dirty="0">
                <a:latin typeface="Arial" panose="020B0604020202020204"/>
              </a:endParaRPr>
            </a:p>
          </p:txBody>
        </p:sp>
        <p:sp>
          <p:nvSpPr>
            <p:cNvPr id="160" name="角丸四角形 21"/>
            <p:cNvSpPr/>
            <p:nvPr/>
          </p:nvSpPr>
          <p:spPr>
            <a:xfrm>
              <a:off x="6343963" y="2045529"/>
              <a:ext cx="692962" cy="215640"/>
            </a:xfrm>
            <a:prstGeom prst="roundRect">
              <a:avLst>
                <a:gd name="adj" fmla="val 16667"/>
              </a:avLst>
            </a:prstGeom>
            <a:solidFill>
              <a:srgbClr val="5B9BD5"/>
            </a:solidFill>
            <a:ln>
              <a:noFill/>
            </a:ln>
            <a:effectLst>
              <a:glow rad="63360">
                <a:srgbClr val="319DFF">
                  <a:alpha val="40000"/>
                </a:srgbClr>
              </a:glow>
            </a:effectLst>
          </p:spPr>
          <p:style>
            <a:lnRef idx="2">
              <a:schemeClr val="accent1">
                <a:shade val="50000"/>
              </a:schemeClr>
            </a:lnRef>
            <a:fillRef idx="1">
              <a:schemeClr val="accent1"/>
            </a:fillRef>
            <a:effectRef idx="0">
              <a:schemeClr val="accent1"/>
            </a:effectRef>
            <a:fontRef idx="minor"/>
          </p:style>
          <p:txBody>
            <a:bodyPr lIns="36000" tIns="36000" rIns="36000" bIns="36000" anchor="t">
              <a:noAutofit/>
            </a:bodyPr>
            <a:lstStyle/>
            <a:p>
              <a:pPr algn="ctr">
                <a:lnSpc>
                  <a:spcPct val="100000"/>
                </a:lnSpc>
                <a:buNone/>
              </a:pPr>
              <a:r>
                <a:rPr lang="ja-JP" sz="1000" b="0" strike="noStrike" spc="-1" dirty="0">
                  <a:solidFill>
                    <a:srgbClr val="FFFFFF"/>
                  </a:solidFill>
                  <a:latin typeface="メイリオ" panose="020B0604030504040204" pitchFamily="50" charset="-128"/>
                  <a:ea typeface="メイリオ" panose="020B0604030504040204" pitchFamily="50" charset="-128"/>
                </a:rPr>
                <a:t>シズカツ</a:t>
              </a:r>
              <a:endParaRPr lang="en-US" sz="1000" b="0" strike="noStrike" spc="-1" dirty="0">
                <a:latin typeface="Arial" panose="020B0604020202020204"/>
              </a:endParaRPr>
            </a:p>
          </p:txBody>
        </p:sp>
        <p:sp>
          <p:nvSpPr>
            <p:cNvPr id="161" name="角丸四角形 81"/>
            <p:cNvSpPr/>
            <p:nvPr/>
          </p:nvSpPr>
          <p:spPr>
            <a:xfrm>
              <a:off x="4562072" y="2026298"/>
              <a:ext cx="656491" cy="216000"/>
            </a:xfrm>
            <a:prstGeom prst="roundRect">
              <a:avLst>
                <a:gd name="adj" fmla="val 16667"/>
              </a:avLst>
            </a:prstGeom>
            <a:solidFill>
              <a:schemeClr val="bg1"/>
            </a:solidFill>
            <a:ln>
              <a:solidFill>
                <a:srgbClr val="43729D"/>
              </a:solidFill>
            </a:ln>
          </p:spPr>
          <p:style>
            <a:lnRef idx="2">
              <a:schemeClr val="accent1">
                <a:shade val="50000"/>
              </a:schemeClr>
            </a:lnRef>
            <a:fillRef idx="1">
              <a:schemeClr val="accent1"/>
            </a:fillRef>
            <a:effectRef idx="0">
              <a:schemeClr val="accent1"/>
            </a:effectRef>
            <a:fontRef idx="minor"/>
          </p:style>
          <p:txBody>
            <a:bodyPr lIns="36000" tIns="36000" rIns="36000" bIns="36000" anchor="t">
              <a:noAutofit/>
            </a:bodyPr>
            <a:lstStyle/>
            <a:p>
              <a:pPr algn="ctr">
                <a:lnSpc>
                  <a:spcPct val="100000"/>
                </a:lnSpc>
                <a:buNone/>
              </a:pPr>
              <a:r>
                <a:rPr lang="ja-JP" sz="1000" b="0" strike="noStrike" spc="-1" dirty="0">
                  <a:solidFill>
                    <a:srgbClr val="000000"/>
                  </a:solidFill>
                  <a:latin typeface="メイリオ" panose="020B0604030504040204" pitchFamily="50" charset="-128"/>
                  <a:ea typeface="メイリオ" panose="020B0604030504040204" pitchFamily="50" charset="-128"/>
                </a:rPr>
                <a:t>部活動</a:t>
              </a:r>
            </a:p>
          </p:txBody>
        </p:sp>
        <p:sp>
          <p:nvSpPr>
            <p:cNvPr id="89" name="角丸四角形 82"/>
            <p:cNvSpPr/>
            <p:nvPr/>
          </p:nvSpPr>
          <p:spPr>
            <a:xfrm>
              <a:off x="1639362" y="2017408"/>
              <a:ext cx="656491" cy="216000"/>
            </a:xfrm>
            <a:prstGeom prst="roundRect">
              <a:avLst>
                <a:gd name="adj" fmla="val 16667"/>
              </a:avLst>
            </a:prstGeom>
            <a:solidFill>
              <a:schemeClr val="bg1"/>
            </a:solidFill>
            <a:ln>
              <a:solidFill>
                <a:srgbClr val="43729D"/>
              </a:solidFill>
            </a:ln>
          </p:spPr>
          <p:style>
            <a:lnRef idx="2">
              <a:schemeClr val="accent1">
                <a:shade val="50000"/>
              </a:schemeClr>
            </a:lnRef>
            <a:fillRef idx="1">
              <a:schemeClr val="accent1"/>
            </a:fillRef>
            <a:effectRef idx="0">
              <a:schemeClr val="accent1"/>
            </a:effectRef>
            <a:fontRef idx="minor"/>
          </p:style>
          <p:txBody>
            <a:bodyPr lIns="36000" tIns="36000" rIns="36000" bIns="36000" anchor="t">
              <a:noAutofit/>
            </a:bodyPr>
            <a:lstStyle/>
            <a:p>
              <a:pPr algn="ctr">
                <a:lnSpc>
                  <a:spcPct val="100000"/>
                </a:lnSpc>
                <a:buNone/>
              </a:pPr>
              <a:r>
                <a:rPr lang="ja-JP" sz="1000" b="0" strike="noStrike" spc="-1" dirty="0" smtClean="0">
                  <a:solidFill>
                    <a:srgbClr val="000000"/>
                  </a:solidFill>
                  <a:latin typeface="メイリオ" panose="020B0604030504040204" pitchFamily="50" charset="-128"/>
                  <a:ea typeface="メイリオ" panose="020B0604030504040204" pitchFamily="50" charset="-128"/>
                </a:rPr>
                <a:t>部活動</a:t>
              </a:r>
            </a:p>
          </p:txBody>
        </p:sp>
      </p:grpSp>
      <p:grpSp>
        <p:nvGrpSpPr>
          <p:cNvPr id="168" name="グループ化 9"/>
          <p:cNvGrpSpPr/>
          <p:nvPr/>
        </p:nvGrpSpPr>
        <p:grpSpPr>
          <a:xfrm>
            <a:off x="1614647" y="2910751"/>
            <a:ext cx="8252897" cy="893456"/>
            <a:chOff x="1694865" y="4380600"/>
            <a:chExt cx="7726452" cy="1638283"/>
          </a:xfrm>
        </p:grpSpPr>
        <p:sp>
          <p:nvSpPr>
            <p:cNvPr id="170" name="正方形/長方形 116"/>
            <p:cNvSpPr/>
            <p:nvPr/>
          </p:nvSpPr>
          <p:spPr>
            <a:xfrm flipV="1">
              <a:off x="6852064" y="4723045"/>
              <a:ext cx="876293" cy="33090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p:style>
        </p:sp>
        <p:grpSp>
          <p:nvGrpSpPr>
            <p:cNvPr id="172" name="グループ化 8"/>
            <p:cNvGrpSpPr/>
            <p:nvPr/>
          </p:nvGrpSpPr>
          <p:grpSpPr>
            <a:xfrm>
              <a:off x="1694865" y="4380600"/>
              <a:ext cx="7726452" cy="1638283"/>
              <a:chOff x="1694865" y="4380600"/>
              <a:chExt cx="7726452" cy="1638283"/>
            </a:xfrm>
          </p:grpSpPr>
          <p:grpSp>
            <p:nvGrpSpPr>
              <p:cNvPr id="173" name="グループ化 29"/>
              <p:cNvGrpSpPr/>
              <p:nvPr/>
            </p:nvGrpSpPr>
            <p:grpSpPr>
              <a:xfrm>
                <a:off x="1694865" y="5287380"/>
                <a:ext cx="2584820" cy="411287"/>
                <a:chOff x="1694865" y="5287380"/>
                <a:chExt cx="2584820" cy="411287"/>
              </a:xfrm>
            </p:grpSpPr>
            <p:sp>
              <p:nvSpPr>
                <p:cNvPr id="174" name="正方形/長方形 24"/>
                <p:cNvSpPr/>
                <p:nvPr/>
              </p:nvSpPr>
              <p:spPr>
                <a:xfrm>
                  <a:off x="1694865" y="5561196"/>
                  <a:ext cx="876293" cy="13202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p:style>
            </p:sp>
            <p:sp>
              <p:nvSpPr>
                <p:cNvPr id="175" name="正方形/長方形 107"/>
                <p:cNvSpPr/>
                <p:nvPr/>
              </p:nvSpPr>
              <p:spPr>
                <a:xfrm>
                  <a:off x="3216980" y="5287380"/>
                  <a:ext cx="1062705" cy="40895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p:style>
            </p:sp>
            <p:sp>
              <p:nvSpPr>
                <p:cNvPr id="176" name="正方形/長方形 108"/>
                <p:cNvSpPr/>
                <p:nvPr/>
              </p:nvSpPr>
              <p:spPr>
                <a:xfrm>
                  <a:off x="2403035" y="5385812"/>
                  <a:ext cx="825462" cy="31285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p:style>
            </p:sp>
          </p:grpSp>
          <p:sp>
            <p:nvSpPr>
              <p:cNvPr id="177" name="正方形/長方形 109"/>
              <p:cNvSpPr/>
              <p:nvPr/>
            </p:nvSpPr>
            <p:spPr>
              <a:xfrm>
                <a:off x="4263672" y="4959289"/>
                <a:ext cx="4469404" cy="73704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p:style>
          </p:sp>
          <p:sp>
            <p:nvSpPr>
              <p:cNvPr id="178" name="正方形/長方形 118"/>
              <p:cNvSpPr/>
              <p:nvPr/>
            </p:nvSpPr>
            <p:spPr>
              <a:xfrm>
                <a:off x="7616618" y="4380600"/>
                <a:ext cx="1651476" cy="132022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p:style>
          </p:sp>
          <p:sp>
            <p:nvSpPr>
              <p:cNvPr id="179" name="テキスト ボックス 121"/>
              <p:cNvSpPr/>
              <p:nvPr/>
            </p:nvSpPr>
            <p:spPr>
              <a:xfrm>
                <a:off x="4656031" y="5246468"/>
                <a:ext cx="2731361" cy="50525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en-US" sz="1200" b="1" strike="noStrike" spc="-1" dirty="0">
                    <a:solidFill>
                      <a:srgbClr val="FFFFFF"/>
                    </a:solidFill>
                    <a:latin typeface="メイリオ" panose="020B0604030504040204" pitchFamily="50" charset="-128"/>
                    <a:ea typeface="メイリオ" panose="020B0604030504040204" pitchFamily="50" charset="-128"/>
                  </a:rPr>
                  <a:t> </a:t>
                </a:r>
                <a:r>
                  <a:rPr lang="ja-JP" sz="1200" b="1" strike="noStrike" spc="-1" dirty="0" smtClean="0">
                    <a:solidFill>
                      <a:srgbClr val="FFFFFF"/>
                    </a:solidFill>
                    <a:latin typeface="メイリオ" panose="020B0604030504040204" pitchFamily="50" charset="-128"/>
                    <a:ea typeface="メイリオ" panose="020B0604030504040204" pitchFamily="50" charset="-128"/>
                  </a:rPr>
                  <a:t>休日</a:t>
                </a:r>
                <a:r>
                  <a:rPr lang="ja-JP" altLang="en-US" sz="1200" b="1" strike="noStrike" spc="-1" dirty="0" smtClean="0">
                    <a:solidFill>
                      <a:srgbClr val="FFFFFF"/>
                    </a:solidFill>
                    <a:latin typeface="メイリオ" panose="020B0604030504040204" pitchFamily="50" charset="-128"/>
                    <a:ea typeface="メイリオ" panose="020B0604030504040204" pitchFamily="50" charset="-128"/>
                  </a:rPr>
                  <a:t>実施　　　最大</a:t>
                </a:r>
                <a:r>
                  <a:rPr lang="ja-JP" sz="1200" b="1" strike="noStrike" spc="-1" dirty="0" smtClean="0">
                    <a:solidFill>
                      <a:srgbClr val="FFFFFF"/>
                    </a:solidFill>
                    <a:latin typeface="メイリオ" panose="020B0604030504040204" pitchFamily="50" charset="-128"/>
                    <a:ea typeface="メイリオ" panose="020B0604030504040204" pitchFamily="50" charset="-128"/>
                  </a:rPr>
                  <a:t>２００</a:t>
                </a:r>
                <a:r>
                  <a:rPr lang="ja-JP" altLang="en-US" sz="1200" b="1" strike="noStrike" spc="-1" dirty="0" smtClean="0">
                    <a:solidFill>
                      <a:srgbClr val="FFFFFF"/>
                    </a:solidFill>
                    <a:latin typeface="メイリオ" panose="020B0604030504040204" pitchFamily="50" charset="-128"/>
                    <a:ea typeface="メイリオ" panose="020B0604030504040204" pitchFamily="50" charset="-128"/>
                  </a:rPr>
                  <a:t>部</a:t>
                </a:r>
                <a:endParaRPr lang="en-US" sz="1200" b="0" strike="noStrike" spc="-1" dirty="0">
                  <a:latin typeface="Arial" panose="020B0604020202020204"/>
                </a:endParaRPr>
              </a:p>
            </p:txBody>
          </p:sp>
          <p:sp>
            <p:nvSpPr>
              <p:cNvPr id="180" name="テキスト ボックス 59"/>
              <p:cNvSpPr/>
              <p:nvPr/>
            </p:nvSpPr>
            <p:spPr>
              <a:xfrm>
                <a:off x="7512626" y="4836406"/>
                <a:ext cx="1908691" cy="118247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ja-JP" sz="1200" b="1" strike="noStrike" spc="-1" dirty="0" smtClean="0">
                    <a:solidFill>
                      <a:srgbClr val="FFFFFF"/>
                    </a:solidFill>
                    <a:latin typeface="メイリオ" panose="020B0604030504040204" pitchFamily="50" charset="-128"/>
                    <a:ea typeface="メイリオ" panose="020B0604030504040204" pitchFamily="50" charset="-128"/>
                  </a:rPr>
                  <a:t>シズカツ</a:t>
                </a:r>
                <a:endParaRPr lang="en-US" altLang="ja-JP" sz="1200" b="1" strike="noStrike" spc="-1" dirty="0" smtClean="0">
                  <a:solidFill>
                    <a:srgbClr val="FFFFFF"/>
                  </a:solidFill>
                  <a:latin typeface="メイリオ" panose="020B0604030504040204" pitchFamily="50" charset="-128"/>
                  <a:ea typeface="メイリオ" panose="020B0604030504040204" pitchFamily="50" charset="-128"/>
                </a:endParaRPr>
              </a:p>
              <a:p>
                <a:pPr algn="ctr">
                  <a:lnSpc>
                    <a:spcPct val="100000"/>
                  </a:lnSpc>
                  <a:buNone/>
                </a:pPr>
                <a:r>
                  <a:rPr lang="ja-JP" altLang="en-US" sz="1200" b="1" spc="-1" dirty="0">
                    <a:solidFill>
                      <a:srgbClr val="FFFFFF"/>
                    </a:solidFill>
                    <a:latin typeface="メイリオ" panose="020B0604030504040204" pitchFamily="50" charset="-128"/>
                    <a:ea typeface="メイリオ" panose="020B0604030504040204" pitchFamily="50" charset="-128"/>
                  </a:rPr>
                  <a:t>休日</a:t>
                </a:r>
                <a:r>
                  <a:rPr lang="ja-JP" altLang="en-US" sz="900" b="1" strike="noStrike" spc="-1" dirty="0" smtClean="0">
                    <a:solidFill>
                      <a:srgbClr val="FFFFFF"/>
                    </a:solidFill>
                    <a:latin typeface="メイリオ" panose="020B0604030504040204" pitchFamily="50" charset="-128"/>
                    <a:ea typeface="メイリオ" panose="020B0604030504040204" pitchFamily="50" charset="-128"/>
                  </a:rPr>
                  <a:t>＋</a:t>
                </a:r>
                <a:r>
                  <a:rPr lang="ja-JP" altLang="en-US" sz="1200" b="1" strike="noStrike" spc="-1" dirty="0" smtClean="0">
                    <a:solidFill>
                      <a:srgbClr val="FFFFFF"/>
                    </a:solidFill>
                    <a:latin typeface="メイリオ" panose="020B0604030504040204" pitchFamily="50" charset="-128"/>
                    <a:ea typeface="メイリオ" panose="020B0604030504040204" pitchFamily="50" charset="-128"/>
                  </a:rPr>
                  <a:t>平日</a:t>
                </a:r>
                <a:r>
                  <a:rPr lang="ja-JP" sz="1200" b="1" strike="noStrike" spc="-1" dirty="0" smtClean="0">
                    <a:solidFill>
                      <a:srgbClr val="FFFFFF"/>
                    </a:solidFill>
                    <a:latin typeface="メイリオ" panose="020B0604030504040204" pitchFamily="50" charset="-128"/>
                    <a:ea typeface="メイリオ" panose="020B0604030504040204" pitchFamily="50" charset="-128"/>
                  </a:rPr>
                  <a:t>実施</a:t>
                </a:r>
                <a:endParaRPr lang="en-US" altLang="ja-JP" sz="1200" b="1" strike="noStrike" spc="-1" dirty="0" smtClean="0">
                  <a:solidFill>
                    <a:srgbClr val="FFFFFF"/>
                  </a:solidFill>
                  <a:latin typeface="メイリオ" panose="020B0604030504040204" pitchFamily="50" charset="-128"/>
                  <a:ea typeface="メイリオ" panose="020B0604030504040204" pitchFamily="50" charset="-128"/>
                </a:endParaRPr>
              </a:p>
              <a:p>
                <a:pPr algn="ctr">
                  <a:lnSpc>
                    <a:spcPct val="100000"/>
                  </a:lnSpc>
                  <a:buNone/>
                </a:pPr>
                <a:endParaRPr lang="en-US" altLang="ja-JP" sz="1200" b="1" spc="-1" dirty="0">
                  <a:solidFill>
                    <a:srgbClr val="FFFFFF"/>
                  </a:solidFill>
                  <a:latin typeface="メイリオ" panose="020B0604030504040204" pitchFamily="50" charset="-128"/>
                  <a:ea typeface="メイリオ" panose="020B0604030504040204" pitchFamily="50" charset="-128"/>
                </a:endParaRPr>
              </a:p>
            </p:txBody>
          </p:sp>
        </p:grpSp>
        <p:sp>
          <p:nvSpPr>
            <p:cNvPr id="80" name="正方形/長方形 116"/>
            <p:cNvSpPr/>
            <p:nvPr/>
          </p:nvSpPr>
          <p:spPr>
            <a:xfrm flipV="1">
              <a:off x="6065651" y="4787041"/>
              <a:ext cx="1052291" cy="1889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p:style>
        </p:sp>
        <p:sp>
          <p:nvSpPr>
            <p:cNvPr id="88" name="正方形/長方形 116"/>
            <p:cNvSpPr/>
            <p:nvPr/>
          </p:nvSpPr>
          <p:spPr>
            <a:xfrm flipV="1">
              <a:off x="5342032" y="4836383"/>
              <a:ext cx="775183" cy="13839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p:style>
        </p:sp>
      </p:grpSp>
      <p:grpSp>
        <p:nvGrpSpPr>
          <p:cNvPr id="188" name="グループ化 22"/>
          <p:cNvGrpSpPr/>
          <p:nvPr/>
        </p:nvGrpSpPr>
        <p:grpSpPr>
          <a:xfrm>
            <a:off x="469595" y="1511537"/>
            <a:ext cx="7792433" cy="308790"/>
            <a:chOff x="357269" y="1187152"/>
            <a:chExt cx="7792433" cy="308790"/>
          </a:xfrm>
        </p:grpSpPr>
        <p:sp>
          <p:nvSpPr>
            <p:cNvPr id="194" name="楕円 79"/>
            <p:cNvSpPr/>
            <p:nvPr/>
          </p:nvSpPr>
          <p:spPr>
            <a:xfrm>
              <a:off x="357269" y="1193744"/>
              <a:ext cx="720000" cy="288000"/>
            </a:xfrm>
            <a:prstGeom prst="ellipse">
              <a:avLst/>
            </a:prstGeom>
            <a:solidFill>
              <a:srgbClr val="FF0000"/>
            </a:solidFill>
            <a:ln>
              <a:solidFill>
                <a:srgbClr val="FFFFFF"/>
              </a:solidFill>
            </a:ln>
            <a:effectLst>
              <a:outerShdw blurRad="50760" dist="37674"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0" tIns="0" rIns="0" bIns="0" anchor="b">
              <a:noAutofit/>
            </a:bodyPr>
            <a:lstStyle/>
            <a:p>
              <a:pPr algn="ctr">
                <a:lnSpc>
                  <a:spcPct val="100000"/>
                </a:lnSpc>
                <a:buNone/>
              </a:pPr>
              <a:r>
                <a:rPr lang="en-US" sz="900" b="0" i="1" strike="noStrike" spc="-1" dirty="0">
                  <a:solidFill>
                    <a:srgbClr val="FFFFFF"/>
                  </a:solidFill>
                  <a:latin typeface="メイリオ" panose="020B0604030504040204" pitchFamily="50" charset="-128"/>
                  <a:ea typeface="メイリオ" panose="020B0604030504040204" pitchFamily="50" charset="-128"/>
                </a:rPr>
                <a:t>STEP1</a:t>
              </a:r>
            </a:p>
          </p:txBody>
        </p:sp>
        <p:sp>
          <p:nvSpPr>
            <p:cNvPr id="195" name="楕円 84"/>
            <p:cNvSpPr/>
            <p:nvPr/>
          </p:nvSpPr>
          <p:spPr>
            <a:xfrm>
              <a:off x="4040852" y="1207942"/>
              <a:ext cx="720000" cy="288000"/>
            </a:xfrm>
            <a:prstGeom prst="ellipse">
              <a:avLst/>
            </a:prstGeom>
            <a:solidFill>
              <a:srgbClr val="FF0000"/>
            </a:solidFill>
            <a:ln>
              <a:solidFill>
                <a:srgbClr val="FFFFFF"/>
              </a:solidFill>
            </a:ln>
            <a:effectLst>
              <a:outerShdw blurRad="50760" dist="37674"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0" tIns="0" rIns="0" bIns="0" anchor="b">
              <a:noAutofit/>
            </a:bodyPr>
            <a:lstStyle/>
            <a:p>
              <a:pPr algn="ctr">
                <a:lnSpc>
                  <a:spcPct val="100000"/>
                </a:lnSpc>
                <a:buNone/>
              </a:pPr>
              <a:r>
                <a:rPr lang="en-US" sz="900" b="0" i="1" strike="noStrike" spc="-1" dirty="0">
                  <a:solidFill>
                    <a:srgbClr val="FFFFFF"/>
                  </a:solidFill>
                  <a:latin typeface="メイリオ" panose="020B0604030504040204" pitchFamily="50" charset="-128"/>
                  <a:ea typeface="メイリオ" panose="020B0604030504040204" pitchFamily="50" charset="-128"/>
                </a:rPr>
                <a:t>STEP</a:t>
              </a:r>
              <a:r>
                <a:rPr lang="ja-JP" sz="900" b="0" i="1" strike="noStrike" spc="-1" dirty="0">
                  <a:solidFill>
                    <a:srgbClr val="FFFFFF"/>
                  </a:solidFill>
                  <a:latin typeface="メイリオ" panose="020B0604030504040204" pitchFamily="50" charset="-128"/>
                  <a:ea typeface="メイリオ" panose="020B0604030504040204" pitchFamily="50" charset="-128"/>
                </a:rPr>
                <a:t>２</a:t>
              </a:r>
            </a:p>
          </p:txBody>
        </p:sp>
        <p:sp>
          <p:nvSpPr>
            <p:cNvPr id="196" name="楕円 87"/>
            <p:cNvSpPr/>
            <p:nvPr/>
          </p:nvSpPr>
          <p:spPr>
            <a:xfrm>
              <a:off x="7429702" y="1187152"/>
              <a:ext cx="720000" cy="286560"/>
            </a:xfrm>
            <a:prstGeom prst="ellipse">
              <a:avLst/>
            </a:prstGeom>
            <a:solidFill>
              <a:srgbClr val="FF0000"/>
            </a:solidFill>
            <a:ln>
              <a:solidFill>
                <a:srgbClr val="FFFFFF"/>
              </a:solidFill>
            </a:ln>
            <a:effectLst>
              <a:outerShdw blurRad="50760" dist="37674"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0" tIns="0" rIns="0" bIns="0" anchor="b">
              <a:noAutofit/>
            </a:bodyPr>
            <a:lstStyle/>
            <a:p>
              <a:pPr algn="ctr">
                <a:lnSpc>
                  <a:spcPct val="100000"/>
                </a:lnSpc>
                <a:buNone/>
              </a:pPr>
              <a:r>
                <a:rPr lang="en-US" sz="900" b="0" i="1" strike="noStrike" spc="-1" dirty="0">
                  <a:solidFill>
                    <a:srgbClr val="FFFFFF"/>
                  </a:solidFill>
                  <a:latin typeface="メイリオ" panose="020B0604030504040204" pitchFamily="50" charset="-128"/>
                  <a:ea typeface="メイリオ" panose="020B0604030504040204" pitchFamily="50" charset="-128"/>
                </a:rPr>
                <a:t>STEP</a:t>
              </a:r>
              <a:r>
                <a:rPr lang="ja-JP" sz="900" b="0" i="1" strike="noStrike" spc="-1" dirty="0">
                  <a:solidFill>
                    <a:srgbClr val="FFFFFF"/>
                  </a:solidFill>
                  <a:latin typeface="メイリオ" panose="020B0604030504040204" pitchFamily="50" charset="-128"/>
                  <a:ea typeface="メイリオ" panose="020B0604030504040204" pitchFamily="50" charset="-128"/>
                </a:rPr>
                <a:t>３</a:t>
              </a:r>
            </a:p>
          </p:txBody>
        </p:sp>
      </p:grpSp>
      <p:sp>
        <p:nvSpPr>
          <p:cNvPr id="3" name="大かっこ 2"/>
          <p:cNvSpPr/>
          <p:nvPr/>
        </p:nvSpPr>
        <p:spPr>
          <a:xfrm>
            <a:off x="1527821" y="3083287"/>
            <a:ext cx="2607945" cy="204470"/>
          </a:xfrm>
          <a:prstGeom prst="bracketPair">
            <a:avLst/>
          </a:prstGeom>
          <a:solidFill>
            <a:schemeClr val="bg1"/>
          </a:solidFill>
        </p:spPr>
        <p:style>
          <a:lnRef idx="1">
            <a:schemeClr val="accent1"/>
          </a:lnRef>
          <a:fillRef idx="0">
            <a:schemeClr val="accent1"/>
          </a:fillRef>
          <a:effectRef idx="0">
            <a:schemeClr val="accent1"/>
          </a:effectRef>
          <a:fontRef idx="minor">
            <a:schemeClr val="tx1"/>
          </a:fontRef>
        </p:style>
        <p:txBody>
          <a:bodyPr rtlCol="0" anchor="ctr"/>
          <a:lstStyle/>
          <a:p>
            <a:r>
              <a:rPr kumimoji="1" lang="ja-JP" altLang="en-US" sz="800" dirty="0" smtClean="0">
                <a:latin typeface="メイリオ" panose="020B0604030504040204" pitchFamily="50" charset="-128"/>
                <a:ea typeface="メイリオ" panose="020B0604030504040204" pitchFamily="50" charset="-128"/>
              </a:rPr>
              <a:t>エリア</a:t>
            </a:r>
            <a:r>
              <a:rPr lang="ja-JP" altLang="en-US" sz="800" dirty="0">
                <a:latin typeface="メイリオ" panose="020B0604030504040204" pitchFamily="50" charset="-128"/>
                <a:ea typeface="メイリオ" panose="020B0604030504040204" pitchFamily="50" charset="-128"/>
              </a:rPr>
              <a:t>単位</a:t>
            </a:r>
            <a:r>
              <a:rPr lang="ja-JP" altLang="en-US" sz="800" dirty="0" smtClean="0">
                <a:latin typeface="メイリオ" panose="020B0604030504040204" pitchFamily="50" charset="-128"/>
                <a:ea typeface="メイリオ" panose="020B0604030504040204" pitchFamily="50" charset="-128"/>
              </a:rPr>
              <a:t>に編成</a:t>
            </a:r>
            <a:r>
              <a:rPr kumimoji="1" lang="ja-JP" altLang="en-US" sz="800" dirty="0" smtClean="0">
                <a:latin typeface="メイリオ" panose="020B0604030504040204" pitchFamily="50" charset="-128"/>
                <a:ea typeface="メイリオ" panose="020B0604030504040204" pitchFamily="50" charset="-128"/>
              </a:rPr>
              <a:t>した部活の一部を</a:t>
            </a:r>
            <a:r>
              <a:rPr lang="ja-JP" altLang="en-US" sz="800" dirty="0" smtClean="0">
                <a:latin typeface="メイリオ" panose="020B0604030504040204" pitchFamily="50" charset="-128"/>
                <a:ea typeface="メイリオ" panose="020B0604030504040204" pitchFamily="50" charset="-128"/>
              </a:rPr>
              <a:t>先行して実施　</a:t>
            </a:r>
            <a:endParaRPr kumimoji="1" lang="ja-JP" altLang="en-US" sz="800" dirty="0">
              <a:latin typeface="メイリオ" panose="020B0604030504040204" pitchFamily="50" charset="-128"/>
              <a:ea typeface="メイリオ" panose="020B0604030504040204" pitchFamily="50" charset="-128"/>
            </a:endParaRPr>
          </a:p>
        </p:txBody>
      </p:sp>
      <p:sp>
        <p:nvSpPr>
          <p:cNvPr id="4" name="正方形/長方形 3"/>
          <p:cNvSpPr/>
          <p:nvPr/>
        </p:nvSpPr>
        <p:spPr>
          <a:xfrm>
            <a:off x="3910843" y="4543654"/>
            <a:ext cx="1363975" cy="230832"/>
          </a:xfrm>
          <a:prstGeom prst="rect">
            <a:avLst/>
          </a:prstGeom>
        </p:spPr>
        <p:txBody>
          <a:bodyPr wrap="square">
            <a:spAutoFit/>
          </a:bodyPr>
          <a:lstStyle/>
          <a:p>
            <a:r>
              <a:rPr lang="ja-JP" altLang="en-US" sz="900" dirty="0" smtClean="0">
                <a:latin typeface="メイリオ" panose="020B0604030504040204" pitchFamily="50" charset="-128"/>
                <a:ea typeface="メイリオ" panose="020B0604030504040204" pitchFamily="50" charset="-128"/>
              </a:rPr>
              <a:t>休日</a:t>
            </a:r>
            <a:r>
              <a:rPr lang="ja-JP" altLang="en-US" sz="500" dirty="0" smtClean="0">
                <a:latin typeface="メイリオ" panose="020B0604030504040204" pitchFamily="50" charset="-128"/>
                <a:ea typeface="メイリオ" panose="020B0604030504040204" pitchFamily="50" charset="-128"/>
              </a:rPr>
              <a:t>＋</a:t>
            </a:r>
            <a:r>
              <a:rPr lang="ja-JP" altLang="en-US" sz="900" dirty="0" smtClean="0">
                <a:latin typeface="メイリオ" panose="020B0604030504040204" pitchFamily="50" charset="-128"/>
                <a:ea typeface="メイリオ" panose="020B0604030504040204" pitchFamily="50" charset="-128"/>
              </a:rPr>
              <a:t>平日体制の</a:t>
            </a:r>
            <a:r>
              <a:rPr lang="ja-JP" altLang="en-US" sz="900" b="1" dirty="0" smtClean="0">
                <a:latin typeface="メイリオ" panose="020B0604030504040204" pitchFamily="50" charset="-128"/>
                <a:ea typeface="メイリオ" panose="020B0604030504040204" pitchFamily="50" charset="-128"/>
              </a:rPr>
              <a:t>協議</a:t>
            </a:r>
            <a:r>
              <a:rPr lang="ja-JP" altLang="en-US" sz="900" dirty="0" smtClean="0">
                <a:latin typeface="メイリオ" panose="020B0604030504040204" pitchFamily="50" charset="-128"/>
                <a:ea typeface="メイリオ" panose="020B0604030504040204" pitchFamily="50" charset="-128"/>
              </a:rPr>
              <a:t>　　　　　　　　　　 　　　　　　　　　　　　　　　　　　　　　　</a:t>
            </a:r>
            <a:endParaRPr lang="en-US" altLang="ja-JP" sz="900" dirty="0" smtClean="0">
              <a:latin typeface="メイリオ" panose="020B0604030504040204" pitchFamily="50" charset="-128"/>
              <a:ea typeface="メイリオ" panose="020B0604030504040204" pitchFamily="50" charset="-128"/>
            </a:endParaRPr>
          </a:p>
        </p:txBody>
      </p:sp>
      <p:sp>
        <p:nvSpPr>
          <p:cNvPr id="72" name="正方形/長方形 71"/>
          <p:cNvSpPr/>
          <p:nvPr/>
        </p:nvSpPr>
        <p:spPr>
          <a:xfrm>
            <a:off x="2248844" y="5361800"/>
            <a:ext cx="2730348" cy="230832"/>
          </a:xfrm>
          <a:prstGeom prst="rect">
            <a:avLst/>
          </a:prstGeom>
        </p:spPr>
        <p:txBody>
          <a:bodyPr wrap="square">
            <a:spAutoFit/>
          </a:bodyPr>
          <a:lstStyle/>
          <a:p>
            <a:r>
              <a:rPr lang="ja-JP" altLang="en-US" sz="900" dirty="0" smtClean="0">
                <a:latin typeface="メイリオ" panose="020B0604030504040204" pitchFamily="50" charset="-128"/>
                <a:ea typeface="メイリオ" panose="020B0604030504040204" pitchFamily="50" charset="-128"/>
              </a:rPr>
              <a:t>      　新規</a:t>
            </a:r>
            <a:r>
              <a:rPr lang="ja-JP" altLang="en-US" sz="900" dirty="0">
                <a:latin typeface="メイリオ" panose="020B0604030504040204" pitchFamily="50" charset="-128"/>
                <a:ea typeface="メイリオ" panose="020B0604030504040204" pitchFamily="50" charset="-128"/>
              </a:rPr>
              <a:t>種目</a:t>
            </a:r>
            <a:r>
              <a:rPr lang="ja-JP" altLang="en-US" sz="900" dirty="0" smtClean="0">
                <a:latin typeface="メイリオ" panose="020B0604030504040204" pitchFamily="50" charset="-128"/>
                <a:ea typeface="メイリオ" panose="020B0604030504040204" pitchFamily="50" charset="-128"/>
              </a:rPr>
              <a:t>の検討・実践研究　　　　　　　　　　　 　　　　　　　　　　　　　　　　　　　　　　</a:t>
            </a:r>
            <a:endParaRPr lang="en-US" altLang="ja-JP" sz="900" dirty="0" smtClean="0">
              <a:latin typeface="メイリオ" panose="020B0604030504040204" pitchFamily="50" charset="-128"/>
              <a:ea typeface="メイリオ" panose="020B0604030504040204" pitchFamily="50" charset="-128"/>
            </a:endParaRPr>
          </a:p>
        </p:txBody>
      </p:sp>
      <p:graphicFrame>
        <p:nvGraphicFramePr>
          <p:cNvPr id="156" name="表 30"/>
          <p:cNvGraphicFramePr/>
          <p:nvPr>
            <p:extLst>
              <p:ext uri="{D42A27DB-BD31-4B8C-83A1-F6EECF244321}">
                <p14:modId xmlns:p14="http://schemas.microsoft.com/office/powerpoint/2010/main" val="3915737958"/>
              </p:ext>
            </p:extLst>
          </p:nvPr>
        </p:nvGraphicFramePr>
        <p:xfrm>
          <a:off x="512094" y="3918273"/>
          <a:ext cx="9230759" cy="365760"/>
        </p:xfrm>
        <a:graphic>
          <a:graphicData uri="http://schemas.openxmlformats.org/drawingml/2006/table">
            <a:tbl>
              <a:tblPr/>
              <a:tblGrid>
                <a:gridCol w="909478">
                  <a:extLst>
                    <a:ext uri="{9D8B030D-6E8A-4147-A177-3AD203B41FA5}">
                      <a16:colId xmlns:a16="http://schemas.microsoft.com/office/drawing/2014/main" val="20000"/>
                    </a:ext>
                  </a:extLst>
                </a:gridCol>
                <a:gridCol w="909478">
                  <a:extLst>
                    <a:ext uri="{9D8B030D-6E8A-4147-A177-3AD203B41FA5}">
                      <a16:colId xmlns:a16="http://schemas.microsoft.com/office/drawing/2014/main" val="20001"/>
                    </a:ext>
                  </a:extLst>
                </a:gridCol>
                <a:gridCol w="909478">
                  <a:extLst>
                    <a:ext uri="{9D8B030D-6E8A-4147-A177-3AD203B41FA5}">
                      <a16:colId xmlns:a16="http://schemas.microsoft.com/office/drawing/2014/main" val="20002"/>
                    </a:ext>
                  </a:extLst>
                </a:gridCol>
                <a:gridCol w="909478">
                  <a:extLst>
                    <a:ext uri="{9D8B030D-6E8A-4147-A177-3AD203B41FA5}">
                      <a16:colId xmlns:a16="http://schemas.microsoft.com/office/drawing/2014/main" val="20003"/>
                    </a:ext>
                  </a:extLst>
                </a:gridCol>
                <a:gridCol w="909478">
                  <a:extLst>
                    <a:ext uri="{9D8B030D-6E8A-4147-A177-3AD203B41FA5}">
                      <a16:colId xmlns:a16="http://schemas.microsoft.com/office/drawing/2014/main" val="20004"/>
                    </a:ext>
                  </a:extLst>
                </a:gridCol>
                <a:gridCol w="909478">
                  <a:extLst>
                    <a:ext uri="{9D8B030D-6E8A-4147-A177-3AD203B41FA5}">
                      <a16:colId xmlns:a16="http://schemas.microsoft.com/office/drawing/2014/main" val="20005"/>
                    </a:ext>
                  </a:extLst>
                </a:gridCol>
                <a:gridCol w="909478">
                  <a:extLst>
                    <a:ext uri="{9D8B030D-6E8A-4147-A177-3AD203B41FA5}">
                      <a16:colId xmlns:a16="http://schemas.microsoft.com/office/drawing/2014/main" val="20006"/>
                    </a:ext>
                  </a:extLst>
                </a:gridCol>
                <a:gridCol w="909478">
                  <a:extLst>
                    <a:ext uri="{9D8B030D-6E8A-4147-A177-3AD203B41FA5}">
                      <a16:colId xmlns:a16="http://schemas.microsoft.com/office/drawing/2014/main" val="20007"/>
                    </a:ext>
                  </a:extLst>
                </a:gridCol>
                <a:gridCol w="1954935">
                  <a:extLst>
                    <a:ext uri="{9D8B030D-6E8A-4147-A177-3AD203B41FA5}">
                      <a16:colId xmlns:a16="http://schemas.microsoft.com/office/drawing/2014/main" val="20008"/>
                    </a:ext>
                  </a:extLst>
                </a:gridCol>
              </a:tblGrid>
              <a:tr h="324000">
                <a:tc>
                  <a:txBody>
                    <a:bodyPr/>
                    <a:lstStyle/>
                    <a:p>
                      <a:pPr algn="ctr">
                        <a:lnSpc>
                          <a:spcPct val="100000"/>
                        </a:lnSpc>
                        <a:buNone/>
                      </a:pPr>
                      <a:r>
                        <a:rPr lang="en-US" altLang="ja-JP" sz="900" b="0" strike="noStrike" spc="-1" dirty="0" smtClean="0">
                          <a:solidFill>
                            <a:schemeClr val="bg1"/>
                          </a:solidFill>
                          <a:latin typeface="Arial" panose="020B0604020202020204"/>
                        </a:rPr>
                        <a:t>R4</a:t>
                      </a:r>
                    </a:p>
                    <a:p>
                      <a:pPr algn="ctr">
                        <a:lnSpc>
                          <a:spcPct val="100000"/>
                        </a:lnSpc>
                        <a:buNone/>
                      </a:pPr>
                      <a:r>
                        <a:rPr lang="en-US" altLang="ja-JP" sz="900" b="0" strike="noStrike" spc="-1" dirty="0" smtClean="0">
                          <a:solidFill>
                            <a:schemeClr val="bg1"/>
                          </a:solidFill>
                          <a:latin typeface="Arial" panose="020B0604020202020204"/>
                        </a:rPr>
                        <a:t>2022</a:t>
                      </a:r>
                    </a:p>
                  </a:txBody>
                  <a:tcPr>
                    <a:lnL w="12240">
                      <a:solidFill>
                        <a:srgbClr val="FFFFFF"/>
                      </a:solidFill>
                    </a:lnL>
                    <a:lnR w="12240">
                      <a:solidFill>
                        <a:srgbClr val="FFFFFF"/>
                      </a:solidFill>
                    </a:lnR>
                    <a:lnT w="12240">
                      <a:solidFill>
                        <a:srgbClr val="FFFFFF"/>
                      </a:solidFill>
                    </a:lnT>
                    <a:lnB w="38160">
                      <a:solidFill>
                        <a:srgbClr val="FFFFFF"/>
                      </a:solidFill>
                    </a:lnB>
                    <a:solidFill>
                      <a:srgbClr val="000000"/>
                    </a:solidFill>
                  </a:tcPr>
                </a:tc>
                <a:tc>
                  <a:txBody>
                    <a:bodyPr/>
                    <a:lstStyle/>
                    <a:p>
                      <a:pPr algn="ctr">
                        <a:lnSpc>
                          <a:spcPct val="100000"/>
                        </a:lnSpc>
                        <a:buNone/>
                      </a:pPr>
                      <a:r>
                        <a:rPr lang="en-US" sz="900" b="0" strike="noStrike" spc="-1" dirty="0">
                          <a:solidFill>
                            <a:srgbClr val="FFFFFF"/>
                          </a:solidFill>
                          <a:latin typeface="メイリオ" panose="020B0604030504040204" pitchFamily="50" charset="-128"/>
                          <a:ea typeface="メイリオ" panose="020B0604030504040204" pitchFamily="50" charset="-128"/>
                        </a:rPr>
                        <a:t>R5</a:t>
                      </a:r>
                      <a:endParaRPr lang="en-US" sz="900" b="0" strike="noStrike" spc="-1" dirty="0">
                        <a:latin typeface="Arial" panose="020B0604020202020204"/>
                      </a:endParaRPr>
                    </a:p>
                    <a:p>
                      <a:pPr algn="ctr">
                        <a:lnSpc>
                          <a:spcPct val="100000"/>
                        </a:lnSpc>
                        <a:buNone/>
                      </a:pPr>
                      <a:r>
                        <a:rPr lang="en-US" sz="900" b="0" strike="noStrike" spc="-1" dirty="0">
                          <a:solidFill>
                            <a:srgbClr val="FFFFFF"/>
                          </a:solidFill>
                          <a:latin typeface="メイリオ" panose="020B0604030504040204" pitchFamily="50" charset="-128"/>
                          <a:ea typeface="メイリオ" panose="020B0604030504040204" pitchFamily="50" charset="-128"/>
                        </a:rPr>
                        <a:t>2023</a:t>
                      </a:r>
                      <a:endParaRPr lang="en-US" sz="900" b="0" strike="noStrike" spc="-1" dirty="0">
                        <a:latin typeface="Arial" panose="020B0604020202020204"/>
                      </a:endParaRP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38160">
                      <a:solidFill>
                        <a:srgbClr val="FFFFFF"/>
                      </a:solidFill>
                    </a:lnB>
                    <a:solidFill>
                      <a:srgbClr val="000000"/>
                    </a:solidFill>
                  </a:tcPr>
                </a:tc>
                <a:tc>
                  <a:txBody>
                    <a:bodyPr/>
                    <a:lstStyle/>
                    <a:p>
                      <a:pPr algn="ctr">
                        <a:lnSpc>
                          <a:spcPct val="100000"/>
                        </a:lnSpc>
                        <a:buNone/>
                      </a:pPr>
                      <a:r>
                        <a:rPr lang="en-US" sz="900" b="0" strike="noStrike" spc="-1" dirty="0">
                          <a:solidFill>
                            <a:srgbClr val="FFFFFF"/>
                          </a:solidFill>
                          <a:latin typeface="メイリオ" panose="020B0604030504040204" pitchFamily="50" charset="-128"/>
                          <a:ea typeface="メイリオ" panose="020B0604030504040204" pitchFamily="50" charset="-128"/>
                        </a:rPr>
                        <a:t>R6  </a:t>
                      </a:r>
                      <a:endParaRPr lang="en-US" sz="900" b="0" strike="noStrike" spc="-1" dirty="0">
                        <a:latin typeface="Arial" panose="020B0604020202020204"/>
                      </a:endParaRPr>
                    </a:p>
                    <a:p>
                      <a:pPr algn="ctr">
                        <a:lnSpc>
                          <a:spcPct val="100000"/>
                        </a:lnSpc>
                        <a:buNone/>
                      </a:pPr>
                      <a:r>
                        <a:rPr lang="en-US" sz="900" b="0" strike="noStrike" spc="-1" dirty="0">
                          <a:solidFill>
                            <a:srgbClr val="FFFFFF"/>
                          </a:solidFill>
                          <a:latin typeface="メイリオ" panose="020B0604030504040204" pitchFamily="50" charset="-128"/>
                          <a:ea typeface="メイリオ" panose="020B0604030504040204" pitchFamily="50" charset="-128"/>
                        </a:rPr>
                        <a:t> 2024</a:t>
                      </a:r>
                      <a:endParaRPr lang="en-US" sz="900" b="0" strike="noStrike" spc="-1" dirty="0">
                        <a:latin typeface="Arial" panose="020B0604020202020204"/>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000000"/>
                    </a:solidFill>
                  </a:tcPr>
                </a:tc>
                <a:tc>
                  <a:txBody>
                    <a:bodyPr/>
                    <a:lstStyle/>
                    <a:p>
                      <a:pPr algn="ctr">
                        <a:lnSpc>
                          <a:spcPct val="100000"/>
                        </a:lnSpc>
                        <a:buNone/>
                      </a:pPr>
                      <a:r>
                        <a:rPr lang="en-US" sz="900" b="0" strike="noStrike" spc="-1" dirty="0">
                          <a:solidFill>
                            <a:srgbClr val="FFFFFF"/>
                          </a:solidFill>
                          <a:latin typeface="メイリオ" panose="020B0604030504040204" pitchFamily="50" charset="-128"/>
                          <a:ea typeface="メイリオ" panose="020B0604030504040204" pitchFamily="50" charset="-128"/>
                        </a:rPr>
                        <a:t>R7  </a:t>
                      </a:r>
                      <a:endParaRPr lang="en-US" sz="900" b="0" strike="noStrike" spc="-1" dirty="0">
                        <a:latin typeface="Arial" panose="020B0604020202020204"/>
                      </a:endParaRPr>
                    </a:p>
                    <a:p>
                      <a:pPr algn="ctr">
                        <a:lnSpc>
                          <a:spcPct val="100000"/>
                        </a:lnSpc>
                        <a:buNone/>
                      </a:pPr>
                      <a:r>
                        <a:rPr lang="en-US" sz="900" b="0" strike="noStrike" spc="-1" dirty="0">
                          <a:solidFill>
                            <a:srgbClr val="FFFFFF"/>
                          </a:solidFill>
                          <a:latin typeface="メイリオ" panose="020B0604030504040204" pitchFamily="50" charset="-128"/>
                          <a:ea typeface="メイリオ" panose="020B0604030504040204" pitchFamily="50" charset="-128"/>
                        </a:rPr>
                        <a:t>2025</a:t>
                      </a:r>
                      <a:endParaRPr lang="en-US" sz="900" b="0" strike="noStrike" spc="-1" dirty="0">
                        <a:latin typeface="Arial" panose="020B0604020202020204"/>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000000"/>
                    </a:solidFill>
                  </a:tcPr>
                </a:tc>
                <a:tc>
                  <a:txBody>
                    <a:bodyPr/>
                    <a:lstStyle/>
                    <a:p>
                      <a:pPr algn="ctr">
                        <a:lnSpc>
                          <a:spcPct val="100000"/>
                        </a:lnSpc>
                        <a:buNone/>
                      </a:pPr>
                      <a:r>
                        <a:rPr lang="en-US" sz="900" b="0" strike="noStrike" spc="-1" dirty="0">
                          <a:solidFill>
                            <a:srgbClr val="FFFFFF"/>
                          </a:solidFill>
                          <a:latin typeface="メイリオ" panose="020B0604030504040204" pitchFamily="50" charset="-128"/>
                          <a:ea typeface="メイリオ" panose="020B0604030504040204" pitchFamily="50" charset="-128"/>
                        </a:rPr>
                        <a:t>R8  </a:t>
                      </a:r>
                      <a:endParaRPr lang="en-US" sz="900" b="0" strike="noStrike" spc="-1" dirty="0">
                        <a:latin typeface="Arial" panose="020B0604020202020204"/>
                      </a:endParaRPr>
                    </a:p>
                    <a:p>
                      <a:pPr algn="ctr">
                        <a:lnSpc>
                          <a:spcPct val="100000"/>
                        </a:lnSpc>
                        <a:buNone/>
                      </a:pPr>
                      <a:r>
                        <a:rPr lang="en-US" sz="900" b="0" strike="noStrike" spc="-1" dirty="0">
                          <a:solidFill>
                            <a:srgbClr val="FFFFFF"/>
                          </a:solidFill>
                          <a:latin typeface="メイリオ" panose="020B0604030504040204" pitchFamily="50" charset="-128"/>
                          <a:ea typeface="メイリオ" panose="020B0604030504040204" pitchFamily="50" charset="-128"/>
                        </a:rPr>
                        <a:t>2026</a:t>
                      </a:r>
                      <a:endParaRPr lang="en-US" sz="900" b="0" strike="noStrike" spc="-1" dirty="0">
                        <a:latin typeface="Arial" panose="020B0604020202020204"/>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000000"/>
                    </a:solidFill>
                  </a:tcPr>
                </a:tc>
                <a:tc>
                  <a:txBody>
                    <a:bodyPr/>
                    <a:lstStyle/>
                    <a:p>
                      <a:pPr algn="ctr">
                        <a:lnSpc>
                          <a:spcPct val="100000"/>
                        </a:lnSpc>
                        <a:buNone/>
                      </a:pPr>
                      <a:r>
                        <a:rPr lang="en-US" sz="900" b="0" strike="noStrike" spc="-1" dirty="0">
                          <a:solidFill>
                            <a:srgbClr val="FFFFFF"/>
                          </a:solidFill>
                          <a:latin typeface="メイリオ" panose="020B0604030504040204" pitchFamily="50" charset="-128"/>
                          <a:ea typeface="メイリオ" panose="020B0604030504040204" pitchFamily="50" charset="-128"/>
                        </a:rPr>
                        <a:t>R9 </a:t>
                      </a:r>
                      <a:r>
                        <a:rPr lang="ja-JP" sz="900" b="0" strike="noStrike" spc="-1" dirty="0">
                          <a:solidFill>
                            <a:srgbClr val="FFFFFF"/>
                          </a:solidFill>
                          <a:latin typeface="メイリオ" panose="020B0604030504040204" pitchFamily="50" charset="-128"/>
                          <a:ea typeface="メイリオ" panose="020B0604030504040204" pitchFamily="50" charset="-128"/>
                        </a:rPr>
                        <a:t>　　</a:t>
                      </a:r>
                      <a:endParaRPr lang="en-US" altLang="ja-JP" sz="900" b="0" strike="noStrike" spc="-1" dirty="0" smtClean="0">
                        <a:solidFill>
                          <a:srgbClr val="FFFFFF"/>
                        </a:solidFill>
                        <a:latin typeface="メイリオ" panose="020B0604030504040204" pitchFamily="50" charset="-128"/>
                        <a:ea typeface="メイリオ" panose="020B0604030504040204" pitchFamily="50" charset="-128"/>
                      </a:endParaRPr>
                    </a:p>
                    <a:p>
                      <a:pPr algn="ctr">
                        <a:lnSpc>
                          <a:spcPct val="100000"/>
                        </a:lnSpc>
                        <a:buNone/>
                      </a:pPr>
                      <a:r>
                        <a:rPr lang="en-US" sz="900" b="0" strike="noStrike" spc="-1" dirty="0" smtClean="0">
                          <a:solidFill>
                            <a:srgbClr val="FFFFFF"/>
                          </a:solidFill>
                          <a:latin typeface="メイリオ" panose="020B0604030504040204" pitchFamily="50" charset="-128"/>
                          <a:ea typeface="メイリオ" panose="020B0604030504040204" pitchFamily="50" charset="-128"/>
                        </a:rPr>
                        <a:t>2027</a:t>
                      </a:r>
                      <a:endParaRPr lang="en-US" sz="900" b="0" strike="noStrike" spc="-1" dirty="0">
                        <a:latin typeface="Arial" panose="020B0604020202020204"/>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000000"/>
                    </a:solidFill>
                  </a:tcPr>
                </a:tc>
                <a:tc>
                  <a:txBody>
                    <a:bodyPr/>
                    <a:lstStyle/>
                    <a:p>
                      <a:pPr algn="ctr">
                        <a:lnSpc>
                          <a:spcPct val="100000"/>
                        </a:lnSpc>
                        <a:buNone/>
                      </a:pPr>
                      <a:r>
                        <a:rPr lang="en-US" sz="900" b="0" strike="noStrike" spc="-1" dirty="0">
                          <a:solidFill>
                            <a:srgbClr val="FFFFFF"/>
                          </a:solidFill>
                          <a:latin typeface="メイリオ" panose="020B0604030504040204" pitchFamily="50" charset="-128"/>
                          <a:ea typeface="メイリオ" panose="020B0604030504040204" pitchFamily="50" charset="-128"/>
                        </a:rPr>
                        <a:t>R10 </a:t>
                      </a:r>
                      <a:endParaRPr lang="en-US" sz="900" b="0" strike="noStrike" spc="-1" dirty="0">
                        <a:latin typeface="Arial" panose="020B0604020202020204"/>
                      </a:endParaRPr>
                    </a:p>
                    <a:p>
                      <a:pPr algn="ctr">
                        <a:lnSpc>
                          <a:spcPct val="100000"/>
                        </a:lnSpc>
                        <a:buNone/>
                      </a:pPr>
                      <a:r>
                        <a:rPr lang="en-US" sz="900" b="0" strike="noStrike" spc="-1" dirty="0">
                          <a:solidFill>
                            <a:srgbClr val="FFFFFF"/>
                          </a:solidFill>
                          <a:latin typeface="メイリオ" panose="020B0604030504040204" pitchFamily="50" charset="-128"/>
                          <a:ea typeface="メイリオ" panose="020B0604030504040204" pitchFamily="50" charset="-128"/>
                        </a:rPr>
                        <a:t>2028</a:t>
                      </a:r>
                      <a:endParaRPr lang="en-US" sz="900" b="0" strike="noStrike" spc="-1" dirty="0">
                        <a:latin typeface="Arial" panose="020B0604020202020204"/>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000000"/>
                    </a:solidFill>
                  </a:tcPr>
                </a:tc>
                <a:tc>
                  <a:txBody>
                    <a:bodyPr/>
                    <a:lstStyle/>
                    <a:p>
                      <a:pPr algn="ctr">
                        <a:lnSpc>
                          <a:spcPct val="100000"/>
                        </a:lnSpc>
                        <a:buNone/>
                      </a:pPr>
                      <a:r>
                        <a:rPr lang="en-US" sz="900" b="0" strike="noStrike" spc="-1" dirty="0">
                          <a:solidFill>
                            <a:srgbClr val="FFFFFF"/>
                          </a:solidFill>
                          <a:latin typeface="メイリオ" panose="020B0604030504040204" pitchFamily="50" charset="-128"/>
                          <a:ea typeface="メイリオ" panose="020B0604030504040204" pitchFamily="50" charset="-128"/>
                        </a:rPr>
                        <a:t>R11 </a:t>
                      </a:r>
                      <a:endParaRPr lang="en-US" sz="900" b="0" strike="noStrike" spc="-1" dirty="0">
                        <a:latin typeface="Arial" panose="020B0604020202020204"/>
                      </a:endParaRPr>
                    </a:p>
                    <a:p>
                      <a:pPr algn="ctr">
                        <a:lnSpc>
                          <a:spcPct val="100000"/>
                        </a:lnSpc>
                        <a:buNone/>
                      </a:pPr>
                      <a:r>
                        <a:rPr lang="en-US" sz="900" b="0" strike="noStrike" spc="-1" dirty="0">
                          <a:solidFill>
                            <a:srgbClr val="FFFFFF"/>
                          </a:solidFill>
                          <a:latin typeface="メイリオ" panose="020B0604030504040204" pitchFamily="50" charset="-128"/>
                          <a:ea typeface="メイリオ" panose="020B0604030504040204" pitchFamily="50" charset="-128"/>
                        </a:rPr>
                        <a:t>2029</a:t>
                      </a:r>
                      <a:endParaRPr lang="en-US" sz="900" b="0" strike="noStrike" spc="-1" dirty="0">
                        <a:latin typeface="Arial" panose="020B0604020202020204"/>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000000"/>
                    </a:solidFill>
                  </a:tcPr>
                </a:tc>
                <a:tc>
                  <a:txBody>
                    <a:bodyPr/>
                    <a:lstStyle/>
                    <a:p>
                      <a:pPr algn="l">
                        <a:lnSpc>
                          <a:spcPct val="100000"/>
                        </a:lnSpc>
                        <a:buNone/>
                      </a:pPr>
                      <a:r>
                        <a:rPr lang="ja-JP" altLang="en-US" sz="900" b="0" strike="noStrike" spc="-1" baseline="0" dirty="0" smtClean="0">
                          <a:solidFill>
                            <a:srgbClr val="FFFFFF"/>
                          </a:solidFill>
                          <a:latin typeface="メイリオ" panose="020B0604030504040204" pitchFamily="50" charset="-128"/>
                          <a:ea typeface="メイリオ" panose="020B0604030504040204" pitchFamily="50" charset="-128"/>
                        </a:rPr>
                        <a:t> </a:t>
                      </a:r>
                      <a:r>
                        <a:rPr lang="en-US" sz="900" b="0" strike="noStrike" spc="-1" dirty="0" smtClean="0">
                          <a:solidFill>
                            <a:srgbClr val="FFFFFF"/>
                          </a:solidFill>
                          <a:latin typeface="メイリオ" panose="020B0604030504040204" pitchFamily="50" charset="-128"/>
                          <a:ea typeface="メイリオ" panose="020B0604030504040204" pitchFamily="50" charset="-128"/>
                        </a:rPr>
                        <a:t>R12</a:t>
                      </a:r>
                      <a:endParaRPr lang="en-US" sz="900" b="0" strike="noStrike" spc="-1" dirty="0">
                        <a:latin typeface="Arial" panose="020B0604020202020204"/>
                      </a:endParaRPr>
                    </a:p>
                    <a:p>
                      <a:pPr algn="l">
                        <a:lnSpc>
                          <a:spcPct val="100000"/>
                        </a:lnSpc>
                        <a:buNone/>
                      </a:pPr>
                      <a:r>
                        <a:rPr lang="en-US" sz="900" b="0" strike="noStrike" spc="-1" dirty="0">
                          <a:solidFill>
                            <a:srgbClr val="FFFFFF"/>
                          </a:solidFill>
                          <a:latin typeface="メイリオ" panose="020B0604030504040204" pitchFamily="50" charset="-128"/>
                          <a:ea typeface="メイリオ" panose="020B0604030504040204" pitchFamily="50" charset="-128"/>
                        </a:rPr>
                        <a:t> </a:t>
                      </a:r>
                      <a:r>
                        <a:rPr lang="en-US" sz="900" b="0" strike="noStrike" spc="-1" dirty="0" smtClean="0">
                          <a:solidFill>
                            <a:srgbClr val="FFFFFF"/>
                          </a:solidFill>
                          <a:latin typeface="メイリオ" panose="020B0604030504040204" pitchFamily="50" charset="-128"/>
                          <a:ea typeface="メイリオ" panose="020B0604030504040204" pitchFamily="50" charset="-128"/>
                        </a:rPr>
                        <a:t>2030~</a:t>
                      </a:r>
                      <a:r>
                        <a:rPr lang="ja-JP" altLang="en-US" sz="900" b="0" strike="noStrike" spc="-1" dirty="0" smtClean="0">
                          <a:solidFill>
                            <a:schemeClr val="tx1"/>
                          </a:solidFill>
                          <a:latin typeface="Arial" panose="020B0604020202020204"/>
                          <a:ea typeface="+mn-ea"/>
                        </a:rPr>
                        <a:t>￥</a:t>
                      </a:r>
                      <a:endParaRPr lang="en-US" sz="900" b="0" strike="noStrike" spc="-1" dirty="0">
                        <a:latin typeface="Arial" panose="020B0604020202020204"/>
                      </a:endParaRP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38160"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10000"/>
                  </a:ext>
                </a:extLst>
              </a:tr>
            </a:tbl>
          </a:graphicData>
        </a:graphic>
      </p:graphicFrame>
      <p:sp>
        <p:nvSpPr>
          <p:cNvPr id="19" name="正方形/長方形 18"/>
          <p:cNvSpPr/>
          <p:nvPr/>
        </p:nvSpPr>
        <p:spPr>
          <a:xfrm>
            <a:off x="1389798" y="2636168"/>
            <a:ext cx="2468636" cy="215444"/>
          </a:xfrm>
          <a:prstGeom prst="rect">
            <a:avLst/>
          </a:prstGeom>
        </p:spPr>
        <p:txBody>
          <a:bodyPr wrap="square">
            <a:spAutoFit/>
          </a:bodyPr>
          <a:lstStyle/>
          <a:p>
            <a:pPr defTabSz="-635">
              <a:lnSpc>
                <a:spcPct val="100000"/>
              </a:lnSpc>
              <a:buNone/>
              <a:tabLst>
                <a:tab pos="0" algn="l"/>
              </a:tabLst>
            </a:pPr>
            <a:r>
              <a:rPr lang="ja-JP" altLang="en-US" sz="800" spc="-1" dirty="0" smtClean="0">
                <a:latin typeface="メイリオ" panose="020B0604030504040204" pitchFamily="50" charset="-128"/>
                <a:ea typeface="メイリオ" panose="020B0604030504040204" pitchFamily="50" charset="-128"/>
              </a:rPr>
              <a:t>　　学校</a:t>
            </a:r>
            <a:r>
              <a:rPr lang="ja-JP" altLang="en-US" sz="800" spc="-1" dirty="0">
                <a:latin typeface="メイリオ" panose="020B0604030504040204" pitchFamily="50" charset="-128"/>
                <a:ea typeface="メイリオ" panose="020B0604030504040204" pitchFamily="50" charset="-128"/>
              </a:rPr>
              <a:t>単独→エリア単位のチーム編成</a:t>
            </a:r>
          </a:p>
        </p:txBody>
      </p:sp>
      <p:grpSp>
        <p:nvGrpSpPr>
          <p:cNvPr id="92" name="グループ化 91"/>
          <p:cNvGrpSpPr/>
          <p:nvPr/>
        </p:nvGrpSpPr>
        <p:grpSpPr>
          <a:xfrm>
            <a:off x="3981732" y="4672969"/>
            <a:ext cx="1192552" cy="76631"/>
            <a:chOff x="721559" y="5091269"/>
            <a:chExt cx="1147534" cy="36592"/>
          </a:xfrm>
          <a:solidFill>
            <a:srgbClr val="0070C0"/>
          </a:solidFill>
        </p:grpSpPr>
        <p:cxnSp>
          <p:nvCxnSpPr>
            <p:cNvPr id="95" name="直線コネクタ 94"/>
            <p:cNvCxnSpPr/>
            <p:nvPr/>
          </p:nvCxnSpPr>
          <p:spPr>
            <a:xfrm>
              <a:off x="774359" y="5112498"/>
              <a:ext cx="1091964" cy="0"/>
            </a:xfrm>
            <a:prstGeom prst="line">
              <a:avLst/>
            </a:prstGeom>
            <a:grpFill/>
          </p:spPr>
          <p:style>
            <a:lnRef idx="1">
              <a:schemeClr val="accent1"/>
            </a:lnRef>
            <a:fillRef idx="0">
              <a:schemeClr val="accent1"/>
            </a:fillRef>
            <a:effectRef idx="0">
              <a:schemeClr val="accent1"/>
            </a:effectRef>
            <a:fontRef idx="minor">
              <a:schemeClr val="tx1"/>
            </a:fontRef>
          </p:style>
        </p:cxnSp>
        <p:sp>
          <p:nvSpPr>
            <p:cNvPr id="96" name="楕円 95"/>
            <p:cNvSpPr/>
            <p:nvPr/>
          </p:nvSpPr>
          <p:spPr>
            <a:xfrm flipH="1" flipV="1">
              <a:off x="721559" y="5091269"/>
              <a:ext cx="68702" cy="358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latin typeface="メイリオ" panose="020B0604030504040204" pitchFamily="50" charset="-128"/>
                <a:ea typeface="メイリオ" panose="020B0604030504040204" pitchFamily="50" charset="-128"/>
              </a:endParaRPr>
            </a:p>
          </p:txBody>
        </p:sp>
        <p:sp>
          <p:nvSpPr>
            <p:cNvPr id="97" name="楕円 96"/>
            <p:cNvSpPr/>
            <p:nvPr/>
          </p:nvSpPr>
          <p:spPr>
            <a:xfrm flipH="1" flipV="1">
              <a:off x="1799811" y="5093480"/>
              <a:ext cx="69282" cy="343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latin typeface="メイリオ" panose="020B0604030504040204" pitchFamily="50" charset="-128"/>
                <a:ea typeface="メイリオ" panose="020B0604030504040204" pitchFamily="50" charset="-128"/>
              </a:endParaRPr>
            </a:p>
          </p:txBody>
        </p:sp>
      </p:grpSp>
      <p:grpSp>
        <p:nvGrpSpPr>
          <p:cNvPr id="102" name="グループ化 101"/>
          <p:cNvGrpSpPr/>
          <p:nvPr/>
        </p:nvGrpSpPr>
        <p:grpSpPr>
          <a:xfrm>
            <a:off x="1755200" y="5483714"/>
            <a:ext cx="3446683" cy="72000"/>
            <a:chOff x="31281" y="5121114"/>
            <a:chExt cx="1839375" cy="72000"/>
          </a:xfrm>
          <a:solidFill>
            <a:schemeClr val="accent2"/>
          </a:solidFill>
        </p:grpSpPr>
        <p:cxnSp>
          <p:nvCxnSpPr>
            <p:cNvPr id="103" name="直線コネクタ 102"/>
            <p:cNvCxnSpPr/>
            <p:nvPr/>
          </p:nvCxnSpPr>
          <p:spPr>
            <a:xfrm>
              <a:off x="41702" y="5161938"/>
              <a:ext cx="1805921" cy="0"/>
            </a:xfrm>
            <a:prstGeom prst="line">
              <a:avLst/>
            </a:prstGeom>
          </p:spPr>
          <p:style>
            <a:lnRef idx="1">
              <a:schemeClr val="accent2"/>
            </a:lnRef>
            <a:fillRef idx="0">
              <a:schemeClr val="accent2"/>
            </a:fillRef>
            <a:effectRef idx="0">
              <a:schemeClr val="accent2"/>
            </a:effectRef>
            <a:fontRef idx="minor">
              <a:schemeClr val="tx1"/>
            </a:fontRef>
          </p:style>
        </p:cxnSp>
        <p:sp>
          <p:nvSpPr>
            <p:cNvPr id="104" name="楕円 103"/>
            <p:cNvSpPr/>
            <p:nvPr/>
          </p:nvSpPr>
          <p:spPr>
            <a:xfrm flipH="1" flipV="1">
              <a:off x="31281" y="5121114"/>
              <a:ext cx="38424"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latin typeface="メイリオ" panose="020B0604030504040204" pitchFamily="50" charset="-128"/>
                <a:ea typeface="メイリオ" panose="020B0604030504040204" pitchFamily="50" charset="-128"/>
              </a:endParaRPr>
            </a:p>
          </p:txBody>
        </p:sp>
        <p:sp>
          <p:nvSpPr>
            <p:cNvPr id="105" name="楕円 104"/>
            <p:cNvSpPr/>
            <p:nvPr/>
          </p:nvSpPr>
          <p:spPr>
            <a:xfrm flipH="1" flipV="1">
              <a:off x="1832232" y="5121114"/>
              <a:ext cx="38424"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latin typeface="メイリオ" panose="020B0604030504040204" pitchFamily="50" charset="-128"/>
                <a:ea typeface="メイリオ" panose="020B0604030504040204" pitchFamily="50" charset="-128"/>
              </a:endParaRPr>
            </a:p>
          </p:txBody>
        </p:sp>
      </p:grpSp>
      <p:grpSp>
        <p:nvGrpSpPr>
          <p:cNvPr id="23" name="グループ化 22"/>
          <p:cNvGrpSpPr/>
          <p:nvPr/>
        </p:nvGrpSpPr>
        <p:grpSpPr>
          <a:xfrm>
            <a:off x="1143635" y="5050515"/>
            <a:ext cx="2160000" cy="370052"/>
            <a:chOff x="1224604" y="4467700"/>
            <a:chExt cx="1746998" cy="369808"/>
          </a:xfrm>
        </p:grpSpPr>
        <p:sp>
          <p:nvSpPr>
            <p:cNvPr id="68" name="正方形/長方形 67"/>
            <p:cNvSpPr/>
            <p:nvPr/>
          </p:nvSpPr>
          <p:spPr>
            <a:xfrm>
              <a:off x="1332246" y="4467700"/>
              <a:ext cx="1595686" cy="231622"/>
            </a:xfrm>
            <a:prstGeom prst="rect">
              <a:avLst/>
            </a:prstGeom>
          </p:spPr>
          <p:txBody>
            <a:bodyPr wrap="square">
              <a:spAutoFit/>
            </a:bodyPr>
            <a:lstStyle/>
            <a:p>
              <a:r>
                <a:rPr lang="ja-JP" altLang="en-US" sz="900" dirty="0">
                  <a:latin typeface="メイリオ" panose="020B0604030504040204" pitchFamily="50" charset="-128"/>
                  <a:ea typeface="メイリオ" panose="020B0604030504040204" pitchFamily="50" charset="-128"/>
                </a:rPr>
                <a:t>　ガイドライン</a:t>
              </a:r>
              <a:r>
                <a:rPr lang="ja-JP" altLang="en-US" sz="900" dirty="0" smtClean="0">
                  <a:latin typeface="メイリオ" panose="020B0604030504040204" pitchFamily="50" charset="-128"/>
                  <a:ea typeface="メイリオ" panose="020B0604030504040204" pitchFamily="50" charset="-128"/>
                </a:rPr>
                <a:t>の作成・改訂　　　　　　　　　　　 　　　　　　　　　　　　　　　　　　　　　　</a:t>
              </a:r>
              <a:endParaRPr lang="en-US" altLang="ja-JP" sz="900" dirty="0" smtClean="0">
                <a:latin typeface="メイリオ" panose="020B0604030504040204" pitchFamily="50" charset="-128"/>
                <a:ea typeface="メイリオ" panose="020B0604030504040204" pitchFamily="50" charset="-128"/>
              </a:endParaRPr>
            </a:p>
          </p:txBody>
        </p:sp>
        <p:grpSp>
          <p:nvGrpSpPr>
            <p:cNvPr id="18" name="グループ化 17"/>
            <p:cNvGrpSpPr/>
            <p:nvPr/>
          </p:nvGrpSpPr>
          <p:grpSpPr>
            <a:xfrm>
              <a:off x="1291693" y="4588154"/>
              <a:ext cx="1608411" cy="72000"/>
              <a:chOff x="797688" y="5091269"/>
              <a:chExt cx="1161030" cy="72000"/>
            </a:xfrm>
          </p:grpSpPr>
          <p:cxnSp>
            <p:nvCxnSpPr>
              <p:cNvPr id="16" name="直線コネクタ 15"/>
              <p:cNvCxnSpPr/>
              <p:nvPr/>
            </p:nvCxnSpPr>
            <p:spPr>
              <a:xfrm>
                <a:off x="838770" y="5131458"/>
                <a:ext cx="1106599" cy="0"/>
              </a:xfrm>
              <a:prstGeom prst="line">
                <a:avLst/>
              </a:prstGeom>
            </p:spPr>
            <p:style>
              <a:lnRef idx="1">
                <a:schemeClr val="accent1"/>
              </a:lnRef>
              <a:fillRef idx="0">
                <a:schemeClr val="accent1"/>
              </a:fillRef>
              <a:effectRef idx="0">
                <a:schemeClr val="accent1"/>
              </a:effectRef>
              <a:fontRef idx="minor">
                <a:schemeClr val="tx1"/>
              </a:fontRef>
            </p:style>
          </p:cxnSp>
          <p:sp>
            <p:nvSpPr>
              <p:cNvPr id="79" name="楕円 78"/>
              <p:cNvSpPr/>
              <p:nvPr/>
            </p:nvSpPr>
            <p:spPr>
              <a:xfrm flipH="1" flipV="1">
                <a:off x="797688" y="5091269"/>
                <a:ext cx="42036" cy="72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latin typeface="メイリオ" panose="020B0604030504040204" pitchFamily="50" charset="-128"/>
                  <a:ea typeface="メイリオ" panose="020B0604030504040204" pitchFamily="50" charset="-128"/>
                </a:endParaRPr>
              </a:p>
            </p:txBody>
          </p:sp>
          <p:sp>
            <p:nvSpPr>
              <p:cNvPr id="81" name="楕円 80"/>
              <p:cNvSpPr/>
              <p:nvPr/>
            </p:nvSpPr>
            <p:spPr>
              <a:xfrm flipH="1" flipV="1">
                <a:off x="1916682" y="5091269"/>
                <a:ext cx="42036" cy="72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latin typeface="メイリオ" panose="020B0604030504040204" pitchFamily="50" charset="-128"/>
                  <a:ea typeface="メイリオ" panose="020B0604030504040204" pitchFamily="50" charset="-128"/>
                </a:endParaRPr>
              </a:p>
            </p:txBody>
          </p:sp>
        </p:grpSp>
        <p:sp>
          <p:nvSpPr>
            <p:cNvPr id="110" name="正方形/長方形 109"/>
            <p:cNvSpPr/>
            <p:nvPr/>
          </p:nvSpPr>
          <p:spPr>
            <a:xfrm>
              <a:off x="1224604" y="4605886"/>
              <a:ext cx="1746998" cy="231622"/>
            </a:xfrm>
            <a:prstGeom prst="rect">
              <a:avLst/>
            </a:prstGeom>
          </p:spPr>
          <p:txBody>
            <a:bodyPr wrap="square">
              <a:spAutoFit/>
            </a:bodyPr>
            <a:lstStyle/>
            <a:p>
              <a:r>
                <a:rPr lang="ja-JP" altLang="en-US" sz="900" dirty="0" smtClean="0">
                  <a:latin typeface="メイリオ" panose="020B0604030504040204" pitchFamily="50" charset="-128"/>
                  <a:ea typeface="メイリオ" panose="020B0604030504040204" pitchFamily="50" charset="-128"/>
                </a:rPr>
                <a:t>　　運営体制、研修内容の構築　　　　　　 　　　　　　　　　　　　　　　　　　　　　　</a:t>
              </a:r>
              <a:endParaRPr lang="en-US" altLang="ja-JP" sz="900" dirty="0" smtClean="0">
                <a:latin typeface="メイリオ" panose="020B0604030504040204" pitchFamily="50" charset="-128"/>
                <a:ea typeface="メイリオ" panose="020B0604030504040204" pitchFamily="50" charset="-128"/>
              </a:endParaRPr>
            </a:p>
          </p:txBody>
        </p:sp>
      </p:grpSp>
      <p:sp>
        <p:nvSpPr>
          <p:cNvPr id="21" name="テキスト ボックス 20"/>
          <p:cNvSpPr txBox="1"/>
          <p:nvPr/>
        </p:nvSpPr>
        <p:spPr>
          <a:xfrm>
            <a:off x="1029412" y="5667767"/>
            <a:ext cx="992401" cy="369332"/>
          </a:xfrm>
          <a:prstGeom prst="rect">
            <a:avLst/>
          </a:prstGeom>
          <a:noFill/>
        </p:spPr>
        <p:txBody>
          <a:bodyPr wrap="square" rtlCol="0">
            <a:spAutoFit/>
          </a:bodyPr>
          <a:lstStyle/>
          <a:p>
            <a:pPr algn="ctr"/>
            <a:r>
              <a:rPr kumimoji="1" lang="ja-JP" altLang="en-US" sz="900" dirty="0" smtClean="0">
                <a:solidFill>
                  <a:srgbClr val="92D050"/>
                </a:solidFill>
                <a:latin typeface="メイリオ" panose="020B0604030504040204" pitchFamily="50" charset="-128"/>
                <a:ea typeface="メイリオ" panose="020B0604030504040204" pitchFamily="50" charset="-128"/>
              </a:rPr>
              <a:t>●</a:t>
            </a:r>
            <a:r>
              <a:rPr kumimoji="1" lang="ja-JP" altLang="en-US" sz="900" dirty="0" smtClean="0">
                <a:latin typeface="メイリオ" panose="020B0604030504040204" pitchFamily="50" charset="-128"/>
                <a:ea typeface="メイリオ" panose="020B0604030504040204" pitchFamily="50" charset="-128"/>
              </a:rPr>
              <a:t>チラシ配布</a:t>
            </a:r>
            <a:endParaRPr kumimoji="1" lang="en-US" altLang="ja-JP" sz="900" dirty="0" smtClean="0">
              <a:latin typeface="メイリオ" panose="020B0604030504040204" pitchFamily="50" charset="-128"/>
              <a:ea typeface="メイリオ" panose="020B0604030504040204" pitchFamily="50" charset="-128"/>
            </a:endParaRPr>
          </a:p>
          <a:p>
            <a:pPr algn="ctr"/>
            <a:r>
              <a:rPr kumimoji="1" lang="en-US" altLang="ja-JP" sz="900" dirty="0" smtClean="0">
                <a:latin typeface="メイリオ" panose="020B0604030504040204" pitchFamily="50" charset="-128"/>
                <a:ea typeface="メイリオ" panose="020B0604030504040204" pitchFamily="50" charset="-128"/>
              </a:rPr>
              <a:t>HP</a:t>
            </a:r>
            <a:r>
              <a:rPr kumimoji="1" lang="ja-JP" altLang="en-US" sz="900" dirty="0" smtClean="0">
                <a:latin typeface="メイリオ" panose="020B0604030504040204" pitchFamily="50" charset="-128"/>
                <a:ea typeface="メイリオ" panose="020B0604030504040204" pitchFamily="50" charset="-128"/>
              </a:rPr>
              <a:t>更新</a:t>
            </a:r>
            <a:endParaRPr kumimoji="1" lang="en-US" altLang="ja-JP" sz="900" dirty="0" smtClean="0">
              <a:latin typeface="メイリオ" panose="020B0604030504040204" pitchFamily="50" charset="-128"/>
              <a:ea typeface="メイリオ" panose="020B0604030504040204" pitchFamily="50" charset="-128"/>
            </a:endParaRPr>
          </a:p>
        </p:txBody>
      </p:sp>
      <p:sp>
        <p:nvSpPr>
          <p:cNvPr id="111" name="テキスト ボックス 110"/>
          <p:cNvSpPr txBox="1"/>
          <p:nvPr/>
        </p:nvSpPr>
        <p:spPr>
          <a:xfrm>
            <a:off x="3257401" y="5661256"/>
            <a:ext cx="992401" cy="369332"/>
          </a:xfrm>
          <a:prstGeom prst="rect">
            <a:avLst/>
          </a:prstGeom>
          <a:noFill/>
        </p:spPr>
        <p:txBody>
          <a:bodyPr wrap="square" rtlCol="0">
            <a:spAutoFit/>
          </a:bodyPr>
          <a:lstStyle/>
          <a:p>
            <a:r>
              <a:rPr kumimoji="1" lang="ja-JP" altLang="en-US" sz="900" dirty="0" smtClean="0">
                <a:solidFill>
                  <a:srgbClr val="92D050"/>
                </a:solidFill>
                <a:latin typeface="メイリオ" panose="020B0604030504040204" pitchFamily="50" charset="-128"/>
                <a:ea typeface="メイリオ" panose="020B0604030504040204" pitchFamily="50" charset="-128"/>
              </a:rPr>
              <a:t>●</a:t>
            </a:r>
            <a:r>
              <a:rPr kumimoji="1" lang="ja-JP" altLang="en-US" sz="900" dirty="0" smtClean="0">
                <a:latin typeface="メイリオ" panose="020B0604030504040204" pitchFamily="50" charset="-128"/>
                <a:ea typeface="メイリオ" panose="020B0604030504040204" pitchFamily="50" charset="-128"/>
              </a:rPr>
              <a:t>キックオフ　　      </a:t>
            </a:r>
            <a:endParaRPr kumimoji="1" lang="en-US" altLang="ja-JP" sz="900" dirty="0" smtClean="0">
              <a:latin typeface="メイリオ" panose="020B0604030504040204" pitchFamily="50" charset="-128"/>
              <a:ea typeface="メイリオ" panose="020B0604030504040204" pitchFamily="50" charset="-128"/>
            </a:endParaRPr>
          </a:p>
          <a:p>
            <a:r>
              <a:rPr lang="en-US" altLang="ja-JP" sz="900" dirty="0">
                <a:latin typeface="メイリオ" panose="020B0604030504040204" pitchFamily="50" charset="-128"/>
                <a:ea typeface="メイリオ" panose="020B0604030504040204" pitchFamily="50" charset="-128"/>
              </a:rPr>
              <a:t> </a:t>
            </a:r>
            <a:r>
              <a:rPr lang="en-US" altLang="ja-JP" sz="900" dirty="0" smtClean="0">
                <a:latin typeface="メイリオ" panose="020B0604030504040204" pitchFamily="50" charset="-128"/>
                <a:ea typeface="メイリオ" panose="020B0604030504040204" pitchFamily="50" charset="-128"/>
              </a:rPr>
              <a:t>  </a:t>
            </a:r>
            <a:r>
              <a:rPr kumimoji="1" lang="ja-JP" altLang="en-US" sz="900" dirty="0" smtClean="0">
                <a:latin typeface="メイリオ" panose="020B0604030504040204" pitchFamily="50" charset="-128"/>
                <a:ea typeface="メイリオ" panose="020B0604030504040204" pitchFamily="50" charset="-128"/>
              </a:rPr>
              <a:t>フォーラム</a:t>
            </a:r>
            <a:endParaRPr kumimoji="1" lang="en-US" altLang="ja-JP" sz="900" dirty="0" smtClean="0">
              <a:latin typeface="メイリオ" panose="020B0604030504040204" pitchFamily="50" charset="-128"/>
              <a:ea typeface="メイリオ" panose="020B0604030504040204" pitchFamily="50" charset="-128"/>
            </a:endParaRPr>
          </a:p>
        </p:txBody>
      </p:sp>
      <p:sp>
        <p:nvSpPr>
          <p:cNvPr id="113" name="テキスト ボックス 112"/>
          <p:cNvSpPr txBox="1"/>
          <p:nvPr/>
        </p:nvSpPr>
        <p:spPr>
          <a:xfrm>
            <a:off x="2559176" y="5672984"/>
            <a:ext cx="992401" cy="369332"/>
          </a:xfrm>
          <a:prstGeom prst="rect">
            <a:avLst/>
          </a:prstGeom>
          <a:noFill/>
        </p:spPr>
        <p:txBody>
          <a:bodyPr wrap="square" rtlCol="0">
            <a:spAutoFit/>
          </a:bodyPr>
          <a:lstStyle/>
          <a:p>
            <a:r>
              <a:rPr kumimoji="1" lang="ja-JP" altLang="en-US" sz="900" dirty="0" smtClean="0">
                <a:solidFill>
                  <a:srgbClr val="92D050"/>
                </a:solidFill>
                <a:latin typeface="メイリオ" panose="020B0604030504040204" pitchFamily="50" charset="-128"/>
                <a:ea typeface="メイリオ" panose="020B0604030504040204" pitchFamily="50" charset="-128"/>
              </a:rPr>
              <a:t>●</a:t>
            </a:r>
            <a:r>
              <a:rPr kumimoji="1" lang="ja-JP" altLang="en-US" sz="900" dirty="0" smtClean="0">
                <a:solidFill>
                  <a:schemeClr val="tx1"/>
                </a:solidFill>
                <a:latin typeface="メイリオ" panose="020B0604030504040204" pitchFamily="50" charset="-128"/>
                <a:ea typeface="メイリオ" panose="020B0604030504040204" pitchFamily="50" charset="-128"/>
              </a:rPr>
              <a:t>アンケート</a:t>
            </a:r>
            <a:r>
              <a:rPr kumimoji="1" lang="ja-JP" altLang="en-US" sz="900" dirty="0" smtClean="0">
                <a:latin typeface="メイリオ" panose="020B0604030504040204" pitchFamily="50" charset="-128"/>
                <a:ea typeface="メイリオ" panose="020B0604030504040204" pitchFamily="50" charset="-128"/>
              </a:rPr>
              <a:t>  </a:t>
            </a:r>
            <a:endParaRPr kumimoji="1" lang="en-US" altLang="ja-JP" sz="900" dirty="0" smtClean="0">
              <a:latin typeface="メイリオ" panose="020B0604030504040204" pitchFamily="50" charset="-128"/>
              <a:ea typeface="メイリオ" panose="020B0604030504040204" pitchFamily="50" charset="-128"/>
            </a:endParaRPr>
          </a:p>
          <a:p>
            <a:r>
              <a:rPr lang="en-US" altLang="ja-JP" sz="900" dirty="0">
                <a:latin typeface="メイリオ" panose="020B0604030504040204" pitchFamily="50" charset="-128"/>
                <a:ea typeface="メイリオ" panose="020B0604030504040204" pitchFamily="50" charset="-128"/>
              </a:rPr>
              <a:t> </a:t>
            </a:r>
            <a:endParaRPr kumimoji="1" lang="en-US" altLang="ja-JP" sz="900" dirty="0" smtClean="0">
              <a:latin typeface="メイリオ" panose="020B0604030504040204" pitchFamily="50" charset="-128"/>
              <a:ea typeface="メイリオ" panose="020B0604030504040204" pitchFamily="50" charset="-128"/>
            </a:endParaRPr>
          </a:p>
        </p:txBody>
      </p:sp>
      <p:grpSp>
        <p:nvGrpSpPr>
          <p:cNvPr id="22" name="グループ化 21"/>
          <p:cNvGrpSpPr/>
          <p:nvPr/>
        </p:nvGrpSpPr>
        <p:grpSpPr>
          <a:xfrm>
            <a:off x="1455928" y="4710699"/>
            <a:ext cx="1548803" cy="246221"/>
            <a:chOff x="1276083" y="4144310"/>
            <a:chExt cx="1548803" cy="246221"/>
          </a:xfrm>
        </p:grpSpPr>
        <p:sp>
          <p:nvSpPr>
            <p:cNvPr id="114" name="正方形/長方形 113"/>
            <p:cNvSpPr/>
            <p:nvPr/>
          </p:nvSpPr>
          <p:spPr>
            <a:xfrm>
              <a:off x="1308271" y="4144310"/>
              <a:ext cx="1471800" cy="246221"/>
            </a:xfrm>
            <a:prstGeom prst="rect">
              <a:avLst/>
            </a:prstGeom>
          </p:spPr>
          <p:txBody>
            <a:bodyPr wrap="square">
              <a:spAutoFit/>
            </a:bodyPr>
            <a:lstStyle/>
            <a:p>
              <a:r>
                <a:rPr lang="ja-JP" altLang="en-US" sz="1000" b="1" dirty="0" smtClean="0">
                  <a:latin typeface="メイリオ" panose="020B0604030504040204" pitchFamily="50" charset="-128"/>
                  <a:ea typeface="メイリオ" panose="020B0604030504040204" pitchFamily="50" charset="-128"/>
                </a:rPr>
                <a:t>休日体制の試行</a:t>
              </a:r>
              <a:r>
                <a:rPr lang="ja-JP" altLang="en-US" sz="800" b="1" dirty="0" smtClean="0">
                  <a:latin typeface="メイリオ" panose="020B0604030504040204" pitchFamily="50" charset="-128"/>
                  <a:ea typeface="メイリオ" panose="020B0604030504040204" pitchFamily="50" charset="-128"/>
                </a:rPr>
                <a:t>・</a:t>
              </a:r>
              <a:r>
                <a:rPr lang="ja-JP" altLang="en-US" sz="1000" b="1" dirty="0" smtClean="0">
                  <a:solidFill>
                    <a:schemeClr val="tx1"/>
                  </a:solidFill>
                  <a:latin typeface="メイリオ" panose="020B0604030504040204" pitchFamily="50" charset="-128"/>
                  <a:ea typeface="メイリオ" panose="020B0604030504040204" pitchFamily="50" charset="-128"/>
                </a:rPr>
                <a:t>検証</a:t>
              </a:r>
              <a:r>
                <a:rPr lang="ja-JP" altLang="en-US" sz="900" dirty="0" smtClean="0">
                  <a:latin typeface="メイリオ" panose="020B0604030504040204" pitchFamily="50" charset="-128"/>
                  <a:ea typeface="メイリオ" panose="020B0604030504040204" pitchFamily="50" charset="-128"/>
                </a:rPr>
                <a:t>　　　　　　　　　　 　　　　　　　　　　　　　　　　　　　　　　</a:t>
              </a:r>
              <a:endParaRPr lang="en-US" altLang="ja-JP" sz="900" dirty="0" smtClean="0">
                <a:latin typeface="メイリオ" panose="020B0604030504040204" pitchFamily="50" charset="-128"/>
                <a:ea typeface="メイリオ" panose="020B0604030504040204" pitchFamily="50" charset="-128"/>
              </a:endParaRPr>
            </a:p>
          </p:txBody>
        </p:sp>
        <p:grpSp>
          <p:nvGrpSpPr>
            <p:cNvPr id="115" name="グループ化 114"/>
            <p:cNvGrpSpPr/>
            <p:nvPr/>
          </p:nvGrpSpPr>
          <p:grpSpPr>
            <a:xfrm>
              <a:off x="1276083" y="4281625"/>
              <a:ext cx="1548803" cy="73904"/>
              <a:chOff x="629395" y="5090486"/>
              <a:chExt cx="973145" cy="30369"/>
            </a:xfrm>
          </p:grpSpPr>
          <p:cxnSp>
            <p:nvCxnSpPr>
              <p:cNvPr id="116" name="直線コネクタ 115"/>
              <p:cNvCxnSpPr/>
              <p:nvPr/>
            </p:nvCxnSpPr>
            <p:spPr>
              <a:xfrm>
                <a:off x="644078" y="5106449"/>
                <a:ext cx="950021" cy="0"/>
              </a:xfrm>
              <a:prstGeom prst="line">
                <a:avLst/>
              </a:prstGeom>
            </p:spPr>
            <p:style>
              <a:lnRef idx="1">
                <a:schemeClr val="accent1"/>
              </a:lnRef>
              <a:fillRef idx="0">
                <a:schemeClr val="accent1"/>
              </a:fillRef>
              <a:effectRef idx="0">
                <a:schemeClr val="accent1"/>
              </a:effectRef>
              <a:fontRef idx="minor">
                <a:schemeClr val="tx1"/>
              </a:fontRef>
            </p:style>
          </p:cxnSp>
          <p:sp>
            <p:nvSpPr>
              <p:cNvPr id="117" name="楕円 116"/>
              <p:cNvSpPr/>
              <p:nvPr/>
            </p:nvSpPr>
            <p:spPr>
              <a:xfrm flipH="1" flipV="1">
                <a:off x="629395" y="5091269"/>
                <a:ext cx="45239" cy="2958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latin typeface="メイリオ" panose="020B0604030504040204" pitchFamily="50" charset="-128"/>
                  <a:ea typeface="メイリオ" panose="020B0604030504040204" pitchFamily="50" charset="-128"/>
                </a:endParaRPr>
              </a:p>
            </p:txBody>
          </p:sp>
          <p:sp>
            <p:nvSpPr>
              <p:cNvPr id="118" name="楕円 117"/>
              <p:cNvSpPr/>
              <p:nvPr/>
            </p:nvSpPr>
            <p:spPr>
              <a:xfrm flipH="1" flipV="1">
                <a:off x="1557301" y="5090486"/>
                <a:ext cx="45239" cy="2958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latin typeface="メイリオ" panose="020B0604030504040204" pitchFamily="50" charset="-128"/>
                  <a:ea typeface="メイリオ" panose="020B0604030504040204" pitchFamily="50" charset="-128"/>
                </a:endParaRPr>
              </a:p>
            </p:txBody>
          </p:sp>
        </p:grpSp>
      </p:grpSp>
      <p:grpSp>
        <p:nvGrpSpPr>
          <p:cNvPr id="119" name="グループ化 118"/>
          <p:cNvGrpSpPr/>
          <p:nvPr/>
        </p:nvGrpSpPr>
        <p:grpSpPr>
          <a:xfrm>
            <a:off x="5048985" y="4718954"/>
            <a:ext cx="1651722" cy="230832"/>
            <a:chOff x="1794198" y="4127175"/>
            <a:chExt cx="1651722" cy="230832"/>
          </a:xfrm>
        </p:grpSpPr>
        <p:sp>
          <p:nvSpPr>
            <p:cNvPr id="120" name="正方形/長方形 119"/>
            <p:cNvSpPr/>
            <p:nvPr/>
          </p:nvSpPr>
          <p:spPr>
            <a:xfrm>
              <a:off x="1794198" y="4127175"/>
              <a:ext cx="1622312" cy="230832"/>
            </a:xfrm>
            <a:prstGeom prst="rect">
              <a:avLst/>
            </a:prstGeom>
          </p:spPr>
          <p:txBody>
            <a:bodyPr wrap="square">
              <a:spAutoFit/>
            </a:bodyPr>
            <a:lstStyle/>
            <a:p>
              <a:r>
                <a:rPr lang="ja-JP" altLang="en-US" sz="900" dirty="0">
                  <a:solidFill>
                    <a:prstClr val="black"/>
                  </a:solidFill>
                  <a:latin typeface="メイリオ" panose="020B0604030504040204" pitchFamily="50" charset="-128"/>
                  <a:ea typeface="メイリオ" panose="020B0604030504040204" pitchFamily="50" charset="-128"/>
                </a:rPr>
                <a:t>休日</a:t>
              </a:r>
              <a:r>
                <a:rPr lang="ja-JP" altLang="en-US" sz="500" dirty="0">
                  <a:solidFill>
                    <a:prstClr val="black"/>
                  </a:solidFill>
                  <a:latin typeface="メイリオ" panose="020B0604030504040204" pitchFamily="50" charset="-128"/>
                  <a:ea typeface="メイリオ" panose="020B0604030504040204" pitchFamily="50" charset="-128"/>
                </a:rPr>
                <a:t>＋</a:t>
              </a:r>
              <a:r>
                <a:rPr lang="ja-JP" altLang="en-US" sz="900" dirty="0">
                  <a:solidFill>
                    <a:prstClr val="black"/>
                  </a:solidFill>
                  <a:latin typeface="メイリオ" panose="020B0604030504040204" pitchFamily="50" charset="-128"/>
                  <a:ea typeface="メイリオ" panose="020B0604030504040204" pitchFamily="50" charset="-128"/>
                </a:rPr>
                <a:t>平日</a:t>
              </a:r>
              <a:r>
                <a:rPr lang="ja-JP" altLang="en-US" sz="900" dirty="0" smtClean="0">
                  <a:latin typeface="メイリオ" panose="020B0604030504040204" pitchFamily="50" charset="-128"/>
                  <a:ea typeface="メイリオ" panose="020B0604030504040204" pitchFamily="50" charset="-128"/>
                </a:rPr>
                <a:t>体制の試行・</a:t>
              </a:r>
              <a:r>
                <a:rPr lang="ja-JP" altLang="en-US" sz="900" b="1" dirty="0" smtClean="0">
                  <a:solidFill>
                    <a:schemeClr val="tx1"/>
                  </a:solidFill>
                  <a:latin typeface="メイリオ" panose="020B0604030504040204" pitchFamily="50" charset="-128"/>
                  <a:ea typeface="メイリオ" panose="020B0604030504040204" pitchFamily="50" charset="-128"/>
                </a:rPr>
                <a:t>検証</a:t>
              </a:r>
              <a:r>
                <a:rPr lang="ja-JP" altLang="en-US" sz="900" dirty="0" smtClean="0">
                  <a:latin typeface="メイリオ" panose="020B0604030504040204" pitchFamily="50" charset="-128"/>
                  <a:ea typeface="メイリオ" panose="020B0604030504040204" pitchFamily="50" charset="-128"/>
                </a:rPr>
                <a:t>　　　　　　　　　　 　　　　　　　　　　　　　　　　　　　　　　</a:t>
              </a:r>
              <a:endParaRPr lang="en-US" altLang="ja-JP" sz="900" dirty="0" smtClean="0">
                <a:latin typeface="メイリオ" panose="020B0604030504040204" pitchFamily="50" charset="-128"/>
                <a:ea typeface="メイリオ" panose="020B0604030504040204" pitchFamily="50" charset="-128"/>
              </a:endParaRPr>
            </a:p>
          </p:txBody>
        </p:sp>
        <p:grpSp>
          <p:nvGrpSpPr>
            <p:cNvPr id="121" name="グループ化 120"/>
            <p:cNvGrpSpPr/>
            <p:nvPr/>
          </p:nvGrpSpPr>
          <p:grpSpPr>
            <a:xfrm>
              <a:off x="1895216" y="4283609"/>
              <a:ext cx="1550704" cy="71999"/>
              <a:chOff x="1018409" y="5091269"/>
              <a:chExt cx="974348" cy="29586"/>
            </a:xfrm>
          </p:grpSpPr>
          <p:cxnSp>
            <p:nvCxnSpPr>
              <p:cNvPr id="122" name="直線コネクタ 121"/>
              <p:cNvCxnSpPr/>
              <p:nvPr/>
            </p:nvCxnSpPr>
            <p:spPr>
              <a:xfrm>
                <a:off x="1059238" y="5108584"/>
                <a:ext cx="927409"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123" name="楕円 122"/>
              <p:cNvSpPr/>
              <p:nvPr/>
            </p:nvSpPr>
            <p:spPr>
              <a:xfrm flipH="1" flipV="1">
                <a:off x="1018409" y="5091269"/>
                <a:ext cx="45239" cy="295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latin typeface="メイリオ" panose="020B0604030504040204" pitchFamily="50" charset="-128"/>
                  <a:ea typeface="メイリオ" panose="020B0604030504040204" pitchFamily="50" charset="-128"/>
                </a:endParaRPr>
              </a:p>
            </p:txBody>
          </p:sp>
          <p:sp>
            <p:nvSpPr>
              <p:cNvPr id="124" name="楕円 123"/>
              <p:cNvSpPr/>
              <p:nvPr/>
            </p:nvSpPr>
            <p:spPr>
              <a:xfrm flipH="1" flipV="1">
                <a:off x="1947518" y="5091269"/>
                <a:ext cx="45239" cy="295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latin typeface="メイリオ" panose="020B0604030504040204" pitchFamily="50" charset="-128"/>
                  <a:ea typeface="メイリオ" panose="020B0604030504040204" pitchFamily="50" charset="-128"/>
                </a:endParaRPr>
              </a:p>
            </p:txBody>
          </p:sp>
        </p:grpSp>
      </p:grpSp>
      <p:grpSp>
        <p:nvGrpSpPr>
          <p:cNvPr id="125" name="グループ化 124"/>
          <p:cNvGrpSpPr/>
          <p:nvPr/>
        </p:nvGrpSpPr>
        <p:grpSpPr>
          <a:xfrm>
            <a:off x="1419929" y="6006831"/>
            <a:ext cx="2017432" cy="230832"/>
            <a:chOff x="1422769" y="4161444"/>
            <a:chExt cx="2017432" cy="230832"/>
          </a:xfrm>
          <a:solidFill>
            <a:srgbClr val="FF5050"/>
          </a:solidFill>
        </p:grpSpPr>
        <p:sp>
          <p:nvSpPr>
            <p:cNvPr id="126" name="正方形/長方形 125"/>
            <p:cNvSpPr/>
            <p:nvPr/>
          </p:nvSpPr>
          <p:spPr>
            <a:xfrm>
              <a:off x="1679736" y="4161444"/>
              <a:ext cx="1212237" cy="230832"/>
            </a:xfrm>
            <a:prstGeom prst="rect">
              <a:avLst/>
            </a:prstGeom>
            <a:noFill/>
          </p:spPr>
          <p:txBody>
            <a:bodyPr wrap="square">
              <a:spAutoFit/>
            </a:bodyPr>
            <a:lstStyle/>
            <a:p>
              <a:r>
                <a:rPr lang="ja-JP" altLang="en-US" sz="900" dirty="0" smtClean="0">
                  <a:latin typeface="メイリオ" panose="020B0604030504040204" pitchFamily="50" charset="-128"/>
                  <a:ea typeface="メイリオ" panose="020B0604030504040204" pitchFamily="50" charset="-128"/>
                </a:rPr>
                <a:t>部活動指導員の拡充　　　　　　　　　　 　　　　　　　　　　　　　　　　　　　　　　</a:t>
              </a:r>
              <a:endParaRPr lang="en-US" altLang="ja-JP" sz="900" dirty="0" smtClean="0">
                <a:latin typeface="メイリオ" panose="020B0604030504040204" pitchFamily="50" charset="-128"/>
                <a:ea typeface="メイリオ" panose="020B0604030504040204" pitchFamily="50" charset="-128"/>
              </a:endParaRPr>
            </a:p>
          </p:txBody>
        </p:sp>
        <p:grpSp>
          <p:nvGrpSpPr>
            <p:cNvPr id="127" name="グループ化 126"/>
            <p:cNvGrpSpPr/>
            <p:nvPr/>
          </p:nvGrpSpPr>
          <p:grpSpPr>
            <a:xfrm>
              <a:off x="1422769" y="4283609"/>
              <a:ext cx="2017432" cy="71999"/>
              <a:chOff x="721560" y="5091269"/>
              <a:chExt cx="1267603" cy="29586"/>
            </a:xfrm>
            <a:grpFill/>
          </p:grpSpPr>
          <p:cxnSp>
            <p:nvCxnSpPr>
              <p:cNvPr id="128" name="直線コネクタ 127"/>
              <p:cNvCxnSpPr/>
              <p:nvPr/>
            </p:nvCxnSpPr>
            <p:spPr>
              <a:xfrm>
                <a:off x="774360" y="5108584"/>
                <a:ext cx="1176225" cy="0"/>
              </a:xfrm>
              <a:prstGeom prst="line">
                <a:avLst/>
              </a:prstGeom>
              <a:grpFill/>
              <a:ln>
                <a:solidFill>
                  <a:srgbClr val="FF5050"/>
                </a:solidFill>
              </a:ln>
            </p:spPr>
            <p:style>
              <a:lnRef idx="1">
                <a:schemeClr val="accent1"/>
              </a:lnRef>
              <a:fillRef idx="0">
                <a:schemeClr val="accent1"/>
              </a:fillRef>
              <a:effectRef idx="0">
                <a:schemeClr val="accent1"/>
              </a:effectRef>
              <a:fontRef idx="minor">
                <a:schemeClr val="tx1"/>
              </a:fontRef>
            </p:style>
          </p:cxnSp>
          <p:sp>
            <p:nvSpPr>
              <p:cNvPr id="129" name="楕円 128"/>
              <p:cNvSpPr/>
              <p:nvPr/>
            </p:nvSpPr>
            <p:spPr>
              <a:xfrm flipH="1" flipV="1">
                <a:off x="721560" y="5091269"/>
                <a:ext cx="45239" cy="295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latin typeface="メイリオ" panose="020B0604030504040204" pitchFamily="50" charset="-128"/>
                  <a:ea typeface="メイリオ" panose="020B0604030504040204" pitchFamily="50" charset="-128"/>
                </a:endParaRPr>
              </a:p>
            </p:txBody>
          </p:sp>
          <p:sp>
            <p:nvSpPr>
              <p:cNvPr id="130" name="楕円 129"/>
              <p:cNvSpPr/>
              <p:nvPr/>
            </p:nvSpPr>
            <p:spPr>
              <a:xfrm flipH="1" flipV="1">
                <a:off x="1943924" y="5091269"/>
                <a:ext cx="45239" cy="295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latin typeface="メイリオ" panose="020B0604030504040204" pitchFamily="50" charset="-128"/>
                  <a:ea typeface="メイリオ" panose="020B0604030504040204" pitchFamily="50" charset="-128"/>
                </a:endParaRPr>
              </a:p>
            </p:txBody>
          </p:sp>
        </p:grpSp>
      </p:grpSp>
      <p:grpSp>
        <p:nvGrpSpPr>
          <p:cNvPr id="131" name="グループ化 130"/>
          <p:cNvGrpSpPr/>
          <p:nvPr/>
        </p:nvGrpSpPr>
        <p:grpSpPr>
          <a:xfrm>
            <a:off x="6366745" y="5059774"/>
            <a:ext cx="1499693" cy="353943"/>
            <a:chOff x="1605335" y="4465549"/>
            <a:chExt cx="1499693" cy="353943"/>
          </a:xfrm>
        </p:grpSpPr>
        <p:sp>
          <p:nvSpPr>
            <p:cNvPr id="132" name="正方形/長方形 131"/>
            <p:cNvSpPr/>
            <p:nvPr/>
          </p:nvSpPr>
          <p:spPr>
            <a:xfrm>
              <a:off x="1626240" y="4465549"/>
              <a:ext cx="1478788" cy="353943"/>
            </a:xfrm>
            <a:prstGeom prst="rect">
              <a:avLst/>
            </a:prstGeom>
          </p:spPr>
          <p:txBody>
            <a:bodyPr wrap="square">
              <a:spAutoFit/>
            </a:bodyPr>
            <a:lstStyle/>
            <a:p>
              <a:r>
                <a:rPr lang="ja-JP" altLang="en-US" sz="900" dirty="0" smtClean="0">
                  <a:latin typeface="メイリオ" panose="020B0604030504040204" pitchFamily="50" charset="-128"/>
                  <a:ea typeface="メイリオ" panose="020B0604030504040204" pitchFamily="50" charset="-128"/>
                </a:rPr>
                <a:t>ガイドラインの改訂</a:t>
              </a:r>
              <a:endParaRPr lang="en-US" altLang="ja-JP" sz="900" dirty="0" smtClean="0">
                <a:latin typeface="メイリオ" panose="020B0604030504040204" pitchFamily="50" charset="-128"/>
                <a:ea typeface="メイリオ" panose="020B0604030504040204" pitchFamily="50" charset="-128"/>
              </a:endParaRPr>
            </a:p>
            <a:p>
              <a:r>
                <a:rPr lang="ja-JP" altLang="en-US" sz="800" dirty="0" smtClean="0">
                  <a:latin typeface="メイリオ" panose="020B0604030504040204" pitchFamily="50" charset="-128"/>
                  <a:ea typeface="メイリオ" panose="020B0604030504040204" pitchFamily="50" charset="-128"/>
                </a:rPr>
                <a:t>  　　　　　　　　　　　 　　　　　　　　　　　　　　　　　　　　　　</a:t>
              </a:r>
              <a:endParaRPr lang="en-US" altLang="ja-JP" sz="800" dirty="0" smtClean="0">
                <a:latin typeface="メイリオ" panose="020B0604030504040204" pitchFamily="50" charset="-128"/>
                <a:ea typeface="メイリオ" panose="020B0604030504040204" pitchFamily="50" charset="-128"/>
              </a:endParaRPr>
            </a:p>
          </p:txBody>
        </p:sp>
        <p:grpSp>
          <p:nvGrpSpPr>
            <p:cNvPr id="133" name="グループ化 132"/>
            <p:cNvGrpSpPr/>
            <p:nvPr/>
          </p:nvGrpSpPr>
          <p:grpSpPr>
            <a:xfrm>
              <a:off x="1605335" y="4588154"/>
              <a:ext cx="1238075" cy="72000"/>
              <a:chOff x="1024091" y="5091269"/>
              <a:chExt cx="893707" cy="72000"/>
            </a:xfrm>
          </p:grpSpPr>
          <p:cxnSp>
            <p:nvCxnSpPr>
              <p:cNvPr id="135" name="直線コネクタ 134"/>
              <p:cNvCxnSpPr/>
              <p:nvPr/>
            </p:nvCxnSpPr>
            <p:spPr>
              <a:xfrm>
                <a:off x="1082386" y="5131458"/>
                <a:ext cx="805587"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136" name="楕円 135"/>
              <p:cNvSpPr/>
              <p:nvPr/>
            </p:nvSpPr>
            <p:spPr>
              <a:xfrm flipH="1" flipV="1">
                <a:off x="1024091" y="5091269"/>
                <a:ext cx="51973" cy="72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メイリオ" panose="020B0604030504040204" pitchFamily="50" charset="-128"/>
                  <a:ea typeface="メイリオ" panose="020B0604030504040204" pitchFamily="50" charset="-128"/>
                </a:endParaRPr>
              </a:p>
            </p:txBody>
          </p:sp>
          <p:sp>
            <p:nvSpPr>
              <p:cNvPr id="137" name="楕円 136"/>
              <p:cNvSpPr/>
              <p:nvPr/>
            </p:nvSpPr>
            <p:spPr>
              <a:xfrm flipH="1" flipV="1">
                <a:off x="1865825" y="5091269"/>
                <a:ext cx="51973" cy="72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メイリオ" panose="020B0604030504040204" pitchFamily="50" charset="-128"/>
                  <a:ea typeface="メイリオ" panose="020B0604030504040204" pitchFamily="50" charset="-128"/>
                </a:endParaRPr>
              </a:p>
            </p:txBody>
          </p:sp>
        </p:grpSp>
      </p:grpSp>
      <p:sp>
        <p:nvSpPr>
          <p:cNvPr id="2" name="テキスト ボックス 1"/>
          <p:cNvSpPr txBox="1"/>
          <p:nvPr/>
        </p:nvSpPr>
        <p:spPr>
          <a:xfrm>
            <a:off x="-4993485" y="-3006"/>
            <a:ext cx="2946208" cy="400110"/>
          </a:xfrm>
          <a:prstGeom prst="rect">
            <a:avLst/>
          </a:prstGeom>
          <a:noFill/>
        </p:spPr>
        <p:txBody>
          <a:bodyPr wrap="square" rtlCol="0">
            <a:spAutoFit/>
          </a:bodyPr>
          <a:lstStyle/>
          <a:p>
            <a:pPr algn="ctr"/>
            <a:r>
              <a:rPr lang="ja-JP" altLang="en-US" sz="2000" b="1" dirty="0" smtClean="0">
                <a:latin typeface="メイリオ" panose="020B0604030504040204" pitchFamily="50" charset="-128"/>
                <a:ea typeface="メイリオ" panose="020B0604030504040204" pitchFamily="50" charset="-128"/>
              </a:rPr>
              <a:t>　</a:t>
            </a:r>
            <a:endParaRPr kumimoji="1" lang="ja-JP" altLang="en-US" sz="2000" b="1" dirty="0">
              <a:latin typeface="メイリオ" panose="020B0604030504040204" pitchFamily="50" charset="-128"/>
              <a:ea typeface="メイリオ" panose="020B0604030504040204" pitchFamily="50" charset="-128"/>
            </a:endParaRPr>
          </a:p>
        </p:txBody>
      </p:sp>
      <p:sp>
        <p:nvSpPr>
          <p:cNvPr id="8" name="上下矢印 7"/>
          <p:cNvSpPr/>
          <p:nvPr/>
        </p:nvSpPr>
        <p:spPr>
          <a:xfrm rot="5400000">
            <a:off x="2646045" y="2969620"/>
            <a:ext cx="252095" cy="2649220"/>
          </a:xfrm>
          <a:prstGeom prst="upDownArrow">
            <a:avLst>
              <a:gd name="adj1" fmla="val 53634"/>
              <a:gd name="adj2" fmla="val 3546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kumimoji="1" lang="ja-JP" altLang="en-US" dirty="0"/>
          </a:p>
        </p:txBody>
      </p:sp>
      <p:sp>
        <p:nvSpPr>
          <p:cNvPr id="9" name="テキスト ボックス 8"/>
          <p:cNvSpPr txBox="1"/>
          <p:nvPr/>
        </p:nvSpPr>
        <p:spPr>
          <a:xfrm>
            <a:off x="2252126" y="4211153"/>
            <a:ext cx="1705750" cy="184666"/>
          </a:xfrm>
          <a:prstGeom prst="rect">
            <a:avLst/>
          </a:prstGeom>
          <a:noFill/>
        </p:spPr>
        <p:txBody>
          <a:bodyPr wrap="square" rtlCol="0">
            <a:spAutoFit/>
          </a:bodyPr>
          <a:lstStyle/>
          <a:p>
            <a:r>
              <a:rPr kumimoji="1" lang="ja-JP" altLang="en-US" sz="600" dirty="0" smtClean="0">
                <a:latin typeface="メイリオ" panose="020B0604030504040204" pitchFamily="50" charset="-128"/>
                <a:ea typeface="メイリオ" panose="020B0604030504040204" pitchFamily="50" charset="-128"/>
              </a:rPr>
              <a:t>国の改革集中期間</a:t>
            </a:r>
          </a:p>
        </p:txBody>
      </p:sp>
      <p:grpSp>
        <p:nvGrpSpPr>
          <p:cNvPr id="94" name="グループ化 93"/>
          <p:cNvGrpSpPr/>
          <p:nvPr/>
        </p:nvGrpSpPr>
        <p:grpSpPr>
          <a:xfrm>
            <a:off x="1189662" y="643577"/>
            <a:ext cx="663264" cy="288000"/>
            <a:chOff x="297629" y="1663324"/>
            <a:chExt cx="809050" cy="494880"/>
          </a:xfrm>
        </p:grpSpPr>
        <p:sp>
          <p:nvSpPr>
            <p:cNvPr id="106" name="楕円 105"/>
            <p:cNvSpPr/>
            <p:nvPr/>
          </p:nvSpPr>
          <p:spPr>
            <a:xfrm>
              <a:off x="297629" y="1663324"/>
              <a:ext cx="702608" cy="494880"/>
            </a:xfrm>
            <a:prstGeom prst="ellipse">
              <a:avLst/>
            </a:prstGeom>
            <a:solidFill>
              <a:srgbClr val="28B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0"/>
            </a:p>
          </p:txBody>
        </p:sp>
        <p:sp>
          <p:nvSpPr>
            <p:cNvPr id="100" name="テキスト ボックス 99"/>
            <p:cNvSpPr txBox="1"/>
            <p:nvPr/>
          </p:nvSpPr>
          <p:spPr>
            <a:xfrm>
              <a:off x="375915" y="1691393"/>
              <a:ext cx="730764" cy="370920"/>
            </a:xfrm>
            <a:prstGeom prst="rect">
              <a:avLst/>
            </a:prstGeom>
            <a:noFill/>
          </p:spPr>
          <p:txBody>
            <a:bodyPr wrap="square" rtlCol="0">
              <a:spAutoFit/>
            </a:bodyPr>
            <a:lstStyle/>
            <a:p>
              <a:r>
                <a:rPr lang="en-US" altLang="ja-JP" sz="1100" b="1" dirty="0">
                  <a:solidFill>
                    <a:schemeClr val="bg1"/>
                  </a:solidFill>
                  <a:latin typeface="BIZ UDPゴシック" panose="020B0400000000000000" pitchFamily="50" charset="-128"/>
                  <a:ea typeface="BIZ UDPゴシック" panose="020B0400000000000000" pitchFamily="50" charset="-128"/>
                </a:rPr>
                <a:t>47%</a:t>
              </a:r>
              <a:endParaRPr lang="en-US" altLang="ja-JP" sz="1000" b="1" dirty="0">
                <a:solidFill>
                  <a:schemeClr val="bg1"/>
                </a:solidFill>
                <a:latin typeface="BIZ UDPゴシック" panose="020B0400000000000000" pitchFamily="50" charset="-128"/>
                <a:ea typeface="BIZ UDPゴシック" panose="020B0400000000000000" pitchFamily="50" charset="-128"/>
              </a:endParaRPr>
            </a:p>
          </p:txBody>
        </p:sp>
      </p:grpSp>
      <p:sp>
        <p:nvSpPr>
          <p:cNvPr id="98" name="テキスト ボックス 97"/>
          <p:cNvSpPr txBox="1"/>
          <p:nvPr/>
        </p:nvSpPr>
        <p:spPr>
          <a:xfrm>
            <a:off x="1737421" y="510639"/>
            <a:ext cx="1763234" cy="411266"/>
          </a:xfrm>
          <a:prstGeom prst="rect">
            <a:avLst/>
          </a:prstGeom>
          <a:noFill/>
        </p:spPr>
        <p:txBody>
          <a:bodyPr wrap="square" lIns="33241" rIns="33241" rtlCol="0">
            <a:spAutoFit/>
          </a:bodyPr>
          <a:lstStyle/>
          <a:p>
            <a:pPr>
              <a:lnSpc>
                <a:spcPts val="1015"/>
              </a:lnSpc>
              <a:spcAft>
                <a:spcPts val="555"/>
              </a:spcAft>
            </a:pPr>
            <a:endParaRPr lang="en-US" altLang="ja-JP" sz="1200" dirty="0">
              <a:solidFill>
                <a:srgbClr val="FF6600"/>
              </a:solidFill>
              <a:latin typeface="メイリオ" panose="020B0604030504040204" pitchFamily="50" charset="-128"/>
              <a:ea typeface="メイリオ" panose="020B0604030504040204" pitchFamily="50" charset="-128"/>
            </a:endParaRPr>
          </a:p>
          <a:p>
            <a:pPr marL="76200" indent="-76200"/>
            <a:r>
              <a:rPr lang="ja-JP" altLang="en-US" sz="740" dirty="0">
                <a:latin typeface="メイリオ" panose="020B0604030504040204" pitchFamily="50" charset="-128"/>
                <a:ea typeface="メイリオ" panose="020B0604030504040204" pitchFamily="50" charset="-128"/>
              </a:rPr>
              <a:t>  </a:t>
            </a:r>
            <a:r>
              <a:rPr lang="en-US" altLang="ja-JP" sz="740" dirty="0" smtClean="0">
                <a:latin typeface="メイリオ" panose="020B0604030504040204" pitchFamily="50" charset="-128"/>
                <a:ea typeface="メイリオ" panose="020B0604030504040204" pitchFamily="50" charset="-128"/>
              </a:rPr>
              <a:t>10</a:t>
            </a:r>
            <a:r>
              <a:rPr lang="ja-JP" altLang="en-US" sz="740" dirty="0" smtClean="0">
                <a:latin typeface="メイリオ" panose="020B0604030504040204" pitchFamily="50" charset="-128"/>
                <a:ea typeface="メイリオ" panose="020B0604030504040204" pitchFamily="50" charset="-128"/>
              </a:rPr>
              <a:t>種以上の</a:t>
            </a:r>
            <a:r>
              <a:rPr lang="ja-JP" altLang="en-US" sz="740" dirty="0">
                <a:latin typeface="メイリオ" panose="020B0604030504040204" pitchFamily="50" charset="-128"/>
                <a:ea typeface="メイリオ" panose="020B0604030504040204" pitchFamily="50" charset="-128"/>
              </a:rPr>
              <a:t>選択肢が確保されて</a:t>
            </a:r>
            <a:r>
              <a:rPr lang="ja-JP" altLang="en-US" sz="740" dirty="0" smtClean="0">
                <a:latin typeface="メイリオ" panose="020B0604030504040204" pitchFamily="50" charset="-128"/>
                <a:ea typeface="メイリオ" panose="020B0604030504040204" pitchFamily="50" charset="-128"/>
              </a:rPr>
              <a:t>いる</a:t>
            </a:r>
            <a:endParaRPr lang="en-US" altLang="ja-JP" sz="460" dirty="0">
              <a:latin typeface="メイリオ" panose="020B0604030504040204" pitchFamily="50" charset="-128"/>
              <a:ea typeface="メイリオ" panose="020B0604030504040204" pitchFamily="50" charset="-128"/>
            </a:endParaRPr>
          </a:p>
        </p:txBody>
      </p:sp>
      <p:grpSp>
        <p:nvGrpSpPr>
          <p:cNvPr id="109" name="グループ化 108"/>
          <p:cNvGrpSpPr/>
          <p:nvPr/>
        </p:nvGrpSpPr>
        <p:grpSpPr>
          <a:xfrm>
            <a:off x="1198308" y="1026085"/>
            <a:ext cx="2412001" cy="288001"/>
            <a:chOff x="964612" y="-2837102"/>
            <a:chExt cx="2612164" cy="311900"/>
          </a:xfrm>
        </p:grpSpPr>
        <p:grpSp>
          <p:nvGrpSpPr>
            <p:cNvPr id="144" name="グループ化 143"/>
            <p:cNvGrpSpPr/>
            <p:nvPr/>
          </p:nvGrpSpPr>
          <p:grpSpPr>
            <a:xfrm>
              <a:off x="964612" y="-2837102"/>
              <a:ext cx="782027" cy="311900"/>
              <a:chOff x="1103931" y="-5150727"/>
              <a:chExt cx="782027" cy="408339"/>
            </a:xfrm>
          </p:grpSpPr>
          <p:sp>
            <p:nvSpPr>
              <p:cNvPr id="149" name="楕円 148"/>
              <p:cNvSpPr/>
              <p:nvPr/>
            </p:nvSpPr>
            <p:spPr>
              <a:xfrm>
                <a:off x="1103931" y="-5150727"/>
                <a:ext cx="623800" cy="408339"/>
              </a:xfrm>
              <a:prstGeom prst="ellipse">
                <a:avLst/>
              </a:prstGeom>
              <a:solidFill>
                <a:srgbClr val="28B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0"/>
              </a:p>
            </p:txBody>
          </p:sp>
          <p:sp>
            <p:nvSpPr>
              <p:cNvPr id="147" name="テキスト ボックス 146"/>
              <p:cNvSpPr txBox="1"/>
              <p:nvPr/>
            </p:nvSpPr>
            <p:spPr>
              <a:xfrm>
                <a:off x="1155194" y="-5132176"/>
                <a:ext cx="730764" cy="370921"/>
              </a:xfrm>
              <a:prstGeom prst="rect">
                <a:avLst/>
              </a:prstGeom>
              <a:noFill/>
            </p:spPr>
            <p:txBody>
              <a:bodyPr wrap="square" rtlCol="0">
                <a:spAutoFit/>
              </a:bodyPr>
              <a:lstStyle/>
              <a:p>
                <a:r>
                  <a:rPr lang="en-US" altLang="ja-JP" sz="1100" b="1" dirty="0">
                    <a:solidFill>
                      <a:schemeClr val="bg1"/>
                    </a:solidFill>
                    <a:latin typeface="BIZ UDPゴシック" panose="020B0400000000000000" pitchFamily="50" charset="-128"/>
                    <a:ea typeface="BIZ UDPゴシック" panose="020B0400000000000000" pitchFamily="50" charset="-128"/>
                  </a:rPr>
                  <a:t>76</a:t>
                </a:r>
                <a:r>
                  <a:rPr lang="ja-JP" altLang="en-US" sz="1100" b="1" dirty="0">
                    <a:solidFill>
                      <a:schemeClr val="bg1"/>
                    </a:solidFill>
                    <a:latin typeface="BIZ UDPゴシック" panose="020B0400000000000000" pitchFamily="50" charset="-128"/>
                    <a:ea typeface="BIZ UDPゴシック" panose="020B0400000000000000" pitchFamily="50" charset="-128"/>
                  </a:rPr>
                  <a:t>％</a:t>
                </a:r>
                <a:endParaRPr lang="en-US" altLang="ja-JP" sz="1100" b="1" dirty="0">
                  <a:solidFill>
                    <a:schemeClr val="bg1"/>
                  </a:solidFill>
                  <a:latin typeface="BIZ UDPゴシック" panose="020B0400000000000000" pitchFamily="50" charset="-128"/>
                  <a:ea typeface="BIZ UDPゴシック" panose="020B0400000000000000" pitchFamily="50" charset="-128"/>
                </a:endParaRPr>
              </a:p>
            </p:txBody>
          </p:sp>
        </p:grpSp>
        <p:sp>
          <p:nvSpPr>
            <p:cNvPr id="145" name="テキスト ボックス 144"/>
            <p:cNvSpPr txBox="1"/>
            <p:nvPr/>
          </p:nvSpPr>
          <p:spPr>
            <a:xfrm>
              <a:off x="1497204" y="-2814402"/>
              <a:ext cx="2079572" cy="269431"/>
            </a:xfrm>
            <a:prstGeom prst="rect">
              <a:avLst/>
            </a:prstGeom>
            <a:noFill/>
          </p:spPr>
          <p:txBody>
            <a:bodyPr wrap="square" rtlCol="0">
              <a:spAutoFit/>
            </a:bodyPr>
            <a:lstStyle/>
            <a:p>
              <a:pPr marL="76200">
                <a:lnSpc>
                  <a:spcPct val="150000"/>
                </a:lnSpc>
              </a:pPr>
              <a:r>
                <a:rPr lang="en-US" altLang="ja-JP" sz="740" dirty="0">
                  <a:latin typeface="メイリオ" panose="020B0604030504040204" pitchFamily="50" charset="-128"/>
                  <a:ea typeface="メイリオ" panose="020B0604030504040204" pitchFamily="50" charset="-128"/>
                </a:rPr>
                <a:t>10</a:t>
              </a:r>
              <a:r>
                <a:rPr lang="ja-JP" altLang="en-US" sz="740" dirty="0">
                  <a:latin typeface="メイリオ" panose="020B0604030504040204" pitchFamily="50" charset="-128"/>
                  <a:ea typeface="メイリオ" panose="020B0604030504040204" pitchFamily="50" charset="-128"/>
                </a:rPr>
                <a:t>人以上で活動している部活動数</a:t>
              </a:r>
              <a:endParaRPr lang="en-US" altLang="ja-JP" sz="740" dirty="0">
                <a:latin typeface="メイリオ" panose="020B0604030504040204" pitchFamily="50" charset="-128"/>
                <a:ea typeface="メイリオ" panose="020B0604030504040204" pitchFamily="50" charset="-128"/>
              </a:endParaRPr>
            </a:p>
          </p:txBody>
        </p:sp>
      </p:grpSp>
      <p:sp>
        <p:nvSpPr>
          <p:cNvPr id="150" name="テキスト ボックス 149"/>
          <p:cNvSpPr txBox="1"/>
          <p:nvPr/>
        </p:nvSpPr>
        <p:spPr>
          <a:xfrm>
            <a:off x="1706547" y="1433423"/>
            <a:ext cx="1920220" cy="206082"/>
          </a:xfrm>
          <a:prstGeom prst="rect">
            <a:avLst/>
          </a:prstGeom>
          <a:noFill/>
        </p:spPr>
        <p:txBody>
          <a:bodyPr wrap="square" rtlCol="0">
            <a:spAutoFit/>
          </a:bodyPr>
          <a:lstStyle/>
          <a:p>
            <a:pPr marL="76200"/>
            <a:r>
              <a:rPr lang="ja-JP" altLang="en-US" sz="740" dirty="0" smtClean="0">
                <a:latin typeface="メイリオ" panose="020B0604030504040204" pitchFamily="50" charset="-128"/>
                <a:ea typeface="メイリオ" panose="020B0604030504040204" pitchFamily="50" charset="-128"/>
              </a:rPr>
              <a:t>顧問</a:t>
            </a:r>
            <a:r>
              <a:rPr lang="ja-JP" altLang="en-US" sz="740" dirty="0">
                <a:latin typeface="メイリオ" panose="020B0604030504040204" pitchFamily="50" charset="-128"/>
                <a:ea typeface="メイリオ" panose="020B0604030504040204" pitchFamily="50" charset="-128"/>
              </a:rPr>
              <a:t>、指導員に競技経験が</a:t>
            </a:r>
            <a:r>
              <a:rPr lang="ja-JP" altLang="en-US" sz="740" dirty="0" smtClean="0">
                <a:latin typeface="メイリオ" panose="020B0604030504040204" pitchFamily="50" charset="-128"/>
                <a:ea typeface="メイリオ" panose="020B0604030504040204" pitchFamily="50" charset="-128"/>
              </a:rPr>
              <a:t>ある</a:t>
            </a:r>
            <a:endParaRPr lang="en-US" altLang="ja-JP" sz="740" dirty="0">
              <a:latin typeface="メイリオ" panose="020B0604030504040204" pitchFamily="50" charset="-128"/>
              <a:ea typeface="メイリオ" panose="020B0604030504040204" pitchFamily="50" charset="-128"/>
            </a:endParaRPr>
          </a:p>
        </p:txBody>
      </p:sp>
      <p:grpSp>
        <p:nvGrpSpPr>
          <p:cNvPr id="151" name="グループ化 150"/>
          <p:cNvGrpSpPr/>
          <p:nvPr/>
        </p:nvGrpSpPr>
        <p:grpSpPr>
          <a:xfrm>
            <a:off x="1198308" y="1371904"/>
            <a:ext cx="661293" cy="288000"/>
            <a:chOff x="308175" y="1614499"/>
            <a:chExt cx="809733" cy="494880"/>
          </a:xfrm>
        </p:grpSpPr>
        <p:sp>
          <p:nvSpPr>
            <p:cNvPr id="152" name="楕円 151"/>
            <p:cNvSpPr/>
            <p:nvPr/>
          </p:nvSpPr>
          <p:spPr>
            <a:xfrm>
              <a:off x="308175" y="1614499"/>
              <a:ext cx="705294" cy="494880"/>
            </a:xfrm>
            <a:prstGeom prst="ellipse">
              <a:avLst/>
            </a:prstGeom>
            <a:solidFill>
              <a:srgbClr val="28B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0"/>
            </a:p>
          </p:txBody>
        </p:sp>
        <p:sp>
          <p:nvSpPr>
            <p:cNvPr id="153" name="テキスト ボックス 152"/>
            <p:cNvSpPr txBox="1"/>
            <p:nvPr/>
          </p:nvSpPr>
          <p:spPr>
            <a:xfrm>
              <a:off x="387144" y="1625063"/>
              <a:ext cx="730764" cy="449533"/>
            </a:xfrm>
            <a:prstGeom prst="rect">
              <a:avLst/>
            </a:prstGeom>
            <a:noFill/>
          </p:spPr>
          <p:txBody>
            <a:bodyPr wrap="square" rtlCol="0">
              <a:spAutoFit/>
            </a:bodyPr>
            <a:lstStyle/>
            <a:p>
              <a:r>
                <a:rPr lang="en-US" altLang="ja-JP" sz="1100" b="1" dirty="0" smtClean="0">
                  <a:solidFill>
                    <a:schemeClr val="bg1"/>
                  </a:solidFill>
                  <a:latin typeface="BIZ UDPゴシック" panose="020B0400000000000000" pitchFamily="50" charset="-128"/>
                  <a:ea typeface="BIZ UDPゴシック" panose="020B0400000000000000" pitchFamily="50" charset="-128"/>
                </a:rPr>
                <a:t>49%</a:t>
              </a:r>
              <a:endParaRPr lang="en-US" altLang="ja-JP" sz="1000" b="1" dirty="0">
                <a:solidFill>
                  <a:schemeClr val="bg1"/>
                </a:solidFill>
                <a:latin typeface="BIZ UDPゴシック" panose="020B0400000000000000" pitchFamily="50" charset="-128"/>
                <a:ea typeface="BIZ UDPゴシック" panose="020B0400000000000000" pitchFamily="50" charset="-128"/>
              </a:endParaRPr>
            </a:p>
          </p:txBody>
        </p:sp>
      </p:grpSp>
      <p:sp>
        <p:nvSpPr>
          <p:cNvPr id="154" name="テキスト ボックス 153"/>
          <p:cNvSpPr txBox="1"/>
          <p:nvPr/>
        </p:nvSpPr>
        <p:spPr>
          <a:xfrm>
            <a:off x="66584" y="988484"/>
            <a:ext cx="1196541" cy="430887"/>
          </a:xfrm>
          <a:prstGeom prst="rect">
            <a:avLst/>
          </a:prstGeom>
          <a:noFill/>
        </p:spPr>
        <p:txBody>
          <a:bodyPr wrap="square" rtlCol="0">
            <a:spAutoFit/>
          </a:bodyPr>
          <a:lstStyle/>
          <a:p>
            <a:r>
              <a:rPr lang="ja-JP" altLang="en-US" sz="1100" u="sng" dirty="0" smtClean="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部活動</a:t>
            </a:r>
            <a:r>
              <a:rPr lang="ja-JP" altLang="en-US" sz="1100" u="sng"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改革　</a:t>
            </a:r>
            <a:endParaRPr lang="en-US" altLang="ja-JP" sz="1100" u="sng"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endParaRPr>
          </a:p>
          <a:p>
            <a:pPr algn="ctr"/>
            <a:r>
              <a:rPr lang="ja-JP" altLang="en-US" sz="1100" u="sng"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３つの</a:t>
            </a:r>
            <a:r>
              <a:rPr lang="ja-JP" altLang="en-US" sz="1100" u="sng" dirty="0">
                <a:ln w="0"/>
                <a:solidFill>
                  <a:srgbClr val="FF0000"/>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アップ</a:t>
            </a:r>
            <a:r>
              <a:rPr lang="en-US" altLang="ja-JP" sz="1100" i="1" u="sng" dirty="0">
                <a:ln w="0"/>
                <a:solidFill>
                  <a:srgbClr val="FF0000"/>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a:t>
            </a:r>
            <a:endParaRPr lang="ja-JP" altLang="en-US" sz="1100" i="1" u="sng" dirty="0">
              <a:ln w="0"/>
              <a:solidFill>
                <a:srgbClr val="FF0000"/>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endParaRPr>
          </a:p>
        </p:txBody>
      </p:sp>
      <p:grpSp>
        <p:nvGrpSpPr>
          <p:cNvPr id="164" name="グループ化 163"/>
          <p:cNvGrpSpPr/>
          <p:nvPr/>
        </p:nvGrpSpPr>
        <p:grpSpPr>
          <a:xfrm>
            <a:off x="4453058" y="867846"/>
            <a:ext cx="637200" cy="288000"/>
            <a:chOff x="1424635" y="630039"/>
            <a:chExt cx="780232" cy="494880"/>
          </a:xfrm>
        </p:grpSpPr>
        <p:sp>
          <p:nvSpPr>
            <p:cNvPr id="165" name="楕円 164"/>
            <p:cNvSpPr/>
            <p:nvPr/>
          </p:nvSpPr>
          <p:spPr>
            <a:xfrm>
              <a:off x="1424635" y="630039"/>
              <a:ext cx="705295" cy="494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0"/>
            </a:p>
          </p:txBody>
        </p:sp>
        <p:sp>
          <p:nvSpPr>
            <p:cNvPr id="166" name="テキスト ボックス 165"/>
            <p:cNvSpPr txBox="1"/>
            <p:nvPr/>
          </p:nvSpPr>
          <p:spPr>
            <a:xfrm>
              <a:off x="1474104" y="648642"/>
              <a:ext cx="730763" cy="449533"/>
            </a:xfrm>
            <a:prstGeom prst="rect">
              <a:avLst/>
            </a:prstGeom>
            <a:noFill/>
          </p:spPr>
          <p:txBody>
            <a:bodyPr wrap="square" rtlCol="0">
              <a:spAutoFit/>
            </a:bodyPr>
            <a:lstStyle/>
            <a:p>
              <a:r>
                <a:rPr lang="ja-JP" altLang="en-US" sz="1100" b="1" dirty="0">
                  <a:solidFill>
                    <a:schemeClr val="bg1"/>
                  </a:solidFill>
                  <a:latin typeface="BIZ UDPゴシック" panose="020B0400000000000000" pitchFamily="50" charset="-128"/>
                  <a:ea typeface="BIZ UDPゴシック" panose="020B0400000000000000" pitchFamily="50" charset="-128"/>
                </a:rPr>
                <a:t>８５</a:t>
              </a:r>
              <a:r>
                <a:rPr lang="en-US" altLang="ja-JP" sz="1100" b="1" dirty="0" smtClean="0">
                  <a:solidFill>
                    <a:schemeClr val="bg1"/>
                  </a:solidFill>
                  <a:latin typeface="BIZ UDPゴシック" panose="020B0400000000000000" pitchFamily="50" charset="-128"/>
                  <a:ea typeface="BIZ UDPゴシック" panose="020B0400000000000000" pitchFamily="50" charset="-128"/>
                </a:rPr>
                <a:t>%</a:t>
              </a:r>
              <a:endParaRPr lang="en-US" altLang="ja-JP" sz="1000" b="1" dirty="0">
                <a:solidFill>
                  <a:schemeClr val="bg1"/>
                </a:solidFill>
                <a:latin typeface="BIZ UDPゴシック" panose="020B0400000000000000" pitchFamily="50" charset="-128"/>
                <a:ea typeface="BIZ UDPゴシック" panose="020B0400000000000000" pitchFamily="50" charset="-128"/>
              </a:endParaRPr>
            </a:p>
          </p:txBody>
        </p:sp>
      </p:grpSp>
      <p:grpSp>
        <p:nvGrpSpPr>
          <p:cNvPr id="182" name="グループ化 181"/>
          <p:cNvGrpSpPr/>
          <p:nvPr/>
        </p:nvGrpSpPr>
        <p:grpSpPr>
          <a:xfrm>
            <a:off x="4453058" y="1210911"/>
            <a:ext cx="691607" cy="288000"/>
            <a:chOff x="1427450" y="630039"/>
            <a:chExt cx="846851" cy="494880"/>
          </a:xfrm>
        </p:grpSpPr>
        <p:sp>
          <p:nvSpPr>
            <p:cNvPr id="183" name="楕円 182"/>
            <p:cNvSpPr/>
            <p:nvPr/>
          </p:nvSpPr>
          <p:spPr>
            <a:xfrm>
              <a:off x="1440186" y="630039"/>
              <a:ext cx="705295" cy="494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0"/>
            </a:p>
          </p:txBody>
        </p:sp>
        <p:sp>
          <p:nvSpPr>
            <p:cNvPr id="184" name="テキスト ボックス 183"/>
            <p:cNvSpPr txBox="1"/>
            <p:nvPr/>
          </p:nvSpPr>
          <p:spPr>
            <a:xfrm>
              <a:off x="1427450" y="648642"/>
              <a:ext cx="846851" cy="449533"/>
            </a:xfrm>
            <a:prstGeom prst="rect">
              <a:avLst/>
            </a:prstGeom>
            <a:noFill/>
          </p:spPr>
          <p:txBody>
            <a:bodyPr wrap="square" rtlCol="0">
              <a:spAutoFit/>
            </a:bodyPr>
            <a:lstStyle/>
            <a:p>
              <a:r>
                <a:rPr lang="en-US" altLang="ja-JP" sz="1100" b="1" dirty="0" smtClean="0">
                  <a:solidFill>
                    <a:schemeClr val="accent4">
                      <a:lumMod val="20000"/>
                      <a:lumOff val="80000"/>
                    </a:schemeClr>
                  </a:solidFill>
                  <a:latin typeface="BIZ UDPゴシック" panose="020B0400000000000000" pitchFamily="50" charset="-128"/>
                  <a:ea typeface="BIZ UDPゴシック" panose="020B0400000000000000" pitchFamily="50" charset="-128"/>
                </a:rPr>
                <a:t>100</a:t>
              </a:r>
              <a:r>
                <a:rPr lang="en-US" altLang="ja-JP" sz="1000" b="1" dirty="0" smtClean="0">
                  <a:solidFill>
                    <a:schemeClr val="accent4">
                      <a:lumMod val="20000"/>
                      <a:lumOff val="80000"/>
                    </a:schemeClr>
                  </a:solidFill>
                  <a:latin typeface="BIZ UDPゴシック" panose="020B0400000000000000" pitchFamily="50" charset="-128"/>
                  <a:ea typeface="BIZ UDPゴシック" panose="020B0400000000000000" pitchFamily="50" charset="-128"/>
                </a:rPr>
                <a:t>%</a:t>
              </a:r>
              <a:endParaRPr lang="en-US" altLang="ja-JP" sz="800" b="1" dirty="0">
                <a:solidFill>
                  <a:schemeClr val="accent4">
                    <a:lumMod val="20000"/>
                    <a:lumOff val="80000"/>
                  </a:schemeClr>
                </a:solidFill>
                <a:latin typeface="BIZ UDPゴシック" panose="020B0400000000000000" pitchFamily="50" charset="-128"/>
                <a:ea typeface="BIZ UDPゴシック" panose="020B0400000000000000" pitchFamily="50" charset="-128"/>
              </a:endParaRPr>
            </a:p>
          </p:txBody>
        </p:sp>
      </p:grpSp>
      <p:sp>
        <p:nvSpPr>
          <p:cNvPr id="185" name="テキスト ボックス 184"/>
          <p:cNvSpPr txBox="1"/>
          <p:nvPr/>
        </p:nvSpPr>
        <p:spPr>
          <a:xfrm>
            <a:off x="4919963" y="1293347"/>
            <a:ext cx="1920220" cy="206082"/>
          </a:xfrm>
          <a:prstGeom prst="rect">
            <a:avLst/>
          </a:prstGeom>
          <a:noFill/>
        </p:spPr>
        <p:txBody>
          <a:bodyPr wrap="square" rtlCol="0">
            <a:spAutoFit/>
          </a:bodyPr>
          <a:lstStyle/>
          <a:p>
            <a:pPr marL="76200"/>
            <a:r>
              <a:rPr lang="ja-JP" altLang="en-US" sz="740" b="1" dirty="0" smtClean="0">
                <a:latin typeface="メイリオ" panose="020B0604030504040204" pitchFamily="50" charset="-128"/>
                <a:ea typeface="メイリオ" panose="020B0604030504040204" pitchFamily="50" charset="-128"/>
              </a:rPr>
              <a:t>休日は達成</a:t>
            </a:r>
            <a:endParaRPr lang="en-US" altLang="ja-JP" sz="740" b="1" dirty="0">
              <a:latin typeface="メイリオ" panose="020B0604030504040204" pitchFamily="50" charset="-128"/>
              <a:ea typeface="メイリオ" panose="020B0604030504040204" pitchFamily="50" charset="-128"/>
            </a:endParaRPr>
          </a:p>
        </p:txBody>
      </p:sp>
      <p:grpSp>
        <p:nvGrpSpPr>
          <p:cNvPr id="155" name="グループ化 154"/>
          <p:cNvGrpSpPr/>
          <p:nvPr/>
        </p:nvGrpSpPr>
        <p:grpSpPr>
          <a:xfrm>
            <a:off x="4453058" y="512132"/>
            <a:ext cx="596800" cy="288000"/>
            <a:chOff x="1427451" y="630039"/>
            <a:chExt cx="730763" cy="494880"/>
          </a:xfrm>
        </p:grpSpPr>
        <p:sp>
          <p:nvSpPr>
            <p:cNvPr id="162" name="楕円 161"/>
            <p:cNvSpPr/>
            <p:nvPr/>
          </p:nvSpPr>
          <p:spPr>
            <a:xfrm>
              <a:off x="1440186" y="630039"/>
              <a:ext cx="705295" cy="494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0"/>
            </a:p>
          </p:txBody>
        </p:sp>
        <p:sp>
          <p:nvSpPr>
            <p:cNvPr id="163" name="テキスト ボックス 162"/>
            <p:cNvSpPr txBox="1"/>
            <p:nvPr/>
          </p:nvSpPr>
          <p:spPr>
            <a:xfrm>
              <a:off x="1427451" y="648642"/>
              <a:ext cx="730763" cy="449533"/>
            </a:xfrm>
            <a:prstGeom prst="rect">
              <a:avLst/>
            </a:prstGeom>
            <a:noFill/>
          </p:spPr>
          <p:txBody>
            <a:bodyPr wrap="square" rtlCol="0">
              <a:spAutoFit/>
            </a:bodyPr>
            <a:lstStyle/>
            <a:p>
              <a:r>
                <a:rPr lang="en-US" altLang="ja-JP" sz="1100" b="1" dirty="0" smtClean="0">
                  <a:solidFill>
                    <a:schemeClr val="bg1"/>
                  </a:solidFill>
                  <a:latin typeface="BIZ UDPゴシック" panose="020B0400000000000000" pitchFamily="50" charset="-128"/>
                  <a:ea typeface="BIZ UDPゴシック" panose="020B0400000000000000" pitchFamily="50" charset="-128"/>
                </a:rPr>
                <a:t>70%</a:t>
              </a:r>
              <a:endParaRPr lang="en-US" altLang="ja-JP" sz="1000" b="1" dirty="0">
                <a:solidFill>
                  <a:schemeClr val="bg1"/>
                </a:solidFill>
                <a:latin typeface="BIZ UDPゴシック" panose="020B0400000000000000" pitchFamily="50" charset="-128"/>
                <a:ea typeface="BIZ UDPゴシック" panose="020B0400000000000000" pitchFamily="50" charset="-128"/>
              </a:endParaRPr>
            </a:p>
          </p:txBody>
        </p:sp>
      </p:grpSp>
      <p:grpSp>
        <p:nvGrpSpPr>
          <p:cNvPr id="186" name="グループ化 185"/>
          <p:cNvGrpSpPr/>
          <p:nvPr/>
        </p:nvGrpSpPr>
        <p:grpSpPr>
          <a:xfrm>
            <a:off x="7805661" y="765874"/>
            <a:ext cx="654846" cy="288000"/>
            <a:chOff x="1440186" y="630039"/>
            <a:chExt cx="801838" cy="494880"/>
          </a:xfrm>
          <a:solidFill>
            <a:srgbClr val="0070C0"/>
          </a:solidFill>
        </p:grpSpPr>
        <p:sp>
          <p:nvSpPr>
            <p:cNvPr id="187" name="楕円 186"/>
            <p:cNvSpPr/>
            <p:nvPr/>
          </p:nvSpPr>
          <p:spPr>
            <a:xfrm>
              <a:off x="1440186" y="630039"/>
              <a:ext cx="705295" cy="4948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0"/>
            </a:p>
          </p:txBody>
        </p:sp>
        <p:sp>
          <p:nvSpPr>
            <p:cNvPr id="189" name="テキスト ボックス 188"/>
            <p:cNvSpPr txBox="1"/>
            <p:nvPr/>
          </p:nvSpPr>
          <p:spPr>
            <a:xfrm>
              <a:off x="1511261" y="650561"/>
              <a:ext cx="730763" cy="449533"/>
            </a:xfrm>
            <a:prstGeom prst="rect">
              <a:avLst/>
            </a:prstGeom>
            <a:noFill/>
          </p:spPr>
          <p:txBody>
            <a:bodyPr wrap="square" rtlCol="0">
              <a:spAutoFit/>
            </a:bodyPr>
            <a:lstStyle/>
            <a:p>
              <a:r>
                <a:rPr lang="en-US" altLang="ja-JP" sz="1100" b="1" dirty="0">
                  <a:solidFill>
                    <a:schemeClr val="bg1"/>
                  </a:solidFill>
                  <a:latin typeface="BIZ UDPゴシック" panose="020B0400000000000000" pitchFamily="50" charset="-128"/>
                  <a:ea typeface="BIZ UDPゴシック" panose="020B0400000000000000" pitchFamily="50" charset="-128"/>
                </a:rPr>
                <a:t>9</a:t>
              </a:r>
              <a:r>
                <a:rPr lang="ja-JP" altLang="en-US" sz="1100" b="1" dirty="0" smtClean="0">
                  <a:solidFill>
                    <a:schemeClr val="bg1"/>
                  </a:solidFill>
                  <a:latin typeface="BIZ UDPゴシック" panose="020B0400000000000000" pitchFamily="50" charset="-128"/>
                  <a:ea typeface="BIZ UDPゴシック" panose="020B0400000000000000" pitchFamily="50" charset="-128"/>
                </a:rPr>
                <a:t>５</a:t>
              </a:r>
              <a:r>
                <a:rPr lang="en-US" altLang="ja-JP" sz="1100" b="1" dirty="0" smtClean="0">
                  <a:solidFill>
                    <a:schemeClr val="bg1"/>
                  </a:solidFill>
                  <a:latin typeface="BIZ UDPゴシック" panose="020B0400000000000000" pitchFamily="50" charset="-128"/>
                  <a:ea typeface="BIZ UDPゴシック" panose="020B0400000000000000" pitchFamily="50" charset="-128"/>
                </a:rPr>
                <a:t>%</a:t>
              </a:r>
              <a:endParaRPr lang="en-US" altLang="ja-JP" sz="1000" b="1" dirty="0">
                <a:solidFill>
                  <a:schemeClr val="bg1"/>
                </a:solidFill>
                <a:latin typeface="BIZ UDPゴシック" panose="020B0400000000000000" pitchFamily="50" charset="-128"/>
                <a:ea typeface="BIZ UDPゴシック" panose="020B0400000000000000" pitchFamily="50" charset="-128"/>
              </a:endParaRPr>
            </a:p>
          </p:txBody>
        </p:sp>
      </p:grpSp>
      <p:grpSp>
        <p:nvGrpSpPr>
          <p:cNvPr id="190" name="グループ化 189"/>
          <p:cNvGrpSpPr/>
          <p:nvPr/>
        </p:nvGrpSpPr>
        <p:grpSpPr>
          <a:xfrm>
            <a:off x="7807342" y="1125972"/>
            <a:ext cx="702249" cy="288000"/>
            <a:chOff x="1440186" y="630039"/>
            <a:chExt cx="859882" cy="494880"/>
          </a:xfrm>
          <a:solidFill>
            <a:srgbClr val="0070C0"/>
          </a:solidFill>
        </p:grpSpPr>
        <p:sp>
          <p:nvSpPr>
            <p:cNvPr id="191" name="楕円 190"/>
            <p:cNvSpPr/>
            <p:nvPr/>
          </p:nvSpPr>
          <p:spPr>
            <a:xfrm>
              <a:off x="1440186" y="630039"/>
              <a:ext cx="705295" cy="4948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0"/>
            </a:p>
          </p:txBody>
        </p:sp>
        <p:sp>
          <p:nvSpPr>
            <p:cNvPr id="192" name="テキスト ボックス 191"/>
            <p:cNvSpPr txBox="1"/>
            <p:nvPr/>
          </p:nvSpPr>
          <p:spPr>
            <a:xfrm>
              <a:off x="1453217" y="648533"/>
              <a:ext cx="846851" cy="449533"/>
            </a:xfrm>
            <a:prstGeom prst="rect">
              <a:avLst/>
            </a:prstGeom>
            <a:noFill/>
          </p:spPr>
          <p:txBody>
            <a:bodyPr wrap="square" rtlCol="0">
              <a:spAutoFit/>
            </a:bodyPr>
            <a:lstStyle/>
            <a:p>
              <a:r>
                <a:rPr lang="en-US" altLang="ja-JP" sz="1100" b="1" dirty="0" smtClean="0">
                  <a:solidFill>
                    <a:schemeClr val="accent4">
                      <a:lumMod val="20000"/>
                      <a:lumOff val="80000"/>
                    </a:schemeClr>
                  </a:solidFill>
                  <a:latin typeface="BIZ UDPゴシック" panose="020B0400000000000000" pitchFamily="50" charset="-128"/>
                  <a:ea typeface="BIZ UDPゴシック" panose="020B0400000000000000" pitchFamily="50" charset="-128"/>
                </a:rPr>
                <a:t>100</a:t>
              </a:r>
              <a:r>
                <a:rPr lang="en-US" altLang="ja-JP" sz="1000" b="1" dirty="0" smtClean="0">
                  <a:solidFill>
                    <a:schemeClr val="accent4">
                      <a:lumMod val="20000"/>
                      <a:lumOff val="80000"/>
                    </a:schemeClr>
                  </a:solidFill>
                  <a:latin typeface="BIZ UDPゴシック" panose="020B0400000000000000" pitchFamily="50" charset="-128"/>
                  <a:ea typeface="BIZ UDPゴシック" panose="020B0400000000000000" pitchFamily="50" charset="-128"/>
                </a:rPr>
                <a:t>%</a:t>
              </a:r>
              <a:endParaRPr lang="en-US" altLang="ja-JP" sz="800" b="1" dirty="0">
                <a:solidFill>
                  <a:schemeClr val="accent4">
                    <a:lumMod val="20000"/>
                    <a:lumOff val="80000"/>
                  </a:schemeClr>
                </a:solidFill>
                <a:latin typeface="BIZ UDPゴシック" panose="020B0400000000000000" pitchFamily="50" charset="-128"/>
                <a:ea typeface="BIZ UDPゴシック" panose="020B0400000000000000" pitchFamily="50" charset="-128"/>
              </a:endParaRPr>
            </a:p>
          </p:txBody>
        </p:sp>
      </p:grpSp>
      <p:sp>
        <p:nvSpPr>
          <p:cNvPr id="193" name="テキスト ボックス 192"/>
          <p:cNvSpPr txBox="1"/>
          <p:nvPr/>
        </p:nvSpPr>
        <p:spPr>
          <a:xfrm>
            <a:off x="8245083" y="1222163"/>
            <a:ext cx="1920220" cy="206082"/>
          </a:xfrm>
          <a:prstGeom prst="rect">
            <a:avLst/>
          </a:prstGeom>
          <a:noFill/>
        </p:spPr>
        <p:txBody>
          <a:bodyPr wrap="square" rtlCol="0">
            <a:spAutoFit/>
          </a:bodyPr>
          <a:lstStyle/>
          <a:p>
            <a:pPr marL="76200"/>
            <a:r>
              <a:rPr lang="ja-JP" altLang="en-US" sz="740" b="1" dirty="0" smtClean="0">
                <a:latin typeface="メイリオ" panose="020B0604030504040204" pitchFamily="50" charset="-128"/>
                <a:ea typeface="メイリオ" panose="020B0604030504040204" pitchFamily="50" charset="-128"/>
              </a:rPr>
              <a:t>平日も達成</a:t>
            </a:r>
            <a:endParaRPr lang="en-US" altLang="ja-JP" sz="740" b="1" dirty="0">
              <a:latin typeface="メイリオ" panose="020B0604030504040204" pitchFamily="50" charset="-128"/>
              <a:ea typeface="メイリオ" panose="020B0604030504040204" pitchFamily="50" charset="-128"/>
            </a:endParaRPr>
          </a:p>
        </p:txBody>
      </p:sp>
      <p:grpSp>
        <p:nvGrpSpPr>
          <p:cNvPr id="197" name="グループ化 196"/>
          <p:cNvGrpSpPr/>
          <p:nvPr/>
        </p:nvGrpSpPr>
        <p:grpSpPr>
          <a:xfrm>
            <a:off x="7817984" y="408602"/>
            <a:ext cx="654846" cy="288000"/>
            <a:chOff x="1440186" y="630039"/>
            <a:chExt cx="801838" cy="494880"/>
          </a:xfrm>
          <a:solidFill>
            <a:srgbClr val="0070C0"/>
          </a:solidFill>
        </p:grpSpPr>
        <p:sp>
          <p:nvSpPr>
            <p:cNvPr id="198" name="楕円 197"/>
            <p:cNvSpPr/>
            <p:nvPr/>
          </p:nvSpPr>
          <p:spPr>
            <a:xfrm>
              <a:off x="1440186" y="630039"/>
              <a:ext cx="705295" cy="4948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0"/>
            </a:p>
          </p:txBody>
        </p:sp>
        <p:sp>
          <p:nvSpPr>
            <p:cNvPr id="199" name="テキスト ボックス 198"/>
            <p:cNvSpPr txBox="1"/>
            <p:nvPr/>
          </p:nvSpPr>
          <p:spPr>
            <a:xfrm>
              <a:off x="1511261" y="634558"/>
              <a:ext cx="730763" cy="449533"/>
            </a:xfrm>
            <a:prstGeom prst="rect">
              <a:avLst/>
            </a:prstGeom>
            <a:noFill/>
          </p:spPr>
          <p:txBody>
            <a:bodyPr wrap="square" rtlCol="0">
              <a:spAutoFit/>
            </a:bodyPr>
            <a:lstStyle/>
            <a:p>
              <a:r>
                <a:rPr lang="en-US" altLang="ja-JP" sz="1100" b="1" dirty="0" smtClean="0">
                  <a:solidFill>
                    <a:schemeClr val="bg1"/>
                  </a:solidFill>
                  <a:latin typeface="BIZ UDPゴシック" panose="020B0400000000000000" pitchFamily="50" charset="-128"/>
                  <a:ea typeface="BIZ UDPゴシック" panose="020B0400000000000000" pitchFamily="50" charset="-128"/>
                </a:rPr>
                <a:t>85%</a:t>
              </a:r>
              <a:endParaRPr lang="en-US" altLang="ja-JP" sz="1000" b="1" dirty="0">
                <a:solidFill>
                  <a:schemeClr val="bg1"/>
                </a:solidFill>
                <a:latin typeface="BIZ UDPゴシック" panose="020B0400000000000000" pitchFamily="50" charset="-128"/>
                <a:ea typeface="BIZ UDPゴシック" panose="020B0400000000000000" pitchFamily="50" charset="-128"/>
              </a:endParaRPr>
            </a:p>
          </p:txBody>
        </p:sp>
      </p:grpSp>
      <p:sp>
        <p:nvSpPr>
          <p:cNvPr id="138" name="角丸四角形 137"/>
          <p:cNvSpPr/>
          <p:nvPr/>
        </p:nvSpPr>
        <p:spPr>
          <a:xfrm>
            <a:off x="8462809" y="435098"/>
            <a:ext cx="1385685" cy="512446"/>
          </a:xfrm>
          <a:prstGeom prst="roundRect">
            <a:avLst>
              <a:gd name="adj" fmla="val 36617"/>
            </a:avLst>
          </a:prstGeom>
          <a:solidFill>
            <a:srgbClr val="FFDAC1"/>
          </a:solidFill>
          <a:ln w="38100" cmpd="dbl">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900" b="1" dirty="0">
                <a:solidFill>
                  <a:srgbClr val="FF6600"/>
                </a:solidFill>
                <a:latin typeface="BIZ UDゴシック" panose="020B0400000000000000" pitchFamily="49" charset="-128"/>
                <a:ea typeface="BIZ UDゴシック" panose="020B0400000000000000" pitchFamily="49" charset="-128"/>
              </a:rPr>
              <a:t>将来にわたって</a:t>
            </a:r>
            <a:endParaRPr lang="en-US" altLang="ja-JP" sz="900" b="1" dirty="0">
              <a:solidFill>
                <a:srgbClr val="FF6600"/>
              </a:solidFill>
              <a:latin typeface="BIZ UDゴシック" panose="020B0400000000000000" pitchFamily="49" charset="-128"/>
              <a:ea typeface="BIZ UDゴシック" panose="020B0400000000000000" pitchFamily="49" charset="-128"/>
            </a:endParaRPr>
          </a:p>
          <a:p>
            <a:pPr algn="ctr"/>
            <a:r>
              <a:rPr lang="ja-JP" altLang="en-US" sz="900" b="1" dirty="0">
                <a:solidFill>
                  <a:srgbClr val="FF6600"/>
                </a:solidFill>
                <a:latin typeface="BIZ UDゴシック" panose="020B0400000000000000" pitchFamily="49" charset="-128"/>
                <a:ea typeface="BIZ UDゴシック" panose="020B0400000000000000" pitchFamily="49" charset="-128"/>
              </a:rPr>
              <a:t>スポーツ</a:t>
            </a:r>
            <a:r>
              <a:rPr lang="ja-JP" altLang="en-US" sz="800" b="1" dirty="0">
                <a:solidFill>
                  <a:srgbClr val="FF6600"/>
                </a:solidFill>
                <a:latin typeface="BIZ UDゴシック" panose="020B0400000000000000" pitchFamily="49" charset="-128"/>
                <a:ea typeface="BIZ UDゴシック" panose="020B0400000000000000" pitchFamily="49" charset="-128"/>
              </a:rPr>
              <a:t>や</a:t>
            </a:r>
            <a:r>
              <a:rPr lang="ja-JP" altLang="en-US" sz="900" b="1" dirty="0" smtClean="0">
                <a:solidFill>
                  <a:srgbClr val="FF6600"/>
                </a:solidFill>
                <a:latin typeface="BIZ UDゴシック" panose="020B0400000000000000" pitchFamily="49" charset="-128"/>
                <a:ea typeface="BIZ UDゴシック" panose="020B0400000000000000" pitchFamily="49" charset="-128"/>
              </a:rPr>
              <a:t>文化芸術</a:t>
            </a:r>
            <a:r>
              <a:rPr lang="ja-JP" altLang="en-US" sz="800" b="1" dirty="0" smtClean="0">
                <a:solidFill>
                  <a:srgbClr val="FF6600"/>
                </a:solidFill>
                <a:latin typeface="BIZ UDゴシック" panose="020B0400000000000000" pitchFamily="49" charset="-128"/>
                <a:ea typeface="BIZ UDゴシック" panose="020B0400000000000000" pitchFamily="49" charset="-128"/>
              </a:rPr>
              <a:t>に</a:t>
            </a:r>
            <a:r>
              <a:rPr lang="ja-JP" altLang="en-US" sz="900" b="1" dirty="0" smtClean="0">
                <a:solidFill>
                  <a:srgbClr val="FF6600"/>
                </a:solidFill>
                <a:latin typeface="BIZ UDゴシック" panose="020B0400000000000000" pitchFamily="49" charset="-128"/>
                <a:ea typeface="BIZ UDゴシック" panose="020B0400000000000000" pitchFamily="49" charset="-128"/>
              </a:rPr>
              <a:t>親しめる</a:t>
            </a:r>
            <a:r>
              <a:rPr lang="ja-JP" altLang="en-US" sz="900" b="1" dirty="0">
                <a:solidFill>
                  <a:srgbClr val="FF6600"/>
                </a:solidFill>
                <a:latin typeface="BIZ UDゴシック" panose="020B0400000000000000" pitchFamily="49" charset="-128"/>
                <a:ea typeface="BIZ UDゴシック" panose="020B0400000000000000" pitchFamily="49" charset="-128"/>
              </a:rPr>
              <a:t>まちへ</a:t>
            </a:r>
          </a:p>
        </p:txBody>
      </p:sp>
      <p:sp>
        <p:nvSpPr>
          <p:cNvPr id="5" name="テキスト ボックス 4"/>
          <p:cNvSpPr txBox="1"/>
          <p:nvPr/>
        </p:nvSpPr>
        <p:spPr>
          <a:xfrm rot="21080341">
            <a:off x="5221277" y="828808"/>
            <a:ext cx="3149399" cy="261610"/>
          </a:xfrm>
          <a:prstGeom prst="rect">
            <a:avLst/>
          </a:prstGeom>
          <a:noFill/>
        </p:spPr>
        <p:txBody>
          <a:bodyPr wrap="square" rtlCol="0">
            <a:spAutoFit/>
          </a:bodyPr>
          <a:lstStyle/>
          <a:p>
            <a:r>
              <a:rPr kumimoji="1" lang="ja-JP" altLang="en-US" sz="1100" dirty="0" smtClean="0">
                <a:solidFill>
                  <a:srgbClr val="FF6600"/>
                </a:solidFill>
                <a:latin typeface="メイリオ" panose="020B0604030504040204" pitchFamily="50" charset="-128"/>
                <a:ea typeface="メイリオ" panose="020B0604030504040204" pitchFamily="50" charset="-128"/>
              </a:rPr>
              <a:t>学校の枠組みを越えた活動へ展開</a:t>
            </a:r>
            <a:endParaRPr kumimoji="1" lang="ja-JP" altLang="en-US" sz="1100" dirty="0">
              <a:solidFill>
                <a:srgbClr val="FF6600"/>
              </a:solidFill>
              <a:latin typeface="メイリオ" panose="020B0604030504040204" pitchFamily="50" charset="-128"/>
              <a:ea typeface="メイリオ" panose="020B0604030504040204" pitchFamily="50" charset="-128"/>
            </a:endParaRPr>
          </a:p>
        </p:txBody>
      </p:sp>
      <p:grpSp>
        <p:nvGrpSpPr>
          <p:cNvPr id="167" name="グループ化 166"/>
          <p:cNvGrpSpPr/>
          <p:nvPr/>
        </p:nvGrpSpPr>
        <p:grpSpPr>
          <a:xfrm>
            <a:off x="475467" y="4551274"/>
            <a:ext cx="1212237" cy="230832"/>
            <a:chOff x="1223771" y="4138511"/>
            <a:chExt cx="1212237" cy="230832"/>
          </a:xfrm>
        </p:grpSpPr>
        <p:sp>
          <p:nvSpPr>
            <p:cNvPr id="169" name="正方形/長方形 168"/>
            <p:cNvSpPr/>
            <p:nvPr/>
          </p:nvSpPr>
          <p:spPr>
            <a:xfrm>
              <a:off x="1223771" y="4138511"/>
              <a:ext cx="1212237" cy="230832"/>
            </a:xfrm>
            <a:prstGeom prst="rect">
              <a:avLst/>
            </a:prstGeom>
          </p:spPr>
          <p:txBody>
            <a:bodyPr wrap="square">
              <a:spAutoFit/>
            </a:bodyPr>
            <a:lstStyle/>
            <a:p>
              <a:r>
                <a:rPr lang="ja-JP" altLang="en-US" sz="900" dirty="0" smtClean="0">
                  <a:latin typeface="メイリオ" panose="020B0604030504040204" pitchFamily="50" charset="-128"/>
                  <a:ea typeface="メイリオ" panose="020B0604030504040204" pitchFamily="50" charset="-128"/>
                </a:rPr>
                <a:t>休日体制の</a:t>
              </a:r>
              <a:r>
                <a:rPr lang="ja-JP" altLang="en-US" sz="900" b="1" dirty="0" smtClean="0">
                  <a:latin typeface="メイリオ" panose="020B0604030504040204" pitchFamily="50" charset="-128"/>
                  <a:ea typeface="メイリオ" panose="020B0604030504040204" pitchFamily="50" charset="-128"/>
                </a:rPr>
                <a:t>協議</a:t>
              </a:r>
              <a:r>
                <a:rPr lang="ja-JP" altLang="en-US" sz="900" dirty="0" smtClean="0">
                  <a:latin typeface="メイリオ" panose="020B0604030504040204" pitchFamily="50" charset="-128"/>
                  <a:ea typeface="メイリオ" panose="020B0604030504040204" pitchFamily="50" charset="-128"/>
                </a:rPr>
                <a:t>　　　　　　　　　　 　　　　　　　　　　　　　　　　　　　　　　</a:t>
              </a:r>
              <a:endParaRPr lang="en-US" altLang="ja-JP" sz="900" dirty="0" smtClean="0">
                <a:latin typeface="メイリオ" panose="020B0604030504040204" pitchFamily="50" charset="-128"/>
                <a:ea typeface="メイリオ" panose="020B0604030504040204" pitchFamily="50" charset="-128"/>
              </a:endParaRPr>
            </a:p>
          </p:txBody>
        </p:sp>
        <p:grpSp>
          <p:nvGrpSpPr>
            <p:cNvPr id="171" name="グループ化 170"/>
            <p:cNvGrpSpPr/>
            <p:nvPr/>
          </p:nvGrpSpPr>
          <p:grpSpPr>
            <a:xfrm>
              <a:off x="1247505" y="4283460"/>
              <a:ext cx="920774" cy="73266"/>
              <a:chOff x="611440" y="5091269"/>
              <a:chExt cx="578537" cy="30107"/>
            </a:xfrm>
          </p:grpSpPr>
          <p:cxnSp>
            <p:nvCxnSpPr>
              <p:cNvPr id="181" name="直線コネクタ 180"/>
              <p:cNvCxnSpPr/>
              <p:nvPr/>
            </p:nvCxnSpPr>
            <p:spPr>
              <a:xfrm>
                <a:off x="630514" y="5106449"/>
                <a:ext cx="520245" cy="0"/>
              </a:xfrm>
              <a:prstGeom prst="line">
                <a:avLst/>
              </a:prstGeom>
            </p:spPr>
            <p:style>
              <a:lnRef idx="1">
                <a:schemeClr val="accent1"/>
              </a:lnRef>
              <a:fillRef idx="0">
                <a:schemeClr val="accent1"/>
              </a:fillRef>
              <a:effectRef idx="0">
                <a:schemeClr val="accent1"/>
              </a:effectRef>
              <a:fontRef idx="minor">
                <a:schemeClr val="tx1"/>
              </a:fontRef>
            </p:style>
          </p:cxnSp>
          <p:sp>
            <p:nvSpPr>
              <p:cNvPr id="200" name="楕円 199"/>
              <p:cNvSpPr/>
              <p:nvPr/>
            </p:nvSpPr>
            <p:spPr>
              <a:xfrm flipH="1" flipV="1">
                <a:off x="611440" y="5091269"/>
                <a:ext cx="45239" cy="2958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latin typeface="メイリオ" panose="020B0604030504040204" pitchFamily="50" charset="-128"/>
                  <a:ea typeface="メイリオ" panose="020B0604030504040204" pitchFamily="50" charset="-128"/>
                </a:endParaRPr>
              </a:p>
            </p:txBody>
          </p:sp>
          <p:sp>
            <p:nvSpPr>
              <p:cNvPr id="201" name="楕円 200"/>
              <p:cNvSpPr/>
              <p:nvPr/>
            </p:nvSpPr>
            <p:spPr>
              <a:xfrm flipH="1" flipV="1">
                <a:off x="1144738" y="5091790"/>
                <a:ext cx="45239" cy="2958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latin typeface="メイリオ" panose="020B0604030504040204" pitchFamily="50" charset="-128"/>
                  <a:ea typeface="メイリオ" panose="020B0604030504040204" pitchFamily="50" charset="-128"/>
                </a:endParaRPr>
              </a:p>
            </p:txBody>
          </p:sp>
        </p:grpSp>
      </p:grpSp>
      <p:sp>
        <p:nvSpPr>
          <p:cNvPr id="10" name="テキスト ボックス 9"/>
          <p:cNvSpPr txBox="1"/>
          <p:nvPr/>
        </p:nvSpPr>
        <p:spPr>
          <a:xfrm>
            <a:off x="7890186" y="5081056"/>
            <a:ext cx="1808480" cy="678180"/>
          </a:xfrm>
          <a:prstGeom prst="rect">
            <a:avLst/>
          </a:prstGeom>
          <a:solidFill>
            <a:schemeClr val="bg1"/>
          </a:solidFill>
          <a:ln>
            <a:solidFill>
              <a:schemeClr val="accent1"/>
            </a:solidFill>
          </a:ln>
        </p:spPr>
        <p:txBody>
          <a:bodyPr wrap="square" rtlCol="0" anchor="ctr">
            <a:spAutoFit/>
          </a:bodyPr>
          <a:lstStyle/>
          <a:p>
            <a:r>
              <a:rPr kumimoji="1" lang="ja-JP" altLang="en-US" sz="1000" dirty="0" smtClean="0">
                <a:solidFill>
                  <a:schemeClr val="accent1">
                    <a:lumMod val="75000"/>
                  </a:schemeClr>
                </a:solidFill>
                <a:latin typeface="メイリオ" panose="020B0604030504040204" pitchFamily="50" charset="-128"/>
                <a:ea typeface="メイリオ" panose="020B0604030504040204" pitchFamily="50" charset="-128"/>
              </a:rPr>
              <a:t>●</a:t>
            </a:r>
            <a:r>
              <a:rPr kumimoji="1" lang="ja-JP" altLang="en-US" sz="900" dirty="0" smtClean="0">
                <a:latin typeface="メイリオ" panose="020B0604030504040204" pitchFamily="50" charset="-128"/>
                <a:ea typeface="メイリオ" panose="020B0604030504040204" pitchFamily="50" charset="-128"/>
              </a:rPr>
              <a:t>運営、体制に関すること</a:t>
            </a:r>
            <a:endParaRPr lang="en-US" altLang="ja-JP" sz="900" dirty="0">
              <a:latin typeface="メイリオ" panose="020B0604030504040204" pitchFamily="50" charset="-128"/>
              <a:ea typeface="メイリオ" panose="020B0604030504040204" pitchFamily="50" charset="-128"/>
            </a:endParaRPr>
          </a:p>
          <a:p>
            <a:r>
              <a:rPr kumimoji="1" lang="ja-JP" altLang="en-US" sz="900" dirty="0" smtClean="0">
                <a:solidFill>
                  <a:srgbClr val="ED7D31"/>
                </a:solidFill>
                <a:latin typeface="メイリオ" panose="020B0604030504040204" pitchFamily="50" charset="-128"/>
                <a:ea typeface="メイリオ" panose="020B0604030504040204" pitchFamily="50" charset="-128"/>
              </a:rPr>
              <a:t>●</a:t>
            </a:r>
            <a:r>
              <a:rPr kumimoji="1" lang="ja-JP" altLang="en-US" sz="900" dirty="0" smtClean="0">
                <a:latin typeface="メイリオ" panose="020B0604030504040204" pitchFamily="50" charset="-128"/>
                <a:ea typeface="メイリオ" panose="020B0604030504040204" pitchFamily="50" charset="-128"/>
              </a:rPr>
              <a:t>新規種目に関すること</a:t>
            </a:r>
            <a:endParaRPr kumimoji="1" lang="en-US" altLang="ja-JP" sz="900" dirty="0" smtClean="0">
              <a:latin typeface="メイリオ" panose="020B0604030504040204" pitchFamily="50" charset="-128"/>
              <a:ea typeface="メイリオ" panose="020B0604030504040204" pitchFamily="50" charset="-128"/>
            </a:endParaRPr>
          </a:p>
          <a:p>
            <a:r>
              <a:rPr lang="ja-JP" altLang="en-US" sz="900" dirty="0" smtClean="0">
                <a:solidFill>
                  <a:srgbClr val="92D050"/>
                </a:solidFill>
                <a:latin typeface="メイリオ" panose="020B0604030504040204" pitchFamily="50" charset="-128"/>
                <a:ea typeface="メイリオ" panose="020B0604030504040204" pitchFamily="50" charset="-128"/>
              </a:rPr>
              <a:t>●</a:t>
            </a:r>
            <a:r>
              <a:rPr lang="ja-JP" altLang="en-US" sz="900" dirty="0" smtClean="0">
                <a:latin typeface="メイリオ" panose="020B0604030504040204" pitchFamily="50" charset="-128"/>
                <a:ea typeface="メイリオ" panose="020B0604030504040204" pitchFamily="50" charset="-128"/>
              </a:rPr>
              <a:t>市民周知、理解に関すること</a:t>
            </a:r>
            <a:endParaRPr lang="en-US" altLang="ja-JP" sz="900" dirty="0" smtClean="0">
              <a:latin typeface="メイリオ" panose="020B0604030504040204" pitchFamily="50" charset="-128"/>
              <a:ea typeface="メイリオ" panose="020B0604030504040204" pitchFamily="50" charset="-128"/>
            </a:endParaRPr>
          </a:p>
          <a:p>
            <a:r>
              <a:rPr lang="ja-JP" altLang="en-US" sz="900" dirty="0" smtClean="0">
                <a:solidFill>
                  <a:srgbClr val="FF5050"/>
                </a:solidFill>
                <a:latin typeface="メイリオ" panose="020B0604030504040204" pitchFamily="50" charset="-128"/>
                <a:ea typeface="メイリオ" panose="020B0604030504040204" pitchFamily="50" charset="-128"/>
              </a:rPr>
              <a:t>●</a:t>
            </a:r>
            <a:r>
              <a:rPr lang="ja-JP" altLang="en-US" sz="900" dirty="0" smtClean="0">
                <a:latin typeface="メイリオ" panose="020B0604030504040204" pitchFamily="50" charset="-128"/>
                <a:ea typeface="メイリオ" panose="020B0604030504040204" pitchFamily="50" charset="-128"/>
              </a:rPr>
              <a:t>人材確保に関すること</a:t>
            </a:r>
            <a:endParaRPr lang="en-US" altLang="ja-JP" sz="900" dirty="0" smtClean="0">
              <a:latin typeface="メイリオ" panose="020B0604030504040204" pitchFamily="50" charset="-128"/>
              <a:ea typeface="メイリオ" panose="020B0604030504040204" pitchFamily="50" charset="-128"/>
            </a:endParaRPr>
          </a:p>
        </p:txBody>
      </p:sp>
      <p:grpSp>
        <p:nvGrpSpPr>
          <p:cNvPr id="6" name="グループ化 5"/>
          <p:cNvGrpSpPr/>
          <p:nvPr/>
        </p:nvGrpSpPr>
        <p:grpSpPr>
          <a:xfrm>
            <a:off x="6671689" y="4565842"/>
            <a:ext cx="1499693" cy="353943"/>
            <a:chOff x="1605335" y="4466786"/>
            <a:chExt cx="1499693" cy="353943"/>
          </a:xfrm>
        </p:grpSpPr>
        <p:sp>
          <p:nvSpPr>
            <p:cNvPr id="11" name="正方形/長方形 131"/>
            <p:cNvSpPr/>
            <p:nvPr/>
          </p:nvSpPr>
          <p:spPr>
            <a:xfrm>
              <a:off x="1626240" y="4466786"/>
              <a:ext cx="1478788" cy="353943"/>
            </a:xfrm>
            <a:prstGeom prst="rect">
              <a:avLst/>
            </a:prstGeom>
          </p:spPr>
          <p:txBody>
            <a:bodyPr wrap="square">
              <a:spAutoFit/>
            </a:bodyPr>
            <a:lstStyle/>
            <a:p>
              <a:r>
                <a:rPr lang="ja-JP" altLang="en-US" sz="900" dirty="0">
                  <a:solidFill>
                    <a:prstClr val="black"/>
                  </a:solidFill>
                  <a:latin typeface="メイリオ" panose="020B0604030504040204" pitchFamily="50" charset="-128"/>
                  <a:ea typeface="メイリオ" panose="020B0604030504040204" pitchFamily="50" charset="-128"/>
                </a:rPr>
                <a:t>休日</a:t>
              </a:r>
              <a:r>
                <a:rPr lang="ja-JP" altLang="en-US" sz="500" dirty="0">
                  <a:solidFill>
                    <a:prstClr val="black"/>
                  </a:solidFill>
                  <a:latin typeface="メイリオ" panose="020B0604030504040204" pitchFamily="50" charset="-128"/>
                  <a:ea typeface="メイリオ" panose="020B0604030504040204" pitchFamily="50" charset="-128"/>
                </a:rPr>
                <a:t>＋</a:t>
              </a:r>
              <a:r>
                <a:rPr lang="ja-JP" altLang="en-US" sz="900" dirty="0">
                  <a:solidFill>
                    <a:prstClr val="black"/>
                  </a:solidFill>
                  <a:latin typeface="メイリオ" panose="020B0604030504040204" pitchFamily="50" charset="-128"/>
                  <a:ea typeface="メイリオ" panose="020B0604030504040204" pitchFamily="50" charset="-128"/>
                </a:rPr>
                <a:t>平日</a:t>
              </a:r>
              <a:r>
                <a:rPr lang="ja-JP" altLang="en-US" sz="900" dirty="0" smtClean="0">
                  <a:latin typeface="メイリオ" panose="020B0604030504040204" pitchFamily="50" charset="-128"/>
                  <a:ea typeface="メイリオ" panose="020B0604030504040204" pitchFamily="50" charset="-128"/>
                </a:rPr>
                <a:t>体制の</a:t>
              </a:r>
              <a:r>
                <a:rPr lang="ja-JP" altLang="en-US" sz="900" b="1" dirty="0" smtClean="0">
                  <a:solidFill>
                    <a:schemeClr val="tx1"/>
                  </a:solidFill>
                  <a:latin typeface="メイリオ" panose="020B0604030504040204" pitchFamily="50" charset="-128"/>
                  <a:ea typeface="メイリオ" panose="020B0604030504040204" pitchFamily="50" charset="-128"/>
                </a:rPr>
                <a:t>決定</a:t>
              </a:r>
            </a:p>
            <a:p>
              <a:r>
                <a:rPr lang="ja-JP" altLang="en-US" sz="800" dirty="0" smtClean="0">
                  <a:latin typeface="メイリオ" panose="020B0604030504040204" pitchFamily="50" charset="-128"/>
                  <a:ea typeface="メイリオ" panose="020B0604030504040204" pitchFamily="50" charset="-128"/>
                </a:rPr>
                <a:t> </a:t>
              </a:r>
              <a:r>
                <a:rPr lang="ja-JP" altLang="en-US" sz="800" dirty="0">
                  <a:latin typeface="メイリオ" panose="020B0604030504040204" pitchFamily="50" charset="-128"/>
                  <a:ea typeface="メイリオ" panose="020B0604030504040204" pitchFamily="50" charset="-128"/>
                </a:rPr>
                <a:t>　</a:t>
              </a:r>
              <a:r>
                <a:rPr lang="ja-JP" altLang="en-US" sz="800" dirty="0" smtClean="0">
                  <a:latin typeface="メイリオ" panose="020B0604030504040204" pitchFamily="50" charset="-128"/>
                  <a:ea typeface="メイリオ" panose="020B0604030504040204" pitchFamily="50" charset="-128"/>
                </a:rPr>
                <a:t>　　　　　　　　　　　　　 　　　　　　　　　　　　　　　　　　　　　　</a:t>
              </a:r>
              <a:endParaRPr lang="en-US" altLang="ja-JP" sz="800" dirty="0" smtClean="0">
                <a:latin typeface="メイリオ" panose="020B0604030504040204" pitchFamily="50" charset="-128"/>
                <a:ea typeface="メイリオ" panose="020B0604030504040204" pitchFamily="50" charset="-128"/>
              </a:endParaRPr>
            </a:p>
          </p:txBody>
        </p:sp>
        <p:grpSp>
          <p:nvGrpSpPr>
            <p:cNvPr id="12" name="グループ化 11"/>
            <p:cNvGrpSpPr/>
            <p:nvPr/>
          </p:nvGrpSpPr>
          <p:grpSpPr>
            <a:xfrm>
              <a:off x="1605335" y="4588154"/>
              <a:ext cx="944760" cy="72000"/>
              <a:chOff x="1024091" y="5091269"/>
              <a:chExt cx="681977" cy="72000"/>
            </a:xfrm>
          </p:grpSpPr>
          <p:cxnSp>
            <p:nvCxnSpPr>
              <p:cNvPr id="13" name="直線コネクタ 12"/>
              <p:cNvCxnSpPr/>
              <p:nvPr/>
            </p:nvCxnSpPr>
            <p:spPr>
              <a:xfrm>
                <a:off x="1082387" y="5131458"/>
                <a:ext cx="623681"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14" name="楕円 13"/>
              <p:cNvSpPr/>
              <p:nvPr/>
            </p:nvSpPr>
            <p:spPr>
              <a:xfrm flipH="1" flipV="1">
                <a:off x="1024091" y="5091269"/>
                <a:ext cx="51973" cy="72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メイリオ" panose="020B0604030504040204" pitchFamily="50" charset="-128"/>
                  <a:ea typeface="メイリオ" panose="020B0604030504040204" pitchFamily="50" charset="-128"/>
                </a:endParaRPr>
              </a:p>
            </p:txBody>
          </p:sp>
        </p:grpSp>
      </p:grpSp>
      <p:grpSp>
        <p:nvGrpSpPr>
          <p:cNvPr id="17" name="グループ化 16"/>
          <p:cNvGrpSpPr/>
          <p:nvPr/>
        </p:nvGrpSpPr>
        <p:grpSpPr>
          <a:xfrm>
            <a:off x="2974669" y="4553142"/>
            <a:ext cx="1478788" cy="369332"/>
            <a:chOff x="1603380" y="4466786"/>
            <a:chExt cx="1478788" cy="369332"/>
          </a:xfrm>
        </p:grpSpPr>
        <p:sp>
          <p:nvSpPr>
            <p:cNvPr id="20" name="正方形/長方形 131"/>
            <p:cNvSpPr/>
            <p:nvPr/>
          </p:nvSpPr>
          <p:spPr>
            <a:xfrm>
              <a:off x="1603380" y="4466786"/>
              <a:ext cx="1478788" cy="369332"/>
            </a:xfrm>
            <a:prstGeom prst="rect">
              <a:avLst/>
            </a:prstGeom>
          </p:spPr>
          <p:txBody>
            <a:bodyPr wrap="square">
              <a:spAutoFit/>
            </a:bodyPr>
            <a:lstStyle/>
            <a:p>
              <a:r>
                <a:rPr lang="ja-JP" altLang="en-US" sz="900" dirty="0" smtClean="0">
                  <a:latin typeface="メイリオ" panose="020B0604030504040204" pitchFamily="50" charset="-128"/>
                  <a:ea typeface="メイリオ" panose="020B0604030504040204" pitchFamily="50" charset="-128"/>
                </a:rPr>
                <a:t>休日体制の</a:t>
              </a:r>
              <a:r>
                <a:rPr lang="ja-JP" altLang="en-US" sz="900" b="1" dirty="0" smtClean="0">
                  <a:solidFill>
                    <a:schemeClr val="tx1"/>
                  </a:solidFill>
                  <a:latin typeface="メイリオ" panose="020B0604030504040204" pitchFamily="50" charset="-128"/>
                  <a:ea typeface="メイリオ" panose="020B0604030504040204" pitchFamily="50" charset="-128"/>
                </a:rPr>
                <a:t>決定</a:t>
              </a:r>
            </a:p>
            <a:p>
              <a:r>
                <a:rPr lang="ja-JP" altLang="en-US" sz="900" dirty="0" smtClean="0">
                  <a:latin typeface="メイリオ" panose="020B0604030504040204" pitchFamily="50" charset="-128"/>
                  <a:ea typeface="メイリオ" panose="020B0604030504040204" pitchFamily="50" charset="-128"/>
                </a:rPr>
                <a:t>　　　　　　　　　　 　　　　　　　　　　　　　　　　　　　　　　</a:t>
              </a:r>
              <a:endParaRPr lang="en-US" altLang="ja-JP" sz="900" dirty="0" smtClean="0">
                <a:latin typeface="メイリオ" panose="020B0604030504040204" pitchFamily="50" charset="-128"/>
                <a:ea typeface="メイリオ" panose="020B0604030504040204" pitchFamily="50" charset="-128"/>
              </a:endParaRPr>
            </a:p>
          </p:txBody>
        </p:sp>
        <p:grpSp>
          <p:nvGrpSpPr>
            <p:cNvPr id="24" name="グループ化 23"/>
            <p:cNvGrpSpPr/>
            <p:nvPr/>
          </p:nvGrpSpPr>
          <p:grpSpPr>
            <a:xfrm>
              <a:off x="1618037" y="4588154"/>
              <a:ext cx="932060" cy="72000"/>
              <a:chOff x="1033259" y="5091269"/>
              <a:chExt cx="672809" cy="72000"/>
            </a:xfrm>
          </p:grpSpPr>
          <p:cxnSp>
            <p:nvCxnSpPr>
              <p:cNvPr id="25" name="直線コネクタ 24"/>
              <p:cNvCxnSpPr/>
              <p:nvPr/>
            </p:nvCxnSpPr>
            <p:spPr>
              <a:xfrm>
                <a:off x="1082387" y="5131458"/>
                <a:ext cx="623681"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26" name="楕円 25"/>
              <p:cNvSpPr/>
              <p:nvPr/>
            </p:nvSpPr>
            <p:spPr>
              <a:xfrm flipH="1" flipV="1">
                <a:off x="1033259" y="5091269"/>
                <a:ext cx="51973" cy="72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latin typeface="メイリオ" panose="020B0604030504040204" pitchFamily="50" charset="-128"/>
                  <a:ea typeface="メイリオ" panose="020B0604030504040204" pitchFamily="50" charset="-128"/>
                </a:endParaRPr>
              </a:p>
            </p:txBody>
          </p:sp>
        </p:grpSp>
      </p:grpSp>
      <p:sp>
        <p:nvSpPr>
          <p:cNvPr id="29" name="テキストボックス 28"/>
          <p:cNvSpPr txBox="1"/>
          <p:nvPr/>
        </p:nvSpPr>
        <p:spPr>
          <a:xfrm>
            <a:off x="5064760" y="3742415"/>
            <a:ext cx="3524250" cy="174851"/>
          </a:xfrm>
          <a:prstGeom prst="chevron">
            <a:avLst/>
          </a:prstGeom>
          <a:gradFill>
            <a:gsLst>
              <a:gs pos="17000">
                <a:schemeClr val="accent2">
                  <a:lumMod val="40000"/>
                  <a:lumOff val="60000"/>
                </a:schemeClr>
              </a:gs>
              <a:gs pos="100000">
                <a:schemeClr val="accent2">
                  <a:lumMod val="60000"/>
                  <a:lumOff val="40000"/>
                </a:schemeClr>
              </a:gs>
            </a:gsLst>
            <a:lin ang="0" scaled="1"/>
          </a:gradFill>
          <a:ln>
            <a:noFill/>
          </a:ln>
        </p:spPr>
        <p:txBody>
          <a:bodyPr wrap="square" lIns="72000" tIns="36000" rIns="72000" bIns="0" rtlCol="0">
            <a:spAutoFit/>
          </a:bodyPr>
          <a:lstStyle/>
          <a:p>
            <a:pPr algn="ctr"/>
            <a:r>
              <a:rPr lang="ja-JP" altLang="en-US" sz="800" dirty="0">
                <a:latin typeface="メイリオ" panose="020B0604030504040204" pitchFamily="50" charset="-128"/>
                <a:ea typeface="メイリオ" panose="020B0604030504040204" pitchFamily="50" charset="-128"/>
              </a:rPr>
              <a:t>　</a:t>
            </a:r>
            <a:r>
              <a:rPr lang="ja-JP" altLang="en-US" sz="900" dirty="0" smtClean="0">
                <a:latin typeface="メイリオ" panose="020B0604030504040204" pitchFamily="50" charset="-128"/>
                <a:ea typeface="メイリオ" panose="020B0604030504040204" pitchFamily="50" charset="-128"/>
              </a:rPr>
              <a:t>４次総  後期</a:t>
            </a:r>
            <a:endParaRPr lang="ja-JP" altLang="en-US" sz="900" dirty="0">
              <a:latin typeface="メイリオ" panose="020B0604030504040204" pitchFamily="50" charset="-128"/>
              <a:ea typeface="メイリオ" panose="020B0604030504040204" pitchFamily="50" charset="-128"/>
            </a:endParaRPr>
          </a:p>
        </p:txBody>
      </p:sp>
      <p:sp>
        <p:nvSpPr>
          <p:cNvPr id="139" name="テキスト ボックス 138"/>
          <p:cNvSpPr txBox="1"/>
          <p:nvPr/>
        </p:nvSpPr>
        <p:spPr>
          <a:xfrm>
            <a:off x="1884286" y="5661548"/>
            <a:ext cx="992401" cy="507831"/>
          </a:xfrm>
          <a:prstGeom prst="rect">
            <a:avLst/>
          </a:prstGeom>
          <a:noFill/>
        </p:spPr>
        <p:txBody>
          <a:bodyPr wrap="square" rtlCol="0">
            <a:spAutoFit/>
          </a:bodyPr>
          <a:lstStyle/>
          <a:p>
            <a:r>
              <a:rPr kumimoji="1" lang="ja-JP" altLang="en-US" sz="900" dirty="0" smtClean="0">
                <a:solidFill>
                  <a:srgbClr val="92D050"/>
                </a:solidFill>
                <a:latin typeface="メイリオ" panose="020B0604030504040204" pitchFamily="50" charset="-128"/>
                <a:ea typeface="メイリオ" panose="020B0604030504040204" pitchFamily="50" charset="-128"/>
              </a:rPr>
              <a:t>●</a:t>
            </a:r>
            <a:r>
              <a:rPr kumimoji="1" lang="ja-JP" altLang="en-US" sz="900" dirty="0" smtClean="0">
                <a:latin typeface="メイリオ" panose="020B0604030504040204" pitchFamily="50" charset="-128"/>
                <a:ea typeface="メイリオ" panose="020B0604030504040204" pitchFamily="50" charset="-128"/>
              </a:rPr>
              <a:t>関係者</a:t>
            </a:r>
            <a:endParaRPr kumimoji="1" lang="en-US" altLang="ja-JP" sz="900" dirty="0" smtClean="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　</a:t>
            </a:r>
            <a:r>
              <a:rPr lang="ja-JP" altLang="en-US" sz="900" dirty="0" smtClean="0">
                <a:latin typeface="メイリオ" panose="020B0604030504040204" pitchFamily="50" charset="-128"/>
                <a:ea typeface="メイリオ" panose="020B0604030504040204" pitchFamily="50" charset="-128"/>
              </a:rPr>
              <a:t>説明会</a:t>
            </a:r>
            <a:r>
              <a:rPr kumimoji="1" lang="ja-JP" altLang="en-US" sz="900" dirty="0" smtClean="0">
                <a:latin typeface="メイリオ" panose="020B0604030504040204" pitchFamily="50" charset="-128"/>
                <a:ea typeface="メイリオ" panose="020B0604030504040204" pitchFamily="50" charset="-128"/>
              </a:rPr>
              <a:t> </a:t>
            </a:r>
            <a:endParaRPr kumimoji="1" lang="en-US" altLang="ja-JP" sz="900" dirty="0" smtClean="0">
              <a:latin typeface="メイリオ" panose="020B0604030504040204" pitchFamily="50" charset="-128"/>
              <a:ea typeface="メイリオ" panose="020B0604030504040204" pitchFamily="50" charset="-128"/>
            </a:endParaRPr>
          </a:p>
          <a:p>
            <a:r>
              <a:rPr lang="en-US" altLang="ja-JP" sz="900" dirty="0">
                <a:latin typeface="メイリオ" panose="020B0604030504040204" pitchFamily="50" charset="-128"/>
                <a:ea typeface="メイリオ" panose="020B0604030504040204" pitchFamily="50" charset="-128"/>
              </a:rPr>
              <a:t> </a:t>
            </a:r>
            <a:endParaRPr kumimoji="1" lang="en-US" altLang="ja-JP" sz="900" dirty="0" smtClean="0">
              <a:latin typeface="メイリオ" panose="020B0604030504040204" pitchFamily="50" charset="-128"/>
              <a:ea typeface="メイリオ" panose="020B0604030504040204" pitchFamily="50" charset="-128"/>
            </a:endParaRPr>
          </a:p>
        </p:txBody>
      </p:sp>
      <p:sp>
        <p:nvSpPr>
          <p:cNvPr id="140" name="テキスト ボックス 139"/>
          <p:cNvSpPr txBox="1"/>
          <p:nvPr/>
        </p:nvSpPr>
        <p:spPr>
          <a:xfrm>
            <a:off x="6057873" y="5681770"/>
            <a:ext cx="992401" cy="369332"/>
          </a:xfrm>
          <a:prstGeom prst="rect">
            <a:avLst/>
          </a:prstGeom>
          <a:noFill/>
        </p:spPr>
        <p:txBody>
          <a:bodyPr wrap="square" rtlCol="0">
            <a:spAutoFit/>
          </a:bodyPr>
          <a:lstStyle/>
          <a:p>
            <a:r>
              <a:rPr kumimoji="1" lang="ja-JP" altLang="en-US" sz="900" dirty="0" smtClean="0">
                <a:solidFill>
                  <a:srgbClr val="92D050"/>
                </a:solidFill>
                <a:latin typeface="メイリオ" panose="020B0604030504040204" pitchFamily="50" charset="-128"/>
                <a:ea typeface="メイリオ" panose="020B0604030504040204" pitchFamily="50" charset="-128"/>
              </a:rPr>
              <a:t>●</a:t>
            </a:r>
            <a:r>
              <a:rPr kumimoji="1" lang="ja-JP" altLang="en-US" sz="900" dirty="0" smtClean="0">
                <a:solidFill>
                  <a:schemeClr val="tx1"/>
                </a:solidFill>
                <a:latin typeface="メイリオ" panose="020B0604030504040204" pitchFamily="50" charset="-128"/>
                <a:ea typeface="メイリオ" panose="020B0604030504040204" pitchFamily="50" charset="-128"/>
              </a:rPr>
              <a:t>アンケート</a:t>
            </a:r>
            <a:r>
              <a:rPr kumimoji="1" lang="ja-JP" altLang="en-US" sz="900" dirty="0" smtClean="0">
                <a:latin typeface="メイリオ" panose="020B0604030504040204" pitchFamily="50" charset="-128"/>
                <a:ea typeface="メイリオ" panose="020B0604030504040204" pitchFamily="50" charset="-128"/>
              </a:rPr>
              <a:t>  </a:t>
            </a:r>
            <a:endParaRPr kumimoji="1" lang="en-US" altLang="ja-JP" sz="900" dirty="0" smtClean="0">
              <a:latin typeface="メイリオ" panose="020B0604030504040204" pitchFamily="50" charset="-128"/>
              <a:ea typeface="メイリオ" panose="020B0604030504040204" pitchFamily="50" charset="-128"/>
            </a:endParaRPr>
          </a:p>
          <a:p>
            <a:r>
              <a:rPr lang="en-US" altLang="ja-JP" sz="900" dirty="0">
                <a:latin typeface="メイリオ" panose="020B0604030504040204" pitchFamily="50" charset="-128"/>
                <a:ea typeface="メイリオ" panose="020B0604030504040204" pitchFamily="50" charset="-128"/>
              </a:rPr>
              <a:t> </a:t>
            </a:r>
            <a:endParaRPr kumimoji="1" lang="en-US" altLang="ja-JP" sz="900" dirty="0" smtClean="0">
              <a:latin typeface="メイリオ" panose="020B0604030504040204" pitchFamily="50" charset="-128"/>
              <a:ea typeface="メイリオ" panose="020B0604030504040204" pitchFamily="50" charset="-128"/>
            </a:endParaRPr>
          </a:p>
        </p:txBody>
      </p:sp>
      <p:sp>
        <p:nvSpPr>
          <p:cNvPr id="141" name="テキストボックス 28"/>
          <p:cNvSpPr txBox="1"/>
          <p:nvPr/>
        </p:nvSpPr>
        <p:spPr>
          <a:xfrm>
            <a:off x="1577929" y="3737083"/>
            <a:ext cx="3524250" cy="174851"/>
          </a:xfrm>
          <a:prstGeom prst="chevron">
            <a:avLst/>
          </a:prstGeom>
          <a:gradFill flip="none" rotWithShape="1">
            <a:gsLst>
              <a:gs pos="43000">
                <a:srgbClr val="FDF1E9"/>
              </a:gs>
              <a:gs pos="92000">
                <a:schemeClr val="accent2">
                  <a:lumMod val="40000"/>
                  <a:lumOff val="60000"/>
                </a:schemeClr>
              </a:gs>
              <a:gs pos="100000">
                <a:schemeClr val="accent2">
                  <a:lumMod val="40000"/>
                  <a:lumOff val="60000"/>
                </a:schemeClr>
              </a:gs>
            </a:gsLst>
            <a:lin ang="0" scaled="1"/>
            <a:tileRect/>
          </a:gradFill>
          <a:ln>
            <a:noFill/>
          </a:ln>
        </p:spPr>
        <p:txBody>
          <a:bodyPr wrap="square" lIns="72000" tIns="36000" rIns="72000" bIns="0" rtlCol="0">
            <a:spAutoFit/>
          </a:bodyPr>
          <a:lstStyle/>
          <a:p>
            <a:pPr algn="ctr"/>
            <a:r>
              <a:rPr lang="ja-JP" altLang="en-US" sz="800" dirty="0">
                <a:latin typeface="メイリオ" panose="020B0604030504040204" pitchFamily="50" charset="-128"/>
                <a:ea typeface="メイリオ" panose="020B0604030504040204" pitchFamily="50" charset="-128"/>
              </a:rPr>
              <a:t>　</a:t>
            </a:r>
            <a:r>
              <a:rPr lang="ja-JP" altLang="en-US" sz="900" dirty="0" smtClean="0">
                <a:latin typeface="メイリオ" panose="020B0604030504040204" pitchFamily="50" charset="-128"/>
                <a:ea typeface="メイリオ" panose="020B0604030504040204" pitchFamily="50" charset="-128"/>
              </a:rPr>
              <a:t>４次総  前期</a:t>
            </a:r>
            <a:endParaRPr lang="ja-JP" altLang="en-US" sz="900" dirty="0">
              <a:latin typeface="メイリオ" panose="020B0604030504040204" pitchFamily="50" charset="-128"/>
              <a:ea typeface="メイリオ" panose="020B0604030504040204" pitchFamily="50" charset="-128"/>
            </a:endParaRPr>
          </a:p>
        </p:txBody>
      </p:sp>
      <p:sp>
        <p:nvSpPr>
          <p:cNvPr id="142" name="テキスト ボックス 141"/>
          <p:cNvSpPr txBox="1"/>
          <p:nvPr/>
        </p:nvSpPr>
        <p:spPr>
          <a:xfrm>
            <a:off x="5516486" y="5686948"/>
            <a:ext cx="992401" cy="507831"/>
          </a:xfrm>
          <a:prstGeom prst="rect">
            <a:avLst/>
          </a:prstGeom>
          <a:noFill/>
        </p:spPr>
        <p:txBody>
          <a:bodyPr wrap="square" rtlCol="0">
            <a:spAutoFit/>
          </a:bodyPr>
          <a:lstStyle/>
          <a:p>
            <a:r>
              <a:rPr kumimoji="1" lang="ja-JP" altLang="en-US" sz="900" dirty="0" smtClean="0">
                <a:solidFill>
                  <a:srgbClr val="92D050"/>
                </a:solidFill>
                <a:latin typeface="メイリオ" panose="020B0604030504040204" pitchFamily="50" charset="-128"/>
                <a:ea typeface="メイリオ" panose="020B0604030504040204" pitchFamily="50" charset="-128"/>
              </a:rPr>
              <a:t>●</a:t>
            </a:r>
            <a:r>
              <a:rPr kumimoji="1" lang="ja-JP" altLang="en-US" sz="900" dirty="0" smtClean="0">
                <a:latin typeface="メイリオ" panose="020B0604030504040204" pitchFamily="50" charset="-128"/>
                <a:ea typeface="メイリオ" panose="020B0604030504040204" pitchFamily="50" charset="-128"/>
              </a:rPr>
              <a:t>関係者</a:t>
            </a:r>
            <a:endParaRPr kumimoji="1" lang="en-US" altLang="ja-JP" sz="900" dirty="0" smtClean="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　</a:t>
            </a:r>
            <a:r>
              <a:rPr lang="ja-JP" altLang="en-US" sz="900" dirty="0" smtClean="0">
                <a:latin typeface="メイリオ" panose="020B0604030504040204" pitchFamily="50" charset="-128"/>
                <a:ea typeface="メイリオ" panose="020B0604030504040204" pitchFamily="50" charset="-128"/>
              </a:rPr>
              <a:t>説明会</a:t>
            </a:r>
            <a:r>
              <a:rPr kumimoji="1" lang="ja-JP" altLang="en-US" sz="900" dirty="0" smtClean="0">
                <a:latin typeface="メイリオ" panose="020B0604030504040204" pitchFamily="50" charset="-128"/>
                <a:ea typeface="メイリオ" panose="020B0604030504040204" pitchFamily="50" charset="-128"/>
              </a:rPr>
              <a:t> </a:t>
            </a:r>
            <a:endParaRPr kumimoji="1" lang="en-US" altLang="ja-JP" sz="900" dirty="0" smtClean="0">
              <a:latin typeface="メイリオ" panose="020B0604030504040204" pitchFamily="50" charset="-128"/>
              <a:ea typeface="メイリオ" panose="020B0604030504040204" pitchFamily="50" charset="-128"/>
            </a:endParaRPr>
          </a:p>
          <a:p>
            <a:r>
              <a:rPr lang="en-US" altLang="ja-JP" sz="900" dirty="0">
                <a:latin typeface="メイリオ" panose="020B0604030504040204" pitchFamily="50" charset="-128"/>
                <a:ea typeface="メイリオ" panose="020B0604030504040204" pitchFamily="50" charset="-128"/>
              </a:rPr>
              <a:t> </a:t>
            </a:r>
            <a:endParaRPr kumimoji="1" lang="en-US" altLang="ja-JP" sz="900" dirty="0" smtClean="0">
              <a:latin typeface="メイリオ" panose="020B0604030504040204" pitchFamily="50" charset="-128"/>
              <a:ea typeface="メイリオ" panose="020B0604030504040204" pitchFamily="50" charset="-128"/>
            </a:endParaRPr>
          </a:p>
        </p:txBody>
      </p:sp>
      <p:sp>
        <p:nvSpPr>
          <p:cNvPr id="146" name="楕円 145"/>
          <p:cNvSpPr/>
          <p:nvPr/>
        </p:nvSpPr>
        <p:spPr>
          <a:xfrm>
            <a:off x="9452494" y="6136069"/>
            <a:ext cx="396000" cy="373657"/>
          </a:xfrm>
          <a:prstGeom prst="ellipse">
            <a:avLst/>
          </a:prstGeom>
          <a:solidFill>
            <a:schemeClr val="bg1"/>
          </a:solidFill>
          <a:ln>
            <a:solidFill>
              <a:schemeClr val="tx1">
                <a:alpha val="98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dirty="0" smtClean="0">
                <a:solidFill>
                  <a:schemeClr val="tx1"/>
                </a:solidFill>
                <a:latin typeface="Algerian" panose="04020705040A02060702" pitchFamily="82" charset="0"/>
              </a:rPr>
              <a:t>13</a:t>
            </a:r>
            <a:endParaRPr kumimoji="1" lang="en-US" altLang="ja-JP" dirty="0" smtClean="0">
              <a:solidFill>
                <a:schemeClr val="tx1"/>
              </a:solidFill>
              <a:latin typeface="Algerian" panose="04020705040A02060702" pitchFamily="82"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2"/>
          <a:stretch>
            <a:fillRect/>
          </a:stretch>
        </p:blipFill>
        <p:spPr>
          <a:xfrm>
            <a:off x="37961" y="828961"/>
            <a:ext cx="9711770" cy="5895343"/>
          </a:xfrm>
          <a:prstGeom prst="rect">
            <a:avLst/>
          </a:prstGeom>
        </p:spPr>
      </p:pic>
      <p:sp>
        <p:nvSpPr>
          <p:cNvPr id="5" name="直線コネクタ 4"/>
          <p:cNvSpPr/>
          <p:nvPr/>
        </p:nvSpPr>
        <p:spPr>
          <a:xfrm>
            <a:off x="0" y="738471"/>
            <a:ext cx="9720000" cy="360"/>
          </a:xfrm>
          <a:prstGeom prst="line">
            <a:avLst/>
          </a:prstGeom>
          <a:ln w="76200"/>
        </p:spPr>
        <p:style>
          <a:lnRef idx="1">
            <a:schemeClr val="dk1"/>
          </a:lnRef>
          <a:fillRef idx="0">
            <a:schemeClr val="dk1"/>
          </a:fillRef>
          <a:effectRef idx="0">
            <a:schemeClr val="dk1"/>
          </a:effectRef>
          <a:fontRef idx="minor">
            <a:schemeClr val="tx1"/>
          </a:fontRef>
        </p:style>
      </p:sp>
      <p:sp>
        <p:nvSpPr>
          <p:cNvPr id="4" name="正方形/長方形 3"/>
          <p:cNvSpPr/>
          <p:nvPr/>
        </p:nvSpPr>
        <p:spPr>
          <a:xfrm>
            <a:off x="401541" y="398167"/>
            <a:ext cx="646331" cy="369332"/>
          </a:xfrm>
          <a:prstGeom prst="rect">
            <a:avLst/>
          </a:prstGeom>
          <a:solidFill>
            <a:schemeClr val="bg1"/>
          </a:solidFill>
          <a:ln>
            <a:solidFill>
              <a:schemeClr val="tx1"/>
            </a:solidFill>
          </a:ln>
        </p:spPr>
        <p:txBody>
          <a:bodyPr wrap="none" anchor="ctr">
            <a:spAutoFit/>
          </a:bodyPr>
          <a:lstStyle/>
          <a:p>
            <a:r>
              <a:rPr lang="ja-JP" altLang="en-US" b="1" dirty="0">
                <a:latin typeface="メイリオ" panose="020B0604030504040204" pitchFamily="50" charset="-128"/>
                <a:ea typeface="メイリオ" panose="020B0604030504040204" pitchFamily="50" charset="-128"/>
              </a:rPr>
              <a:t>参照</a:t>
            </a:r>
            <a:endParaRPr lang="ja-JP" altLang="en-US" dirty="0"/>
          </a:p>
        </p:txBody>
      </p:sp>
      <p:sp>
        <p:nvSpPr>
          <p:cNvPr id="3" name="角丸四角形 2"/>
          <p:cNvSpPr/>
          <p:nvPr/>
        </p:nvSpPr>
        <p:spPr>
          <a:xfrm>
            <a:off x="8051800" y="3651829"/>
            <a:ext cx="1767206" cy="1787071"/>
          </a:xfrm>
          <a:prstGeom prst="roundRect">
            <a:avLst>
              <a:gd name="adj" fmla="val 11364"/>
            </a:avLst>
          </a:prstGeom>
          <a:ln>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lIns="0" tIns="144000" rIns="0" bIns="36000" rtlCol="0" anchor="ctr"/>
          <a:lstStyle/>
          <a:p>
            <a:pPr>
              <a:lnSpc>
                <a:spcPts val="1400"/>
              </a:lnSpc>
            </a:pPr>
            <a:r>
              <a:rPr kumimoji="1" lang="ja-JP" altLang="en-US" sz="1050" dirty="0" smtClean="0">
                <a:latin typeface="メイリオ" panose="020B0604030504040204" pitchFamily="50" charset="-128"/>
                <a:ea typeface="メイリオ" panose="020B0604030504040204" pitchFamily="50" charset="-128"/>
              </a:rPr>
              <a:t>　</a:t>
            </a:r>
            <a:r>
              <a:rPr kumimoji="1" lang="en-US" altLang="ja-JP" sz="1050" b="1" dirty="0" smtClean="0">
                <a:latin typeface="メイリオ" panose="020B0604030504040204" pitchFamily="50" charset="-128"/>
                <a:ea typeface="メイリオ" panose="020B0604030504040204" pitchFamily="50" charset="-128"/>
              </a:rPr>
              <a:t>〈</a:t>
            </a:r>
            <a:r>
              <a:rPr kumimoji="1" lang="ja-JP" altLang="en-US" sz="1050" b="1" dirty="0" smtClean="0">
                <a:latin typeface="メイリオ" panose="020B0604030504040204" pitchFamily="50" charset="-128"/>
                <a:ea typeface="メイリオ" panose="020B0604030504040204" pitchFamily="50" charset="-128"/>
              </a:rPr>
              <a:t>設置種目</a:t>
            </a:r>
            <a:r>
              <a:rPr lang="ja-JP" altLang="en-US" sz="1050" b="1" dirty="0" smtClean="0">
                <a:latin typeface="メイリオ" panose="020B0604030504040204" pitchFamily="50" charset="-128"/>
                <a:ea typeface="メイリオ" panose="020B0604030504040204" pitchFamily="50" charset="-128"/>
              </a:rPr>
              <a:t>の目安</a:t>
            </a:r>
            <a:r>
              <a:rPr lang="en-US" altLang="ja-JP" sz="1050" b="1" dirty="0">
                <a:latin typeface="メイリオ" panose="020B0604030504040204" pitchFamily="50" charset="-128"/>
                <a:ea typeface="メイリオ" panose="020B0604030504040204" pitchFamily="50" charset="-128"/>
              </a:rPr>
              <a:t>〉</a:t>
            </a:r>
            <a:endParaRPr lang="en-US" altLang="ja-JP" sz="1050" b="1" dirty="0" smtClean="0">
              <a:latin typeface="メイリオ" panose="020B0604030504040204" pitchFamily="50" charset="-128"/>
              <a:ea typeface="メイリオ" panose="020B0604030504040204" pitchFamily="50" charset="-128"/>
            </a:endParaRPr>
          </a:p>
          <a:p>
            <a:pPr>
              <a:lnSpc>
                <a:spcPts val="1400"/>
              </a:lnSpc>
            </a:pPr>
            <a:r>
              <a:rPr lang="ja-JP" altLang="en-US" sz="1050" dirty="0" smtClean="0">
                <a:latin typeface="メイリオ" panose="020B0604030504040204" pitchFamily="50" charset="-128"/>
                <a:ea typeface="メイリオ" panose="020B0604030504040204" pitchFamily="50" charset="-128"/>
              </a:rPr>
              <a:t>・指導者の確保の見通し</a:t>
            </a:r>
            <a:endParaRPr lang="en-US" altLang="ja-JP" sz="1050" dirty="0" smtClean="0">
              <a:latin typeface="メイリオ" panose="020B0604030504040204" pitchFamily="50" charset="-128"/>
              <a:ea typeface="メイリオ" panose="020B0604030504040204" pitchFamily="50" charset="-128"/>
            </a:endParaRPr>
          </a:p>
          <a:p>
            <a:pPr>
              <a:lnSpc>
                <a:spcPts val="1400"/>
              </a:lnSpc>
            </a:pPr>
            <a:r>
              <a:rPr lang="ja-JP" altLang="en-US" sz="1050" dirty="0" smtClean="0">
                <a:latin typeface="メイリオ" panose="020B0604030504040204" pitchFamily="50" charset="-128"/>
                <a:ea typeface="メイリオ" panose="020B0604030504040204" pitchFamily="50" charset="-128"/>
              </a:rPr>
              <a:t>・種目団体の協力</a:t>
            </a:r>
            <a:endParaRPr lang="en-US" altLang="ja-JP" sz="1050" dirty="0" smtClean="0">
              <a:latin typeface="メイリオ" panose="020B0604030504040204" pitchFamily="50" charset="-128"/>
              <a:ea typeface="メイリオ" panose="020B0604030504040204" pitchFamily="50" charset="-128"/>
            </a:endParaRPr>
          </a:p>
          <a:p>
            <a:pPr>
              <a:lnSpc>
                <a:spcPts val="1400"/>
              </a:lnSpc>
            </a:pPr>
            <a:r>
              <a:rPr lang="ja-JP" altLang="en-US" sz="1050" dirty="0" smtClean="0">
                <a:latin typeface="メイリオ" panose="020B0604030504040204" pitchFamily="50" charset="-128"/>
                <a:ea typeface="メイリオ" panose="020B0604030504040204" pitchFamily="50" charset="-128"/>
              </a:rPr>
              <a:t>・学校施設利用での安全性</a:t>
            </a:r>
            <a:r>
              <a:rPr lang="ja-JP" altLang="en-US" sz="1050" dirty="0">
                <a:latin typeface="メイリオ" panose="020B0604030504040204" pitchFamily="50" charset="-128"/>
                <a:ea typeface="メイリオ" panose="020B0604030504040204" pitchFamily="50" charset="-128"/>
              </a:rPr>
              <a:t>　　　　　　　　</a:t>
            </a:r>
            <a:endParaRPr lang="en-US" altLang="ja-JP" sz="1050" dirty="0" smtClean="0">
              <a:latin typeface="メイリオ" panose="020B0604030504040204" pitchFamily="50" charset="-128"/>
              <a:ea typeface="メイリオ" panose="020B0604030504040204" pitchFamily="50" charset="-128"/>
            </a:endParaRPr>
          </a:p>
          <a:p>
            <a:pPr>
              <a:lnSpc>
                <a:spcPts val="1400"/>
              </a:lnSpc>
            </a:pPr>
            <a:r>
              <a:rPr lang="ja-JP" altLang="en-US" sz="1050" dirty="0" smtClean="0">
                <a:latin typeface="メイリオ" panose="020B0604030504040204" pitchFamily="50" charset="-128"/>
                <a:ea typeface="メイリオ" panose="020B0604030504040204" pitchFamily="50" charset="-128"/>
              </a:rPr>
              <a:t>・継続的</a:t>
            </a:r>
            <a:r>
              <a:rPr lang="ja-JP" altLang="en-US" sz="1050" dirty="0">
                <a:latin typeface="メイリオ" panose="020B0604030504040204" pitchFamily="50" charset="-128"/>
                <a:ea typeface="メイリオ" panose="020B0604030504040204" pitchFamily="50" charset="-128"/>
              </a:rPr>
              <a:t>な</a:t>
            </a:r>
            <a:r>
              <a:rPr lang="ja-JP" altLang="en-US" sz="1050" dirty="0" smtClean="0">
                <a:latin typeface="メイリオ" panose="020B0604030504040204" pitchFamily="50" charset="-128"/>
                <a:ea typeface="メイリオ" panose="020B0604030504040204" pitchFamily="50" charset="-128"/>
              </a:rPr>
              <a:t>活動</a:t>
            </a:r>
            <a:endParaRPr lang="en-US" altLang="ja-JP" sz="1050" dirty="0" smtClean="0">
              <a:latin typeface="メイリオ" panose="020B0604030504040204" pitchFamily="50" charset="-128"/>
              <a:ea typeface="メイリオ" panose="020B0604030504040204" pitchFamily="50" charset="-128"/>
            </a:endParaRPr>
          </a:p>
          <a:p>
            <a:pPr>
              <a:lnSpc>
                <a:spcPts val="1400"/>
              </a:lnSpc>
            </a:pPr>
            <a:endParaRPr kumimoji="1" lang="en-US" altLang="ja-JP" sz="1100" dirty="0" smtClean="0">
              <a:latin typeface="メイリオ" panose="020B0604030504040204" pitchFamily="50" charset="-128"/>
              <a:ea typeface="メイリオ" panose="020B0604030504040204" pitchFamily="50" charset="-128"/>
            </a:endParaRPr>
          </a:p>
          <a:p>
            <a:pPr>
              <a:lnSpc>
                <a:spcPts val="1400"/>
              </a:lnSpc>
            </a:pPr>
            <a:r>
              <a:rPr lang="ja-JP" altLang="en-US" sz="1100" dirty="0" smtClean="0">
                <a:latin typeface="メイリオ" panose="020B0604030504040204" pitchFamily="50" charset="-128"/>
                <a:ea typeface="メイリオ" panose="020B0604030504040204" pitchFamily="50" charset="-128"/>
              </a:rPr>
              <a:t>上記に加え、生徒のニーズを踏まえた上で設置種目の検討を行っていく。</a:t>
            </a:r>
            <a:endParaRPr kumimoji="1" lang="en-US" altLang="ja-JP" sz="1100" dirty="0" smtClean="0">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1210137" y="384608"/>
            <a:ext cx="2351314" cy="369332"/>
          </a:xfrm>
          <a:prstGeom prst="rect">
            <a:avLst/>
          </a:prstGeom>
          <a:noFill/>
        </p:spPr>
        <p:txBody>
          <a:bodyPr wrap="square" rtlCol="0">
            <a:spAutoFit/>
          </a:bodyPr>
          <a:lstStyle/>
          <a:p>
            <a:r>
              <a:rPr kumimoji="1" lang="en-US" altLang="ja-JP" dirty="0" smtClean="0">
                <a:latin typeface="Yu Gothic UI Semilight" panose="020B0400000000000000" pitchFamily="50" charset="-128"/>
                <a:ea typeface="Yu Gothic UI Semilight" panose="020B0400000000000000" pitchFamily="50" charset="-128"/>
              </a:rPr>
              <a:t>R8</a:t>
            </a:r>
            <a:r>
              <a:rPr kumimoji="1" lang="ja-JP" altLang="en-US" dirty="0" smtClean="0">
                <a:latin typeface="Yu Gothic UI Semilight" panose="020B0400000000000000" pitchFamily="50" charset="-128"/>
                <a:ea typeface="Yu Gothic UI Semilight" panose="020B0400000000000000" pitchFamily="50" charset="-128"/>
              </a:rPr>
              <a:t>設置イメージ</a:t>
            </a:r>
            <a:endParaRPr kumimoji="1" lang="ja-JP" altLang="en-US" dirty="0">
              <a:latin typeface="Yu Gothic UI Semilight" panose="020B0400000000000000" pitchFamily="50" charset="-128"/>
              <a:ea typeface="Yu Gothic UI Semilight" panose="020B0400000000000000" pitchFamily="50" charset="-128"/>
            </a:endParaRPr>
          </a:p>
        </p:txBody>
      </p:sp>
      <p:sp>
        <p:nvSpPr>
          <p:cNvPr id="8" name="楕円 7"/>
          <p:cNvSpPr/>
          <p:nvPr/>
        </p:nvSpPr>
        <p:spPr>
          <a:xfrm>
            <a:off x="9353731" y="6239807"/>
            <a:ext cx="396000" cy="373657"/>
          </a:xfrm>
          <a:prstGeom prst="ellipse">
            <a:avLst/>
          </a:prstGeom>
          <a:solidFill>
            <a:schemeClr val="bg1"/>
          </a:solidFill>
          <a:ln>
            <a:solidFill>
              <a:schemeClr val="tx1">
                <a:alpha val="98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dirty="0" smtClean="0">
                <a:solidFill>
                  <a:schemeClr val="tx1"/>
                </a:solidFill>
                <a:latin typeface="Algerian" panose="04020705040A02060702" pitchFamily="82" charset="0"/>
              </a:rPr>
              <a:t>14</a:t>
            </a:r>
            <a:endParaRPr kumimoji="1" lang="en-US" altLang="ja-JP" dirty="0" smtClean="0">
              <a:solidFill>
                <a:schemeClr val="tx1"/>
              </a:solidFill>
              <a:latin typeface="Algerian" panose="04020705040A02060702" pitchFamily="82" charset="0"/>
            </a:endParaRPr>
          </a:p>
        </p:txBody>
      </p:sp>
    </p:spTree>
    <p:extLst>
      <p:ext uri="{BB962C8B-B14F-4D97-AF65-F5344CB8AC3E}">
        <p14:creationId xmlns:p14="http://schemas.microsoft.com/office/powerpoint/2010/main" val="4097677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rot="5400000">
            <a:off x="1650887" y="-1300132"/>
            <a:ext cx="6507245" cy="9809019"/>
          </a:xfrm>
          <a:prstGeom prst="rect">
            <a:avLst/>
          </a:prstGeom>
        </p:spPr>
      </p:pic>
      <p:sp>
        <p:nvSpPr>
          <p:cNvPr id="3" name="正方形/長方形 2"/>
          <p:cNvSpPr/>
          <p:nvPr/>
        </p:nvSpPr>
        <p:spPr>
          <a:xfrm>
            <a:off x="455163" y="166089"/>
            <a:ext cx="646331" cy="369332"/>
          </a:xfrm>
          <a:prstGeom prst="rect">
            <a:avLst/>
          </a:prstGeom>
          <a:solidFill>
            <a:schemeClr val="bg1"/>
          </a:solidFill>
          <a:ln>
            <a:solidFill>
              <a:schemeClr val="tx1"/>
            </a:solidFill>
          </a:ln>
        </p:spPr>
        <p:txBody>
          <a:bodyPr wrap="none" anchor="ctr">
            <a:spAutoFit/>
          </a:bodyPr>
          <a:lstStyle/>
          <a:p>
            <a:r>
              <a:rPr lang="ja-JP" altLang="en-US" b="1" dirty="0">
                <a:latin typeface="メイリオ" panose="020B0604030504040204" pitchFamily="50" charset="-128"/>
                <a:ea typeface="メイリオ" panose="020B0604030504040204" pitchFamily="50" charset="-128"/>
              </a:rPr>
              <a:t>参照</a:t>
            </a:r>
            <a:endParaRPr lang="ja-JP" altLang="en-US" dirty="0"/>
          </a:p>
        </p:txBody>
      </p:sp>
      <p:sp>
        <p:nvSpPr>
          <p:cNvPr id="5" name="楕円 4"/>
          <p:cNvSpPr/>
          <p:nvPr/>
        </p:nvSpPr>
        <p:spPr>
          <a:xfrm>
            <a:off x="9423006" y="6253662"/>
            <a:ext cx="396000" cy="373657"/>
          </a:xfrm>
          <a:prstGeom prst="ellipse">
            <a:avLst/>
          </a:prstGeom>
          <a:solidFill>
            <a:schemeClr val="bg1"/>
          </a:solidFill>
          <a:ln>
            <a:solidFill>
              <a:schemeClr val="tx1">
                <a:alpha val="98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dirty="0" smtClean="0">
                <a:solidFill>
                  <a:schemeClr val="tx1"/>
                </a:solidFill>
                <a:latin typeface="Algerian" panose="04020705040A02060702" pitchFamily="82" charset="0"/>
              </a:rPr>
              <a:t>15</a:t>
            </a:r>
            <a:endParaRPr kumimoji="1" lang="en-US" altLang="ja-JP" dirty="0" smtClean="0">
              <a:solidFill>
                <a:schemeClr val="tx1"/>
              </a:solidFill>
              <a:latin typeface="Algerian" panose="04020705040A02060702" pitchFamily="82"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8"/>
          <p:cNvSpPr/>
          <p:nvPr/>
        </p:nvSpPr>
        <p:spPr>
          <a:xfrm>
            <a:off x="88038" y="5075188"/>
            <a:ext cx="5398361" cy="1467382"/>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square" lIns="99692" tIns="216000" rIns="99692" bIns="33231" anchor="t">
            <a:spAutoFit/>
          </a:bodyPr>
          <a:lstStyle/>
          <a:p>
            <a:pPr defTabSz="-635">
              <a:spcAft>
                <a:spcPts val="600"/>
              </a:spcAft>
              <a:tabLst>
                <a:tab pos="0" algn="l"/>
              </a:tabLst>
            </a:pPr>
            <a:r>
              <a:rPr lang="ja-JP" altLang="en-US" sz="1600" spc="-1" dirty="0" smtClean="0">
                <a:solidFill>
                  <a:srgbClr val="000000"/>
                </a:solidFill>
                <a:latin typeface="メイリオ" panose="020B0604030504040204" pitchFamily="50" charset="-128"/>
                <a:ea typeface="メイリオ" panose="020B0604030504040204" pitchFamily="50" charset="-128"/>
              </a:rPr>
              <a:t>・市スポーツ教室 </a:t>
            </a:r>
            <a:r>
              <a:rPr lang="en-US" altLang="ja-JP" sz="1100" dirty="0" smtClean="0">
                <a:solidFill>
                  <a:prstClr val="black"/>
                </a:solidFill>
                <a:latin typeface="メイリオ" panose="020B0604030504040204" pitchFamily="50" charset="-128"/>
                <a:ea typeface="メイリオ" panose="020B0604030504040204" pitchFamily="50" charset="-128"/>
              </a:rPr>
              <a:t>(</a:t>
            </a:r>
            <a:r>
              <a:rPr lang="ja-JP" altLang="en-US" sz="1100" dirty="0" smtClean="0">
                <a:solidFill>
                  <a:prstClr val="black"/>
                </a:solidFill>
                <a:latin typeface="メイリオ" panose="020B0604030504040204" pitchFamily="50" charset="-128"/>
                <a:ea typeface="メイリオ" panose="020B0604030504040204" pitchFamily="50" charset="-128"/>
              </a:rPr>
              <a:t>市営体育館</a:t>
            </a:r>
            <a:r>
              <a:rPr lang="en-US" altLang="ja-JP" sz="1100" dirty="0" smtClean="0">
                <a:solidFill>
                  <a:prstClr val="black"/>
                </a:solidFill>
                <a:latin typeface="メイリオ" panose="020B0604030504040204" pitchFamily="50" charset="-128"/>
                <a:ea typeface="メイリオ" panose="020B0604030504040204" pitchFamily="50" charset="-128"/>
              </a:rPr>
              <a:t>)</a:t>
            </a:r>
            <a:r>
              <a:rPr lang="ja-JP" altLang="en-US" sz="1050" dirty="0" smtClean="0">
                <a:solidFill>
                  <a:prstClr val="black"/>
                </a:solidFill>
                <a:latin typeface="メイリオ" panose="020B0604030504040204" pitchFamily="50" charset="-128"/>
                <a:ea typeface="メイリオ" panose="020B0604030504040204" pitchFamily="50" charset="-128"/>
              </a:rPr>
              <a:t>　　　　　</a:t>
            </a:r>
            <a:r>
              <a:rPr lang="ja-JP" altLang="en-US" sz="1600" spc="-1" dirty="0" smtClean="0">
                <a:solidFill>
                  <a:srgbClr val="000000"/>
                </a:solidFill>
                <a:latin typeface="メイリオ" panose="020B0604030504040204" pitchFamily="50" charset="-128"/>
                <a:ea typeface="メイリオ" panose="020B0604030504040204" pitchFamily="50" charset="-128"/>
              </a:rPr>
              <a:t>約</a:t>
            </a:r>
            <a:r>
              <a:rPr lang="en-US" altLang="ja-JP" sz="1600" spc="-1" dirty="0" smtClean="0">
                <a:solidFill>
                  <a:srgbClr val="000000"/>
                </a:solidFill>
                <a:latin typeface="メイリオ" panose="020B0604030504040204" pitchFamily="50" charset="-128"/>
                <a:ea typeface="メイリオ" panose="020B0604030504040204" pitchFamily="50" charset="-128"/>
              </a:rPr>
              <a:t>500</a:t>
            </a:r>
            <a:r>
              <a:rPr lang="ja-JP" altLang="en-US" sz="1600" spc="-1" dirty="0" smtClean="0">
                <a:solidFill>
                  <a:srgbClr val="000000"/>
                </a:solidFill>
                <a:latin typeface="メイリオ" panose="020B0604030504040204" pitchFamily="50" charset="-128"/>
                <a:ea typeface="メイリオ" panose="020B0604030504040204" pitchFamily="50" charset="-128"/>
              </a:rPr>
              <a:t>円</a:t>
            </a:r>
            <a:r>
              <a:rPr lang="en-US" altLang="ja-JP" sz="1600" spc="-1" dirty="0" smtClean="0">
                <a:solidFill>
                  <a:srgbClr val="000000"/>
                </a:solidFill>
                <a:latin typeface="メイリオ" panose="020B0604030504040204" pitchFamily="50" charset="-128"/>
                <a:ea typeface="メイリオ" panose="020B0604030504040204" pitchFamily="50" charset="-128"/>
              </a:rPr>
              <a:t>/</a:t>
            </a:r>
            <a:r>
              <a:rPr lang="ja-JP" altLang="en-US" sz="1600" spc="-1" dirty="0" smtClean="0">
                <a:solidFill>
                  <a:srgbClr val="000000"/>
                </a:solidFill>
                <a:latin typeface="メイリオ" panose="020B0604030504040204" pitchFamily="50" charset="-128"/>
                <a:ea typeface="メイリオ" panose="020B0604030504040204" pitchFamily="50" charset="-128"/>
              </a:rPr>
              <a:t>回</a:t>
            </a:r>
            <a:endParaRPr lang="en-US" altLang="ja-JP" sz="1600" spc="-1" dirty="0" smtClean="0">
              <a:solidFill>
                <a:srgbClr val="000000"/>
              </a:solidFill>
              <a:latin typeface="メイリオ" panose="020B0604030504040204" pitchFamily="50" charset="-128"/>
              <a:ea typeface="メイリオ" panose="020B0604030504040204" pitchFamily="50" charset="-128"/>
            </a:endParaRPr>
          </a:p>
          <a:p>
            <a:pPr defTabSz="-635">
              <a:spcAft>
                <a:spcPts val="600"/>
              </a:spcAft>
              <a:tabLst>
                <a:tab pos="0" algn="l"/>
              </a:tabLst>
            </a:pPr>
            <a:r>
              <a:rPr lang="ja-JP" altLang="en-US" sz="1600" spc="-1" dirty="0" smtClean="0">
                <a:solidFill>
                  <a:srgbClr val="000000"/>
                </a:solidFill>
                <a:latin typeface="メイリオ" panose="020B0604030504040204" pitchFamily="50" charset="-128"/>
                <a:ea typeface="メイリオ" panose="020B0604030504040204" pitchFamily="50" charset="-128"/>
              </a:rPr>
              <a:t>・市内総合型クラブ（卓球）　　　</a:t>
            </a:r>
            <a:r>
              <a:rPr lang="en-US" altLang="ja-JP" sz="1600" spc="-1" dirty="0" smtClean="0">
                <a:solidFill>
                  <a:srgbClr val="000000"/>
                </a:solidFill>
                <a:latin typeface="メイリオ" panose="020B0604030504040204" pitchFamily="50" charset="-128"/>
                <a:ea typeface="メイリオ" panose="020B0604030504040204" pitchFamily="50" charset="-128"/>
              </a:rPr>
              <a:t>5,500</a:t>
            </a:r>
            <a:r>
              <a:rPr lang="ja-JP" altLang="en-US" sz="1600" spc="-1" dirty="0" smtClean="0">
                <a:solidFill>
                  <a:srgbClr val="000000"/>
                </a:solidFill>
                <a:latin typeface="メイリオ" panose="020B0604030504040204" pitchFamily="50" charset="-128"/>
                <a:ea typeface="メイリオ" panose="020B0604030504040204" pitchFamily="50" charset="-128"/>
              </a:rPr>
              <a:t>円</a:t>
            </a:r>
            <a:r>
              <a:rPr lang="en-US" altLang="ja-JP" sz="1600" spc="-1" dirty="0" smtClean="0">
                <a:solidFill>
                  <a:srgbClr val="000000"/>
                </a:solidFill>
                <a:latin typeface="メイリオ" panose="020B0604030504040204" pitchFamily="50" charset="-128"/>
                <a:ea typeface="メイリオ" panose="020B0604030504040204" pitchFamily="50" charset="-128"/>
              </a:rPr>
              <a:t>/</a:t>
            </a:r>
            <a:r>
              <a:rPr lang="ja-JP" altLang="en-US" sz="1600" spc="-1" dirty="0" smtClean="0">
                <a:solidFill>
                  <a:srgbClr val="000000"/>
                </a:solidFill>
                <a:latin typeface="メイリオ" panose="020B0604030504040204" pitchFamily="50" charset="-128"/>
                <a:ea typeface="メイリオ" panose="020B0604030504040204" pitchFamily="50" charset="-128"/>
              </a:rPr>
              <a:t>月</a:t>
            </a:r>
            <a:endParaRPr lang="en-US" altLang="ja-JP" sz="1600" spc="-1" dirty="0" smtClean="0">
              <a:solidFill>
                <a:srgbClr val="000000"/>
              </a:solidFill>
              <a:latin typeface="メイリオ" panose="020B0604030504040204" pitchFamily="50" charset="-128"/>
              <a:ea typeface="メイリオ" panose="020B0604030504040204" pitchFamily="50" charset="-128"/>
            </a:endParaRPr>
          </a:p>
          <a:p>
            <a:pPr defTabSz="-635">
              <a:spcAft>
                <a:spcPts val="600"/>
              </a:spcAft>
              <a:tabLst>
                <a:tab pos="0" algn="l"/>
              </a:tabLst>
            </a:pPr>
            <a:r>
              <a:rPr lang="ja-JP" altLang="en-US" sz="1600" spc="-1" dirty="0" smtClean="0">
                <a:solidFill>
                  <a:srgbClr val="000000"/>
                </a:solidFill>
                <a:latin typeface="メイリオ" panose="020B0604030504040204" pitchFamily="50" charset="-128"/>
                <a:ea typeface="メイリオ" panose="020B0604030504040204" pitchFamily="50" charset="-128"/>
              </a:rPr>
              <a:t>≪国の実践研究≫</a:t>
            </a:r>
            <a:r>
              <a:rPr lang="en-US" altLang="ja-JP" sz="1600" spc="-1" dirty="0" smtClean="0">
                <a:solidFill>
                  <a:srgbClr val="000000"/>
                </a:solidFill>
                <a:latin typeface="メイリオ" panose="020B0604030504040204" pitchFamily="50" charset="-128"/>
                <a:ea typeface="メイリオ" panose="020B0604030504040204" pitchFamily="50" charset="-128"/>
              </a:rPr>
              <a:t>                        </a:t>
            </a:r>
            <a:r>
              <a:rPr lang="ja-JP" altLang="en-US" sz="1600" spc="-1" dirty="0" smtClean="0">
                <a:solidFill>
                  <a:srgbClr val="000000"/>
                </a:solidFill>
                <a:latin typeface="メイリオ" panose="020B0604030504040204" pitchFamily="50" charset="-128"/>
                <a:ea typeface="メイリオ" panose="020B0604030504040204" pitchFamily="50" charset="-128"/>
              </a:rPr>
              <a:t>　　</a:t>
            </a:r>
            <a:endParaRPr lang="en-US" altLang="ja-JP" sz="1600" spc="-1" dirty="0" smtClean="0">
              <a:solidFill>
                <a:srgbClr val="000000"/>
              </a:solidFill>
              <a:latin typeface="メイリオ" panose="020B0604030504040204" pitchFamily="50" charset="-128"/>
              <a:ea typeface="メイリオ" panose="020B0604030504040204" pitchFamily="50" charset="-128"/>
            </a:endParaRPr>
          </a:p>
          <a:p>
            <a:pPr defTabSz="-635">
              <a:spcAft>
                <a:spcPts val="600"/>
              </a:spcAft>
              <a:tabLst>
                <a:tab pos="0" algn="l"/>
              </a:tabLst>
            </a:pPr>
            <a:r>
              <a:rPr lang="ja-JP" altLang="en-US" sz="1600" spc="-1" dirty="0" smtClean="0">
                <a:solidFill>
                  <a:srgbClr val="000000"/>
                </a:solidFill>
                <a:latin typeface="メイリオ" panose="020B0604030504040204" pitchFamily="50" charset="-128"/>
                <a:ea typeface="メイリオ" panose="020B0604030504040204" pitchFamily="50" charset="-128"/>
              </a:rPr>
              <a:t>・追加</a:t>
            </a:r>
            <a:r>
              <a:rPr lang="ja-JP" altLang="en-US" sz="1600" spc="-1" dirty="0">
                <a:solidFill>
                  <a:srgbClr val="000000"/>
                </a:solidFill>
                <a:latin typeface="メイリオ" panose="020B0604030504040204" pitchFamily="50" charset="-128"/>
                <a:ea typeface="メイリオ" panose="020B0604030504040204" pitchFamily="50" charset="-128"/>
              </a:rPr>
              <a:t>負担額の</a:t>
            </a:r>
            <a:r>
              <a:rPr lang="ja-JP" altLang="en-US" sz="1600" spc="-1" dirty="0" smtClean="0">
                <a:solidFill>
                  <a:srgbClr val="000000"/>
                </a:solidFill>
                <a:latin typeface="メイリオ" panose="020B0604030504040204" pitchFamily="50" charset="-128"/>
                <a:ea typeface="メイリオ" panose="020B0604030504040204" pitchFamily="50" charset="-128"/>
              </a:rPr>
              <a:t>平均      　</a:t>
            </a:r>
            <a:r>
              <a:rPr lang="ja-JP" altLang="en-US" sz="1600" spc="-1" smtClean="0">
                <a:solidFill>
                  <a:srgbClr val="000000"/>
                </a:solidFill>
                <a:latin typeface="メイリオ" panose="020B0604030504040204" pitchFamily="50" charset="-128"/>
                <a:ea typeface="メイリオ" panose="020B0604030504040204" pitchFamily="50" charset="-128"/>
              </a:rPr>
              <a:t>　   </a:t>
            </a:r>
            <a:r>
              <a:rPr lang="ja-JP" altLang="en-US" sz="1600" spc="-1" dirty="0" smtClean="0">
                <a:solidFill>
                  <a:srgbClr val="000000"/>
                </a:solidFill>
                <a:latin typeface="メイリオ" panose="020B0604030504040204" pitchFamily="50" charset="-128"/>
                <a:ea typeface="メイリオ" panose="020B0604030504040204" pitchFamily="50" charset="-128"/>
              </a:rPr>
              <a:t>　約</a:t>
            </a:r>
            <a:r>
              <a:rPr lang="en-US" altLang="ja-JP" sz="1600" spc="-1" dirty="0" smtClean="0">
                <a:solidFill>
                  <a:srgbClr val="000000"/>
                </a:solidFill>
                <a:latin typeface="メイリオ" panose="020B0604030504040204" pitchFamily="50" charset="-128"/>
                <a:ea typeface="メイリオ" panose="020B0604030504040204" pitchFamily="50" charset="-128"/>
              </a:rPr>
              <a:t>1,500</a:t>
            </a:r>
            <a:r>
              <a:rPr lang="ja-JP" altLang="en-US" sz="1600" spc="-1" dirty="0" smtClean="0">
                <a:solidFill>
                  <a:srgbClr val="000000"/>
                </a:solidFill>
                <a:latin typeface="メイリオ" panose="020B0604030504040204" pitchFamily="50" charset="-128"/>
                <a:ea typeface="メイリオ" panose="020B0604030504040204" pitchFamily="50" charset="-128"/>
              </a:rPr>
              <a:t>円</a:t>
            </a:r>
            <a:r>
              <a:rPr lang="en-US" altLang="ja-JP" sz="1600" spc="-1" dirty="0" smtClean="0">
                <a:solidFill>
                  <a:srgbClr val="000000"/>
                </a:solidFill>
                <a:latin typeface="メイリオ" panose="020B0604030504040204" pitchFamily="50" charset="-128"/>
                <a:ea typeface="メイリオ" panose="020B0604030504040204" pitchFamily="50" charset="-128"/>
              </a:rPr>
              <a:t>/</a:t>
            </a:r>
            <a:r>
              <a:rPr lang="ja-JP" altLang="en-US" sz="1600" spc="-1" dirty="0" smtClean="0">
                <a:solidFill>
                  <a:srgbClr val="000000"/>
                </a:solidFill>
                <a:latin typeface="メイリオ" panose="020B0604030504040204" pitchFamily="50" charset="-128"/>
                <a:ea typeface="メイリオ" panose="020B0604030504040204" pitchFamily="50" charset="-128"/>
              </a:rPr>
              <a:t>月</a:t>
            </a:r>
            <a:r>
              <a:rPr lang="ja-JP" altLang="en-US" sz="1600" spc="-1" dirty="0">
                <a:solidFill>
                  <a:srgbClr val="000000"/>
                </a:solidFill>
                <a:latin typeface="メイリオ" panose="020B0604030504040204" pitchFamily="50" charset="-128"/>
                <a:ea typeface="メイリオ" panose="020B0604030504040204" pitchFamily="50" charset="-128"/>
              </a:rPr>
              <a:t>　　　　　　　　　　　　　　　　　　　　　　　　　　　　　　　　　　　　　　　　　　　　　　　　　　　　　　　　　　　　　　　　　　　　　　　　　　　　　　　　　　　　　　　　　　　　　　　　　　　　　</a:t>
            </a:r>
            <a:endParaRPr lang="en-US" altLang="ja-JP" sz="1600" spc="-1" dirty="0" smtClean="0">
              <a:solidFill>
                <a:srgbClr val="000000"/>
              </a:solidFill>
              <a:latin typeface="メイリオ" panose="020B0604030504040204" pitchFamily="50" charset="-128"/>
              <a:ea typeface="メイリオ" panose="020B0604030504040204" pitchFamily="50" charset="-128"/>
            </a:endParaRPr>
          </a:p>
        </p:txBody>
      </p:sp>
      <p:sp>
        <p:nvSpPr>
          <p:cNvPr id="8" name="正方形/長方形 7"/>
          <p:cNvSpPr/>
          <p:nvPr/>
        </p:nvSpPr>
        <p:spPr>
          <a:xfrm>
            <a:off x="-629970" y="501998"/>
            <a:ext cx="6116369" cy="46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メイリオ" panose="020B0604030504040204" pitchFamily="50" charset="-128"/>
                <a:ea typeface="メイリオ" panose="020B0604030504040204" pitchFamily="50" charset="-128"/>
              </a:rPr>
              <a:t>　</a:t>
            </a:r>
            <a:r>
              <a:rPr kumimoji="1" lang="ja-JP" altLang="en-US" sz="2000" b="1" dirty="0" smtClean="0">
                <a:solidFill>
                  <a:schemeClr val="tx1"/>
                </a:solidFill>
                <a:latin typeface="メイリオ" panose="020B0604030504040204" pitchFamily="50" charset="-128"/>
                <a:ea typeface="メイリオ" panose="020B0604030504040204" pitchFamily="50" charset="-128"/>
              </a:rPr>
              <a:t>「指導員手当・会費等」</a:t>
            </a:r>
            <a:endParaRPr kumimoji="1" lang="ja-JP" altLang="en-US" sz="2000" b="1" dirty="0">
              <a:solidFill>
                <a:schemeClr val="tx1"/>
              </a:solidFill>
              <a:latin typeface="メイリオ" panose="020B0604030504040204" pitchFamily="50" charset="-128"/>
              <a:ea typeface="メイリオ" panose="020B0604030504040204" pitchFamily="50" charset="-128"/>
            </a:endParaRPr>
          </a:p>
        </p:txBody>
      </p:sp>
      <p:sp>
        <p:nvSpPr>
          <p:cNvPr id="3" name="正方形/長方形 2"/>
          <p:cNvSpPr/>
          <p:nvPr/>
        </p:nvSpPr>
        <p:spPr>
          <a:xfrm>
            <a:off x="81230" y="1250409"/>
            <a:ext cx="5405170" cy="3211373"/>
          </a:xfrm>
          <a:prstGeom prst="rect">
            <a:avLst/>
          </a:prstGeom>
          <a:ln>
            <a:solidFill>
              <a:schemeClr val="tx1"/>
            </a:solidFill>
          </a:ln>
        </p:spPr>
        <p:txBody>
          <a:bodyPr wrap="square" anchor="ctr">
            <a:noAutofit/>
          </a:bodyPr>
          <a:lstStyle/>
          <a:p>
            <a:pPr>
              <a:lnSpc>
                <a:spcPct val="200000"/>
              </a:lnSpc>
            </a:pPr>
            <a:r>
              <a:rPr lang="ja-JP" altLang="en-US" sz="1600" dirty="0" smtClean="0">
                <a:latin typeface="メイリオ" panose="020B0604030504040204" pitchFamily="50" charset="-128"/>
                <a:ea typeface="メイリオ" panose="020B0604030504040204" pitchFamily="50" charset="-128"/>
              </a:rPr>
              <a:t>≪本市の取組≫</a:t>
            </a:r>
            <a:endParaRPr lang="en-US" altLang="ja-JP" sz="1600" dirty="0" smtClean="0">
              <a:latin typeface="メイリオ" panose="020B0604030504040204" pitchFamily="50" charset="-128"/>
              <a:ea typeface="メイリオ" panose="020B0604030504040204" pitchFamily="50" charset="-128"/>
            </a:endParaRPr>
          </a:p>
          <a:p>
            <a:pPr>
              <a:lnSpc>
                <a:spcPct val="150000"/>
              </a:lnSpc>
            </a:pPr>
            <a:r>
              <a:rPr lang="ja-JP" altLang="en-US" sz="1600" dirty="0" smtClean="0">
                <a:latin typeface="メイリオ" panose="020B0604030504040204" pitchFamily="50" charset="-128"/>
                <a:ea typeface="メイリオ" panose="020B0604030504040204" pitchFamily="50" charset="-128"/>
              </a:rPr>
              <a:t>・外部顧問</a:t>
            </a:r>
            <a:r>
              <a:rPr lang="ja-JP" altLang="en-US" sz="1600" dirty="0">
                <a:latin typeface="メイリオ" panose="020B0604030504040204" pitchFamily="50" charset="-128"/>
                <a:ea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rPr>
              <a:t>　　　　　　         </a:t>
            </a:r>
            <a:r>
              <a:rPr lang="en-US" altLang="ja-JP" sz="1600" dirty="0" smtClean="0">
                <a:latin typeface="メイリオ" panose="020B0604030504040204" pitchFamily="50" charset="-128"/>
                <a:ea typeface="メイリオ" panose="020B0604030504040204" pitchFamily="50" charset="-128"/>
              </a:rPr>
              <a:t>1,600</a:t>
            </a:r>
            <a:r>
              <a:rPr lang="ja-JP" altLang="en-US" sz="1600" dirty="0">
                <a:latin typeface="メイリオ" panose="020B0604030504040204" pitchFamily="50" charset="-128"/>
                <a:ea typeface="メイリオ" panose="020B0604030504040204" pitchFamily="50" charset="-128"/>
              </a:rPr>
              <a:t>円</a:t>
            </a:r>
            <a:r>
              <a:rPr lang="en-US" altLang="ja-JP" sz="1600" dirty="0">
                <a:latin typeface="メイリオ" panose="020B0604030504040204" pitchFamily="50" charset="-128"/>
                <a:ea typeface="メイリオ" panose="020B0604030504040204" pitchFamily="50" charset="-128"/>
              </a:rPr>
              <a:t>/</a:t>
            </a:r>
            <a:r>
              <a:rPr lang="ja-JP" altLang="en-US" sz="1600" dirty="0" smtClean="0">
                <a:latin typeface="メイリオ" panose="020B0604030504040204" pitchFamily="50" charset="-128"/>
                <a:ea typeface="メイリオ" panose="020B0604030504040204" pitchFamily="50" charset="-128"/>
              </a:rPr>
              <a:t>時</a:t>
            </a:r>
            <a:r>
              <a:rPr lang="ja-JP" altLang="en-US" sz="1600" dirty="0">
                <a:latin typeface="メイリオ" panose="020B0604030504040204" pitchFamily="50" charset="-128"/>
                <a:ea typeface="メイリオ" panose="020B0604030504040204" pitchFamily="50" charset="-128"/>
              </a:rPr>
              <a:t>　    </a:t>
            </a:r>
            <a:endParaRPr lang="en-US" altLang="ja-JP" sz="1600" dirty="0" smtClean="0">
              <a:latin typeface="メイリオ" panose="020B0604030504040204" pitchFamily="50" charset="-128"/>
              <a:ea typeface="メイリオ" panose="020B0604030504040204" pitchFamily="50" charset="-128"/>
            </a:endParaRPr>
          </a:p>
          <a:p>
            <a:pPr>
              <a:lnSpc>
                <a:spcPct val="150000"/>
              </a:lnSpc>
            </a:pPr>
            <a:r>
              <a:rPr lang="ja-JP" altLang="en-US" sz="1600" dirty="0" smtClean="0">
                <a:latin typeface="メイリオ" panose="020B0604030504040204" pitchFamily="50" charset="-128"/>
                <a:ea typeface="メイリオ" panose="020B0604030504040204" pitchFamily="50" charset="-128"/>
              </a:rPr>
              <a:t>・外部指導員</a:t>
            </a:r>
            <a:r>
              <a:rPr lang="ja-JP" altLang="en-US" sz="1600" dirty="0">
                <a:latin typeface="メイリオ" panose="020B0604030504040204" pitchFamily="50" charset="-128"/>
                <a:ea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rPr>
              <a:t>　　　　         　</a:t>
            </a:r>
            <a:r>
              <a:rPr lang="en-US" altLang="ja-JP" sz="1600" dirty="0" smtClean="0">
                <a:latin typeface="メイリオ" panose="020B0604030504040204" pitchFamily="50" charset="-128"/>
                <a:ea typeface="メイリオ" panose="020B0604030504040204" pitchFamily="50" charset="-128"/>
              </a:rPr>
              <a:t>1,000</a:t>
            </a:r>
            <a:r>
              <a:rPr lang="ja-JP" altLang="en-US" sz="1600" dirty="0">
                <a:latin typeface="メイリオ" panose="020B0604030504040204" pitchFamily="50" charset="-128"/>
                <a:ea typeface="メイリオ" panose="020B0604030504040204" pitchFamily="50" charset="-128"/>
              </a:rPr>
              <a:t>円</a:t>
            </a:r>
            <a:r>
              <a:rPr lang="en-US" altLang="ja-JP" sz="1600" dirty="0">
                <a:latin typeface="メイリオ" panose="020B0604030504040204" pitchFamily="50" charset="-128"/>
                <a:ea typeface="メイリオ" panose="020B0604030504040204" pitchFamily="50" charset="-128"/>
              </a:rPr>
              <a:t>/</a:t>
            </a:r>
            <a:r>
              <a:rPr lang="ja-JP" altLang="en-US" sz="1600" dirty="0" smtClean="0">
                <a:latin typeface="メイリオ" panose="020B0604030504040204" pitchFamily="50" charset="-128"/>
                <a:ea typeface="メイリオ" panose="020B0604030504040204" pitchFamily="50" charset="-128"/>
              </a:rPr>
              <a:t>時   </a:t>
            </a:r>
            <a:endParaRPr lang="en-US" altLang="ja-JP" sz="1600" dirty="0" smtClean="0">
              <a:latin typeface="メイリオ" panose="020B0604030504040204" pitchFamily="50" charset="-128"/>
              <a:ea typeface="メイリオ" panose="020B0604030504040204" pitchFamily="50" charset="-128"/>
            </a:endParaRPr>
          </a:p>
          <a:p>
            <a:pPr>
              <a:lnSpc>
                <a:spcPct val="150000"/>
              </a:lnSpc>
            </a:pPr>
            <a:r>
              <a:rPr lang="ja-JP" altLang="en-US" sz="1600" dirty="0" smtClean="0">
                <a:latin typeface="メイリオ" panose="020B0604030504040204" pitchFamily="50" charset="-128"/>
                <a:ea typeface="メイリオ" panose="020B0604030504040204" pitchFamily="50" charset="-128"/>
              </a:rPr>
              <a:t>・教 員</a:t>
            </a:r>
            <a:r>
              <a:rPr lang="ja-JP" altLang="en-US" sz="1600" dirty="0">
                <a:latin typeface="メイリオ" panose="020B0604030504040204" pitchFamily="50" charset="-128"/>
                <a:ea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rPr>
              <a:t>                   　　　      </a:t>
            </a:r>
            <a:r>
              <a:rPr lang="en-US" altLang="ja-JP" sz="1600" dirty="0" smtClean="0">
                <a:latin typeface="メイリオ" panose="020B0604030504040204" pitchFamily="50" charset="-128"/>
                <a:ea typeface="メイリオ" panose="020B0604030504040204" pitchFamily="50" charset="-128"/>
              </a:rPr>
              <a:t>500</a:t>
            </a:r>
            <a:r>
              <a:rPr lang="ja-JP" altLang="en-US" sz="1600" dirty="0" smtClean="0">
                <a:latin typeface="メイリオ" panose="020B0604030504040204" pitchFamily="50" charset="-128"/>
                <a:ea typeface="メイリオ" panose="020B0604030504040204" pitchFamily="50" charset="-128"/>
              </a:rPr>
              <a:t>円</a:t>
            </a:r>
            <a:r>
              <a:rPr lang="en-US" altLang="ja-JP" sz="1600" dirty="0" smtClean="0">
                <a:latin typeface="メイリオ" panose="020B0604030504040204" pitchFamily="50" charset="-128"/>
                <a:ea typeface="メイリオ" panose="020B0604030504040204" pitchFamily="50" charset="-128"/>
              </a:rPr>
              <a:t>/</a:t>
            </a:r>
            <a:r>
              <a:rPr lang="ja-JP" altLang="en-US" sz="1600" dirty="0" smtClean="0">
                <a:latin typeface="メイリオ" panose="020B0604030504040204" pitchFamily="50" charset="-128"/>
                <a:ea typeface="メイリオ" panose="020B0604030504040204" pitchFamily="50" charset="-128"/>
              </a:rPr>
              <a:t>時</a:t>
            </a:r>
            <a:r>
              <a:rPr lang="ja-JP" altLang="en-US" sz="800" dirty="0" smtClean="0">
                <a:latin typeface="メイリオ" panose="020B0604030504040204" pitchFamily="50" charset="-128"/>
                <a:ea typeface="メイリオ" panose="020B0604030504040204" pitchFamily="50" charset="-128"/>
              </a:rPr>
              <a:t>（４時間未満</a:t>
            </a:r>
            <a:r>
              <a:rPr lang="en-US" altLang="ja-JP" sz="800" dirty="0" smtClean="0">
                <a:latin typeface="メイリオ" panose="020B0604030504040204" pitchFamily="50" charset="-128"/>
                <a:ea typeface="メイリオ" panose="020B0604030504040204" pitchFamily="50" charset="-128"/>
              </a:rPr>
              <a:t>2000</a:t>
            </a:r>
            <a:r>
              <a:rPr lang="ja-JP" altLang="en-US" sz="800" dirty="0" smtClean="0">
                <a:latin typeface="メイリオ" panose="020B0604030504040204" pitchFamily="50" charset="-128"/>
                <a:ea typeface="メイリオ" panose="020B0604030504040204" pitchFamily="50" charset="-128"/>
              </a:rPr>
              <a:t>円）</a:t>
            </a:r>
            <a:endParaRPr lang="en-US" altLang="ja-JP" sz="800" dirty="0" smtClean="0">
              <a:latin typeface="メイリオ" panose="020B0604030504040204" pitchFamily="50" charset="-128"/>
              <a:ea typeface="メイリオ" panose="020B0604030504040204" pitchFamily="50" charset="-128"/>
            </a:endParaRPr>
          </a:p>
          <a:p>
            <a:pPr>
              <a:lnSpc>
                <a:spcPct val="150000"/>
              </a:lnSpc>
            </a:pPr>
            <a:r>
              <a:rPr lang="ja-JP" altLang="en-US" sz="1600" dirty="0" smtClean="0">
                <a:latin typeface="メイリオ" panose="020B0604030504040204" pitchFamily="50" charset="-128"/>
                <a:ea typeface="メイリオ" panose="020B0604030504040204" pitchFamily="50" charset="-128"/>
              </a:rPr>
              <a:t>・市スポーツ教室</a:t>
            </a:r>
            <a:r>
              <a:rPr lang="ja-JP" altLang="en-US" sz="1600" dirty="0">
                <a:latin typeface="メイリオ" panose="020B0604030504040204" pitchFamily="50" charset="-128"/>
                <a:ea typeface="メイリオ" panose="020B0604030504040204" pitchFamily="50" charset="-128"/>
              </a:rPr>
              <a:t>指導員</a:t>
            </a:r>
            <a:r>
              <a:rPr lang="en-US" altLang="ja-JP" sz="1050" dirty="0" smtClean="0">
                <a:latin typeface="メイリオ" panose="020B0604030504040204" pitchFamily="50" charset="-128"/>
                <a:ea typeface="メイリオ" panose="020B0604030504040204" pitchFamily="50" charset="-128"/>
              </a:rPr>
              <a:t>(</a:t>
            </a:r>
            <a:r>
              <a:rPr lang="ja-JP" altLang="en-US" sz="1050" dirty="0" smtClean="0">
                <a:latin typeface="メイリオ" panose="020B0604030504040204" pitchFamily="50" charset="-128"/>
                <a:ea typeface="メイリオ" panose="020B0604030504040204" pitchFamily="50" charset="-128"/>
              </a:rPr>
              <a:t>市体育館</a:t>
            </a:r>
            <a:r>
              <a:rPr lang="en-US" altLang="ja-JP" sz="1050" dirty="0" smtClean="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　</a:t>
            </a:r>
            <a:r>
              <a:rPr lang="ja-JP" altLang="en-US" sz="1050" dirty="0" smtClean="0">
                <a:latin typeface="メイリオ" panose="020B0604030504040204" pitchFamily="50" charset="-128"/>
                <a:ea typeface="メイリオ" panose="020B0604030504040204" pitchFamily="50" charset="-128"/>
              </a:rPr>
              <a:t> </a:t>
            </a:r>
            <a:r>
              <a:rPr lang="en-US" altLang="ja-JP" sz="1600" dirty="0" smtClean="0">
                <a:latin typeface="メイリオ" panose="020B0604030504040204" pitchFamily="50" charset="-128"/>
                <a:ea typeface="メイリオ" panose="020B0604030504040204" pitchFamily="50" charset="-128"/>
              </a:rPr>
              <a:t>1,500</a:t>
            </a:r>
            <a:r>
              <a:rPr lang="ja-JP" altLang="en-US" sz="1600" dirty="0" smtClean="0">
                <a:latin typeface="メイリオ" panose="020B0604030504040204" pitchFamily="50" charset="-128"/>
                <a:ea typeface="メイリオ" panose="020B0604030504040204" pitchFamily="50" charset="-128"/>
              </a:rPr>
              <a:t>円</a:t>
            </a:r>
            <a:r>
              <a:rPr lang="en-US" altLang="ja-JP" sz="1600" dirty="0" smtClean="0">
                <a:latin typeface="メイリオ" panose="020B0604030504040204" pitchFamily="50" charset="-128"/>
                <a:ea typeface="メイリオ" panose="020B0604030504040204" pitchFamily="50" charset="-128"/>
              </a:rPr>
              <a:t>/</a:t>
            </a:r>
            <a:r>
              <a:rPr lang="ja-JP" altLang="en-US" sz="1600" dirty="0" smtClean="0">
                <a:latin typeface="メイリオ" panose="020B0604030504040204" pitchFamily="50" charset="-128"/>
                <a:ea typeface="メイリオ" panose="020B0604030504040204" pitchFamily="50" charset="-128"/>
              </a:rPr>
              <a:t>時</a:t>
            </a:r>
            <a:endParaRPr lang="en-US" altLang="ja-JP" sz="1600" dirty="0" smtClean="0">
              <a:latin typeface="メイリオ" panose="020B0604030504040204" pitchFamily="50" charset="-128"/>
              <a:ea typeface="メイリオ" panose="020B0604030504040204" pitchFamily="50" charset="-128"/>
            </a:endParaRPr>
          </a:p>
          <a:p>
            <a:pPr>
              <a:lnSpc>
                <a:spcPct val="150000"/>
              </a:lnSpc>
            </a:pPr>
            <a:r>
              <a:rPr lang="ja-JP" altLang="en-US" sz="1600" dirty="0" smtClean="0">
                <a:latin typeface="メイリオ" panose="020B0604030504040204" pitchFamily="50" charset="-128"/>
                <a:ea typeface="メイリオ" panose="020B0604030504040204" pitchFamily="50" charset="-128"/>
              </a:rPr>
              <a:t>≪</a:t>
            </a:r>
            <a:r>
              <a:rPr lang="en-US" altLang="ja-JP" sz="1600" dirty="0" smtClean="0">
                <a:latin typeface="メイリオ" panose="020B0604030504040204" pitchFamily="50" charset="-128"/>
                <a:ea typeface="メイリオ" panose="020B0604030504040204" pitchFamily="50" charset="-128"/>
              </a:rPr>
              <a:t>R3</a:t>
            </a:r>
            <a:r>
              <a:rPr lang="ja-JP" altLang="en-US" sz="1600" dirty="0" smtClean="0">
                <a:latin typeface="メイリオ" panose="020B0604030504040204" pitchFamily="50" charset="-128"/>
                <a:ea typeface="メイリオ" panose="020B0604030504040204" pitchFamily="50" charset="-128"/>
              </a:rPr>
              <a:t>国の実践研究≫</a:t>
            </a:r>
            <a:endParaRPr lang="en-US" altLang="ja-JP" sz="1600" dirty="0" smtClean="0">
              <a:latin typeface="メイリオ" panose="020B0604030504040204" pitchFamily="50" charset="-128"/>
              <a:ea typeface="メイリオ" panose="020B0604030504040204" pitchFamily="50" charset="-128"/>
            </a:endParaRPr>
          </a:p>
          <a:p>
            <a:pPr>
              <a:lnSpc>
                <a:spcPct val="150000"/>
              </a:lnSpc>
            </a:pPr>
            <a:r>
              <a:rPr lang="ja-JP" altLang="en-US" sz="1600" dirty="0">
                <a:latin typeface="メイリオ" panose="020B0604030504040204" pitchFamily="50" charset="-128"/>
                <a:ea typeface="メイリオ" panose="020B0604030504040204" pitchFamily="50" charset="-128"/>
              </a:rPr>
              <a:t>・時間単価</a:t>
            </a:r>
            <a:r>
              <a:rPr lang="ja-JP" altLang="en-US" sz="1600" dirty="0" smtClean="0">
                <a:latin typeface="メイリオ" panose="020B0604030504040204" pitchFamily="50" charset="-128"/>
                <a:ea typeface="メイリオ" panose="020B0604030504040204" pitchFamily="50" charset="-128"/>
              </a:rPr>
              <a:t>での支払い平均額</a:t>
            </a:r>
            <a:r>
              <a:rPr lang="ja-JP" altLang="en-US" sz="1600" dirty="0">
                <a:latin typeface="メイリオ" panose="020B0604030504040204" pitchFamily="50" charset="-128"/>
                <a:ea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rPr>
              <a:t>　</a:t>
            </a:r>
            <a:r>
              <a:rPr lang="en-US" altLang="ja-JP" sz="1600" dirty="0" smtClean="0">
                <a:latin typeface="メイリオ" panose="020B0604030504040204" pitchFamily="50" charset="-128"/>
                <a:ea typeface="メイリオ" panose="020B0604030504040204" pitchFamily="50" charset="-128"/>
              </a:rPr>
              <a:t>2,292</a:t>
            </a:r>
            <a:r>
              <a:rPr lang="ja-JP" altLang="en-US" sz="1600" dirty="0" smtClean="0">
                <a:latin typeface="メイリオ" panose="020B0604030504040204" pitchFamily="50" charset="-128"/>
                <a:ea typeface="メイリオ" panose="020B0604030504040204" pitchFamily="50" charset="-128"/>
              </a:rPr>
              <a:t>円</a:t>
            </a:r>
            <a:r>
              <a:rPr lang="en-US" altLang="ja-JP" sz="1600" dirty="0" smtClean="0">
                <a:latin typeface="メイリオ" panose="020B0604030504040204" pitchFamily="50" charset="-128"/>
                <a:ea typeface="メイリオ" panose="020B0604030504040204" pitchFamily="50" charset="-128"/>
              </a:rPr>
              <a:t>/</a:t>
            </a:r>
            <a:r>
              <a:rPr lang="ja-JP" altLang="en-US" sz="1600" dirty="0" smtClean="0">
                <a:latin typeface="メイリオ" panose="020B0604030504040204" pitchFamily="50" charset="-128"/>
                <a:ea typeface="メイリオ" panose="020B0604030504040204" pitchFamily="50" charset="-128"/>
              </a:rPr>
              <a:t>時</a:t>
            </a:r>
            <a:endParaRPr lang="en-US" altLang="ja-JP" sz="1600" dirty="0" smtClean="0">
              <a:latin typeface="メイリオ" panose="020B0604030504040204" pitchFamily="50" charset="-128"/>
              <a:ea typeface="メイリオ" panose="020B0604030504040204" pitchFamily="50" charset="-128"/>
            </a:endParaRPr>
          </a:p>
          <a:p>
            <a:pPr>
              <a:lnSpc>
                <a:spcPct val="150000"/>
              </a:lnSpc>
            </a:pPr>
            <a:r>
              <a:rPr lang="ja-JP" altLang="en-US" sz="1600" dirty="0" smtClean="0">
                <a:latin typeface="メイリオ" panose="020B0604030504040204" pitchFamily="50" charset="-128"/>
                <a:ea typeface="メイリオ" panose="020B0604030504040204" pitchFamily="50" charset="-128"/>
              </a:rPr>
              <a:t>・回数</a:t>
            </a:r>
            <a:r>
              <a:rPr lang="ja-JP" altLang="en-US" sz="1600" dirty="0">
                <a:latin typeface="メイリオ" panose="020B0604030504040204" pitchFamily="50" charset="-128"/>
                <a:ea typeface="メイリオ" panose="020B0604030504040204" pitchFamily="50" charset="-128"/>
              </a:rPr>
              <a:t>単価</a:t>
            </a:r>
            <a:r>
              <a:rPr lang="ja-JP" altLang="en-US" sz="1600" dirty="0" smtClean="0">
                <a:latin typeface="メイリオ" panose="020B0604030504040204" pitchFamily="50" charset="-128"/>
                <a:ea typeface="メイリオ" panose="020B0604030504040204" pitchFamily="50" charset="-128"/>
              </a:rPr>
              <a:t>での支払い平均額　　</a:t>
            </a:r>
            <a:r>
              <a:rPr lang="en-US" altLang="ja-JP" sz="1600" dirty="0" smtClean="0">
                <a:latin typeface="メイリオ" panose="020B0604030504040204" pitchFamily="50" charset="-128"/>
                <a:ea typeface="メイリオ" panose="020B0604030504040204" pitchFamily="50" charset="-128"/>
              </a:rPr>
              <a:t>3,935</a:t>
            </a:r>
            <a:r>
              <a:rPr lang="ja-JP" altLang="en-US" sz="1600" dirty="0" smtClean="0">
                <a:latin typeface="メイリオ" panose="020B0604030504040204" pitchFamily="50" charset="-128"/>
                <a:ea typeface="メイリオ" panose="020B0604030504040204" pitchFamily="50" charset="-128"/>
              </a:rPr>
              <a:t>円</a:t>
            </a:r>
            <a:r>
              <a:rPr lang="en-US" altLang="ja-JP" sz="1600" dirty="0" smtClean="0">
                <a:latin typeface="メイリオ" panose="020B0604030504040204" pitchFamily="50" charset="-128"/>
                <a:ea typeface="メイリオ" panose="020B0604030504040204" pitchFamily="50" charset="-128"/>
              </a:rPr>
              <a:t>/</a:t>
            </a:r>
            <a:r>
              <a:rPr lang="ja-JP" altLang="en-US" sz="1600" dirty="0" smtClean="0">
                <a:latin typeface="メイリオ" panose="020B0604030504040204" pitchFamily="50" charset="-128"/>
                <a:ea typeface="メイリオ" panose="020B0604030504040204" pitchFamily="50" charset="-128"/>
              </a:rPr>
              <a:t>回</a:t>
            </a:r>
            <a:endParaRPr lang="en-US" altLang="ja-JP" sz="1600" dirty="0">
              <a:latin typeface="メイリオ" panose="020B0604030504040204" pitchFamily="50" charset="-128"/>
              <a:ea typeface="メイリオ" panose="020B0604030504040204" pitchFamily="50" charset="-128"/>
            </a:endParaRPr>
          </a:p>
        </p:txBody>
      </p:sp>
      <p:sp>
        <p:nvSpPr>
          <p:cNvPr id="4" name="角丸四角形 3"/>
          <p:cNvSpPr/>
          <p:nvPr/>
        </p:nvSpPr>
        <p:spPr>
          <a:xfrm>
            <a:off x="81230" y="1042701"/>
            <a:ext cx="2052369" cy="360000"/>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sz="1600" dirty="0" smtClean="0">
                <a:latin typeface="メイリオ" panose="020B0604030504040204" pitchFamily="50" charset="-128"/>
                <a:ea typeface="メイリオ" panose="020B0604030504040204" pitchFamily="50" charset="-128"/>
              </a:rPr>
              <a:t>手　当</a:t>
            </a:r>
            <a:endParaRPr kumimoji="1" lang="ja-JP" altLang="en-US" sz="1600" dirty="0">
              <a:latin typeface="メイリオ" panose="020B0604030504040204" pitchFamily="50" charset="-128"/>
              <a:ea typeface="メイリオ" panose="020B0604030504040204" pitchFamily="50" charset="-128"/>
            </a:endParaRPr>
          </a:p>
        </p:txBody>
      </p:sp>
      <p:sp>
        <p:nvSpPr>
          <p:cNvPr id="10" name="角丸四角形 9"/>
          <p:cNvSpPr/>
          <p:nvPr/>
        </p:nvSpPr>
        <p:spPr>
          <a:xfrm>
            <a:off x="81229" y="4711410"/>
            <a:ext cx="2052369" cy="435045"/>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sz="1600" dirty="0" smtClean="0">
                <a:latin typeface="メイリオ" panose="020B0604030504040204" pitchFamily="50" charset="-128"/>
                <a:ea typeface="メイリオ" panose="020B0604030504040204" pitchFamily="50" charset="-128"/>
              </a:rPr>
              <a:t>会費　</a:t>
            </a:r>
            <a:r>
              <a:rPr lang="ja-JP" altLang="en-US" sz="1600" dirty="0" smtClean="0">
                <a:latin typeface="メイリオ" panose="020B0604030504040204" pitchFamily="50" charset="-128"/>
                <a:ea typeface="メイリオ" panose="020B0604030504040204" pitchFamily="50" charset="-128"/>
              </a:rPr>
              <a:t>例　</a:t>
            </a:r>
            <a:endParaRPr kumimoji="1" lang="ja-JP" altLang="en-US" sz="1600" dirty="0">
              <a:latin typeface="メイリオ" panose="020B0604030504040204" pitchFamily="50" charset="-128"/>
              <a:ea typeface="メイリオ" panose="020B0604030504040204" pitchFamily="50" charset="-128"/>
            </a:endParaRPr>
          </a:p>
        </p:txBody>
      </p:sp>
      <p:sp>
        <p:nvSpPr>
          <p:cNvPr id="12" name="角丸四角形 11"/>
          <p:cNvSpPr/>
          <p:nvPr/>
        </p:nvSpPr>
        <p:spPr>
          <a:xfrm>
            <a:off x="5724636" y="1048728"/>
            <a:ext cx="2052369" cy="395651"/>
          </a:xfrm>
          <a:prstGeom prst="round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sz="1400" dirty="0" smtClean="0">
                <a:latin typeface="メイリオ" panose="020B0604030504040204" pitchFamily="50" charset="-128"/>
                <a:ea typeface="メイリオ" panose="020B0604030504040204" pitchFamily="50" charset="-128"/>
              </a:rPr>
              <a:t>現在の部費（実費）</a:t>
            </a:r>
            <a:endParaRPr kumimoji="1" lang="ja-JP" altLang="en-US" sz="1400" dirty="0">
              <a:latin typeface="メイリオ" panose="020B0604030504040204" pitchFamily="50" charset="-128"/>
              <a:ea typeface="メイリオ" panose="020B0604030504040204" pitchFamily="50" charset="-128"/>
            </a:endParaRPr>
          </a:p>
        </p:txBody>
      </p:sp>
      <p:pic>
        <p:nvPicPr>
          <p:cNvPr id="13" name="図 1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4445" y="1564915"/>
            <a:ext cx="2749030" cy="2121260"/>
          </a:xfrm>
          <a:prstGeom prst="rect">
            <a:avLst/>
          </a:prstGeom>
          <a:noFill/>
          <a:ln>
            <a:noFill/>
          </a:ln>
        </p:spPr>
      </p:pic>
      <p:sp>
        <p:nvSpPr>
          <p:cNvPr id="14" name="テキスト ボックス 1"/>
          <p:cNvSpPr txBox="1"/>
          <p:nvPr/>
        </p:nvSpPr>
        <p:spPr>
          <a:xfrm>
            <a:off x="5916143" y="3854570"/>
            <a:ext cx="3803857" cy="1935835"/>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noAutofit/>
          </a:bodyPr>
          <a:lstStyle/>
          <a:p>
            <a:pPr algn="just">
              <a:lnSpc>
                <a:spcPts val="1900"/>
              </a:lnSpc>
              <a:spcAft>
                <a:spcPts val="0"/>
              </a:spcAft>
            </a:pPr>
            <a:r>
              <a:rPr lang="ja-JP" altLang="en-US" sz="1400" b="1" kern="100" dirty="0" smtClean="0">
                <a:latin typeface="メイリオ" panose="020B0604030504040204" pitchFamily="50" charset="-128"/>
                <a:ea typeface="メイリオ" panose="020B0604030504040204" pitchFamily="50" charset="-128"/>
                <a:cs typeface="Times New Roman" panose="02020603050405020304" pitchFamily="18" charset="0"/>
              </a:rPr>
              <a:t>約</a:t>
            </a:r>
            <a:r>
              <a:rPr lang="en-US" altLang="ja-JP" sz="1400" b="1" kern="100" dirty="0" smtClean="0">
                <a:latin typeface="メイリオ" panose="020B0604030504040204" pitchFamily="50" charset="-128"/>
                <a:ea typeface="メイリオ" panose="020B0604030504040204" pitchFamily="50" charset="-128"/>
                <a:cs typeface="Times New Roman" panose="02020603050405020304" pitchFamily="18" charset="0"/>
              </a:rPr>
              <a:t>7</a:t>
            </a:r>
            <a:r>
              <a:rPr lang="ja-JP" altLang="en-US" sz="1400" b="1" kern="100" dirty="0" smtClean="0">
                <a:latin typeface="メイリオ" panose="020B0604030504040204" pitchFamily="50" charset="-128"/>
                <a:ea typeface="メイリオ" panose="020B0604030504040204" pitchFamily="50" charset="-128"/>
                <a:cs typeface="Times New Roman" panose="02020603050405020304" pitchFamily="18" charset="0"/>
              </a:rPr>
              <a:t>割</a:t>
            </a:r>
            <a:r>
              <a:rPr lang="ja-JP" sz="1400" b="1" kern="100" dirty="0" smtClean="0">
                <a:effectLst/>
                <a:latin typeface="メイリオ" panose="020B0604030504040204" pitchFamily="50" charset="-128"/>
                <a:ea typeface="メイリオ" panose="020B0604030504040204" pitchFamily="50" charset="-128"/>
                <a:cs typeface="Times New Roman" panose="02020603050405020304" pitchFamily="18" charset="0"/>
              </a:rPr>
              <a:t>の</a:t>
            </a:r>
            <a:r>
              <a:rPr lang="ja-JP" altLang="en-US" sz="1400" b="1" kern="100" dirty="0" smtClean="0">
                <a:effectLst/>
                <a:latin typeface="メイリオ" panose="020B0604030504040204" pitchFamily="50" charset="-128"/>
                <a:ea typeface="メイリオ" panose="020B0604030504040204" pitchFamily="50" charset="-128"/>
                <a:cs typeface="Times New Roman" panose="02020603050405020304" pitchFamily="18" charset="0"/>
              </a:rPr>
              <a:t>部</a:t>
            </a:r>
            <a:r>
              <a:rPr lang="ja-JP" sz="1400" b="1" kern="100" dirty="0" smtClean="0">
                <a:effectLst/>
                <a:latin typeface="メイリオ" panose="020B0604030504040204" pitchFamily="50" charset="-128"/>
                <a:ea typeface="メイリオ" panose="020B0604030504040204" pitchFamily="50" charset="-128"/>
                <a:cs typeface="Times New Roman" panose="02020603050405020304" pitchFamily="18" charset="0"/>
              </a:rPr>
              <a:t>では</a:t>
            </a:r>
            <a:r>
              <a:rPr lang="ja-JP" altLang="en-US" sz="1400" b="1" kern="100" dirty="0" smtClean="0">
                <a:effectLst/>
                <a:latin typeface="メイリオ" panose="020B0604030504040204" pitchFamily="50" charset="-128"/>
                <a:ea typeface="メイリオ" panose="020B0604030504040204" pitchFamily="50" charset="-128"/>
                <a:cs typeface="Times New Roman" panose="02020603050405020304" pitchFamily="18" charset="0"/>
              </a:rPr>
              <a:t>部費は</a:t>
            </a:r>
            <a:r>
              <a:rPr lang="ja-JP" sz="1400" b="1" kern="100" dirty="0" smtClean="0">
                <a:effectLst/>
                <a:latin typeface="メイリオ" panose="020B0604030504040204" pitchFamily="50" charset="-128"/>
                <a:ea typeface="メイリオ" panose="020B0604030504040204" pitchFamily="50" charset="-128"/>
                <a:cs typeface="Times New Roman" panose="02020603050405020304" pitchFamily="18" charset="0"/>
              </a:rPr>
              <a:t>月額</a:t>
            </a:r>
            <a:r>
              <a:rPr lang="en-US" sz="1400" b="1" kern="100" dirty="0">
                <a:effectLst/>
                <a:latin typeface="メイリオ" panose="020B0604030504040204" pitchFamily="50" charset="-128"/>
                <a:ea typeface="メイリオ" panose="020B0604030504040204" pitchFamily="50" charset="-128"/>
                <a:cs typeface="Times New Roman" panose="02020603050405020304" pitchFamily="18" charset="0"/>
              </a:rPr>
              <a:t>3000</a:t>
            </a:r>
            <a:r>
              <a:rPr lang="ja-JP" sz="1400" b="1" kern="100" dirty="0">
                <a:effectLst/>
                <a:latin typeface="メイリオ" panose="020B0604030504040204" pitchFamily="50" charset="-128"/>
                <a:ea typeface="メイリオ" panose="020B0604030504040204" pitchFamily="50" charset="-128"/>
                <a:cs typeface="Times New Roman" panose="02020603050405020304" pitchFamily="18" charset="0"/>
              </a:rPr>
              <a:t>円</a:t>
            </a:r>
            <a:r>
              <a:rPr lang="ja-JP" sz="1400" b="1" kern="100" dirty="0" smtClean="0">
                <a:effectLst/>
                <a:latin typeface="メイリオ" panose="020B0604030504040204" pitchFamily="50" charset="-128"/>
                <a:ea typeface="メイリオ" panose="020B0604030504040204" pitchFamily="50" charset="-128"/>
                <a:cs typeface="Times New Roman" panose="02020603050405020304" pitchFamily="18" charset="0"/>
              </a:rPr>
              <a:t>以下</a:t>
            </a:r>
            <a:r>
              <a:rPr lang="ja-JP" sz="14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a:t>
            </a:r>
            <a:endParaRPr lang="en-US" altLang="ja-JP" sz="1400" kern="100" dirty="0" smtClean="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ts val="1900"/>
              </a:lnSpc>
              <a:spcAft>
                <a:spcPts val="0"/>
              </a:spcAft>
            </a:pPr>
            <a:r>
              <a:rPr lang="ja-JP" sz="14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野球</a:t>
            </a:r>
            <a:r>
              <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、吹奏楽、バドミントンについては、</a:t>
            </a:r>
            <a:r>
              <a:rPr lang="en-US" sz="1400" kern="100" dirty="0">
                <a:effectLst/>
                <a:latin typeface="メイリオ" panose="020B0604030504040204" pitchFamily="50" charset="-128"/>
                <a:ea typeface="メイリオ" panose="020B0604030504040204" pitchFamily="50" charset="-128"/>
                <a:cs typeface="Times New Roman" panose="02020603050405020304" pitchFamily="18" charset="0"/>
              </a:rPr>
              <a:t>3000</a:t>
            </a:r>
            <a:r>
              <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円</a:t>
            </a:r>
            <a:r>
              <a:rPr lang="ja-JP" sz="14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以上</a:t>
            </a:r>
            <a:r>
              <a:rPr lang="ja-JP" altLang="en-US" sz="14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の部</a:t>
            </a:r>
            <a:r>
              <a:rPr lang="ja-JP" sz="14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が多</a:t>
            </a: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い</a:t>
            </a:r>
            <a:r>
              <a:rPr lang="ja-JP" sz="14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a:t>
            </a:r>
            <a:endParaRPr lang="en-US" altLang="ja-JP" sz="1400" kern="100" dirty="0" smtClean="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ts val="1900"/>
              </a:lnSpc>
              <a:spcAft>
                <a:spcPts val="0"/>
              </a:spcAft>
            </a:pPr>
            <a:r>
              <a:rPr lang="ja-JP" altLang="en-US" sz="1400" kern="100" dirty="0" smtClean="0">
                <a:latin typeface="メイリオ" panose="020B0604030504040204" pitchFamily="50" charset="-128"/>
                <a:ea typeface="メイリオ" panose="020B0604030504040204" pitchFamily="50" charset="-128"/>
                <a:cs typeface="Times New Roman" panose="02020603050405020304" pitchFamily="18" charset="0"/>
              </a:rPr>
              <a:t>部費は、保護者会が回収しているものであり、用途は、大会参加費、協会登録費、練習用具の購入など</a:t>
            </a:r>
            <a:r>
              <a:rPr lang="ja-JP" altLang="en-US" sz="1400" b="1" kern="100" dirty="0" smtClean="0">
                <a:latin typeface="メイリオ" panose="020B0604030504040204" pitchFamily="50" charset="-128"/>
                <a:ea typeface="メイリオ" panose="020B0604030504040204" pitchFamily="50" charset="-128"/>
                <a:cs typeface="Times New Roman" panose="02020603050405020304" pitchFamily="18" charset="0"/>
              </a:rPr>
              <a:t>実費</a:t>
            </a:r>
            <a:r>
              <a:rPr lang="ja-JP" altLang="en-US" sz="1400" kern="100" dirty="0" smtClean="0">
                <a:latin typeface="メイリオ" panose="020B0604030504040204" pitchFamily="50" charset="-128"/>
                <a:ea typeface="メイリオ" panose="020B0604030504040204" pitchFamily="50" charset="-128"/>
                <a:cs typeface="Times New Roman" panose="02020603050405020304" pitchFamily="18" charset="0"/>
              </a:rPr>
              <a:t>に係るもの。</a:t>
            </a:r>
            <a:endPar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5" name="正方形/長方形 14"/>
          <p:cNvSpPr/>
          <p:nvPr/>
        </p:nvSpPr>
        <p:spPr>
          <a:xfrm>
            <a:off x="7703153" y="1206865"/>
            <a:ext cx="2202847" cy="261610"/>
          </a:xfrm>
          <a:prstGeom prst="rect">
            <a:avLst/>
          </a:prstGeom>
        </p:spPr>
        <p:txBody>
          <a:bodyPr wrap="none">
            <a:spAutoFit/>
          </a:bodyPr>
          <a:lstStyle/>
          <a:p>
            <a:r>
              <a:rPr lang="ja-JP" altLang="en-US" sz="1100" dirty="0" smtClean="0">
                <a:latin typeface="メイリオ" panose="020B0604030504040204" pitchFamily="50" charset="-128"/>
                <a:ea typeface="メイリオ" panose="020B0604030504040204" pitchFamily="50" charset="-128"/>
              </a:rPr>
              <a:t>（</a:t>
            </a:r>
            <a:r>
              <a:rPr lang="en-US" altLang="ja-JP" sz="1100" dirty="0" smtClean="0">
                <a:latin typeface="メイリオ" panose="020B0604030504040204" pitchFamily="50" charset="-128"/>
                <a:ea typeface="メイリオ" panose="020B0604030504040204" pitchFamily="50" charset="-128"/>
              </a:rPr>
              <a:t>R3</a:t>
            </a:r>
            <a:r>
              <a:rPr lang="ja-JP" altLang="en-US" sz="1100" dirty="0" smtClean="0">
                <a:latin typeface="メイリオ" panose="020B0604030504040204" pitchFamily="50" charset="-128"/>
                <a:ea typeface="メイリオ" panose="020B0604030504040204" pitchFamily="50" charset="-128"/>
              </a:rPr>
              <a:t>市保護者向けアンケート）</a:t>
            </a:r>
            <a:endParaRPr lang="ja-JP" altLang="en-US" sz="1100" dirty="0">
              <a:latin typeface="メイリオ" panose="020B0604030504040204" pitchFamily="50" charset="-128"/>
              <a:ea typeface="メイリオ" panose="020B0604030504040204" pitchFamily="50" charset="-128"/>
            </a:endParaRPr>
          </a:p>
        </p:txBody>
      </p:sp>
      <p:sp>
        <p:nvSpPr>
          <p:cNvPr id="17" name="直線コネクタ 16"/>
          <p:cNvSpPr/>
          <p:nvPr/>
        </p:nvSpPr>
        <p:spPr>
          <a:xfrm>
            <a:off x="0" y="943836"/>
            <a:ext cx="9720000" cy="360"/>
          </a:xfrm>
          <a:prstGeom prst="line">
            <a:avLst/>
          </a:prstGeom>
          <a:ln w="76200"/>
        </p:spPr>
        <p:style>
          <a:lnRef idx="1">
            <a:schemeClr val="dk1"/>
          </a:lnRef>
          <a:fillRef idx="0">
            <a:schemeClr val="dk1"/>
          </a:fillRef>
          <a:effectRef idx="0">
            <a:schemeClr val="dk1"/>
          </a:effectRef>
          <a:fontRef idx="minor">
            <a:schemeClr val="tx1"/>
          </a:fontRef>
        </p:style>
      </p:sp>
      <p:sp>
        <p:nvSpPr>
          <p:cNvPr id="2" name="正方形/長方形 1"/>
          <p:cNvSpPr/>
          <p:nvPr/>
        </p:nvSpPr>
        <p:spPr>
          <a:xfrm>
            <a:off x="237448" y="514522"/>
            <a:ext cx="646331" cy="369332"/>
          </a:xfrm>
          <a:prstGeom prst="rect">
            <a:avLst/>
          </a:prstGeom>
          <a:ln>
            <a:solidFill>
              <a:schemeClr val="tx1"/>
            </a:solidFill>
          </a:ln>
        </p:spPr>
        <p:txBody>
          <a:bodyPr wrap="none" anchor="ctr">
            <a:spAutoFit/>
          </a:bodyPr>
          <a:lstStyle/>
          <a:p>
            <a:r>
              <a:rPr lang="ja-JP" altLang="en-US" b="1" dirty="0">
                <a:latin typeface="メイリオ" panose="020B0604030504040204" pitchFamily="50" charset="-128"/>
                <a:ea typeface="メイリオ" panose="020B0604030504040204" pitchFamily="50" charset="-128"/>
              </a:rPr>
              <a:t>参照</a:t>
            </a:r>
            <a:endParaRPr lang="ja-JP" altLang="en-US" dirty="0"/>
          </a:p>
        </p:txBody>
      </p:sp>
      <p:sp>
        <p:nvSpPr>
          <p:cNvPr id="16" name="楕円 15"/>
          <p:cNvSpPr/>
          <p:nvPr/>
        </p:nvSpPr>
        <p:spPr>
          <a:xfrm>
            <a:off x="9384906" y="6348912"/>
            <a:ext cx="396000" cy="373657"/>
          </a:xfrm>
          <a:prstGeom prst="ellipse">
            <a:avLst/>
          </a:prstGeom>
          <a:solidFill>
            <a:schemeClr val="bg1"/>
          </a:solidFill>
          <a:ln>
            <a:solidFill>
              <a:schemeClr val="tx1">
                <a:alpha val="98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dirty="0" smtClean="0">
                <a:solidFill>
                  <a:schemeClr val="tx1"/>
                </a:solidFill>
                <a:latin typeface="Algerian" panose="04020705040A02060702" pitchFamily="82" charset="0"/>
              </a:rPr>
              <a:t>16</a:t>
            </a:r>
            <a:endParaRPr kumimoji="1" lang="en-US" altLang="ja-JP" dirty="0" smtClean="0">
              <a:solidFill>
                <a:schemeClr val="tx1"/>
              </a:solidFill>
              <a:latin typeface="Algerian" panose="04020705040A02060702" pitchFamily="8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944825" y="1385133"/>
            <a:ext cx="6184184" cy="4480560"/>
          </a:xfrm>
          <a:prstGeom prst="rect">
            <a:avLst/>
          </a:prstGeom>
        </p:spPr>
        <p:txBody>
          <a:bodyPr wrap="square">
            <a:spAutoFit/>
          </a:bodyPr>
          <a:lstStyle/>
          <a:p>
            <a:pPr>
              <a:lnSpc>
                <a:spcPct val="200000"/>
              </a:lnSpc>
              <a:buNone/>
            </a:pPr>
            <a:r>
              <a:rPr lang="en-US" altLang="ja-JP" sz="2400" b="1" spc="-1" dirty="0" smtClean="0">
                <a:solidFill>
                  <a:srgbClr val="000000"/>
                </a:solidFill>
                <a:latin typeface="メイリオ" panose="020B0604030504040204" pitchFamily="50" charset="-128"/>
                <a:ea typeface="メイリオ" panose="020B0604030504040204" pitchFamily="50" charset="-128"/>
              </a:rPr>
              <a:t>0</a:t>
            </a:r>
            <a:r>
              <a:rPr lang="ja-JP" altLang="en-US" sz="2400" b="1" spc="-1" dirty="0" smtClean="0">
                <a:solidFill>
                  <a:srgbClr val="000000"/>
                </a:solidFill>
                <a:latin typeface="メイリオ" panose="020B0604030504040204" pitchFamily="50" charset="-128"/>
                <a:ea typeface="メイリオ" panose="020B0604030504040204" pitchFamily="50" charset="-128"/>
              </a:rPr>
              <a:t>　前回の振り返り</a:t>
            </a:r>
            <a:endParaRPr lang="en-US" altLang="ja-JP" sz="2400" b="1" spc="-1" dirty="0" smtClean="0">
              <a:solidFill>
                <a:srgbClr val="000000"/>
              </a:solidFill>
              <a:latin typeface="メイリオ" panose="020B0604030504040204" pitchFamily="50" charset="-128"/>
              <a:ea typeface="メイリオ" panose="020B0604030504040204" pitchFamily="50" charset="-128"/>
            </a:endParaRPr>
          </a:p>
          <a:p>
            <a:pPr>
              <a:lnSpc>
                <a:spcPct val="200000"/>
              </a:lnSpc>
              <a:buNone/>
            </a:pPr>
            <a:r>
              <a:rPr lang="en-US" altLang="ja-JP" sz="2400" b="1" spc="-1" dirty="0" smtClean="0">
                <a:solidFill>
                  <a:schemeClr val="bg1">
                    <a:lumMod val="50000"/>
                  </a:schemeClr>
                </a:solidFill>
                <a:latin typeface="メイリオ" panose="020B0604030504040204" pitchFamily="50" charset="-128"/>
                <a:ea typeface="メイリオ" panose="020B0604030504040204" pitchFamily="50" charset="-128"/>
              </a:rPr>
              <a:t>1</a:t>
            </a:r>
            <a:r>
              <a:rPr lang="ja-JP" altLang="en-US" sz="2400" b="1" spc="-1" dirty="0" smtClean="0">
                <a:solidFill>
                  <a:schemeClr val="bg1">
                    <a:lumMod val="50000"/>
                  </a:schemeClr>
                </a:solidFill>
                <a:latin typeface="メイリオ" panose="020B0604030504040204" pitchFamily="50" charset="-128"/>
                <a:ea typeface="メイリオ" panose="020B0604030504040204" pitchFamily="50" charset="-128"/>
              </a:rPr>
              <a:t>　関係者のあるべき姿</a:t>
            </a:r>
          </a:p>
          <a:p>
            <a:pPr>
              <a:lnSpc>
                <a:spcPct val="200000"/>
              </a:lnSpc>
              <a:buNone/>
            </a:pPr>
            <a:r>
              <a:rPr lang="en-US" altLang="ja-JP" sz="2400" b="1" spc="-1" dirty="0" smtClean="0">
                <a:solidFill>
                  <a:schemeClr val="bg1">
                    <a:lumMod val="50000"/>
                  </a:schemeClr>
                </a:solidFill>
                <a:latin typeface="メイリオ" panose="020B0604030504040204" pitchFamily="50" charset="-128"/>
                <a:ea typeface="メイリオ" panose="020B0604030504040204" pitchFamily="50" charset="-128"/>
              </a:rPr>
              <a:t>2</a:t>
            </a:r>
            <a:r>
              <a:rPr lang="ja-JP" altLang="en-US" sz="2400" b="1" spc="-1" dirty="0" smtClean="0">
                <a:solidFill>
                  <a:schemeClr val="bg1">
                    <a:lumMod val="50000"/>
                  </a:schemeClr>
                </a:solidFill>
                <a:latin typeface="メイリオ" panose="020B0604030504040204" pitchFamily="50" charset="-128"/>
                <a:ea typeface="メイリオ" panose="020B0604030504040204" pitchFamily="50" charset="-128"/>
              </a:rPr>
              <a:t>　</a:t>
            </a:r>
            <a:r>
              <a:rPr lang="ja-JP" altLang="en-US" sz="2400" b="1" spc="-1" dirty="0" smtClean="0">
                <a:solidFill>
                  <a:schemeClr val="bg1">
                    <a:lumMod val="50000"/>
                  </a:schemeClr>
                </a:solidFill>
                <a:latin typeface="メイリオ" panose="020B0604030504040204" pitchFamily="50" charset="-128"/>
                <a:ea typeface="メイリオ" panose="020B0604030504040204" pitchFamily="50" charset="-128"/>
                <a:sym typeface="+mn-ea"/>
              </a:rPr>
              <a:t>健全な</a:t>
            </a:r>
            <a:r>
              <a:rPr lang="ja-JP" altLang="en-US" sz="2400" b="1" spc="-1" dirty="0" smtClean="0">
                <a:solidFill>
                  <a:schemeClr val="bg1">
                    <a:lumMod val="50000"/>
                  </a:schemeClr>
                </a:solidFill>
                <a:latin typeface="メイリオ" panose="020B0604030504040204" pitchFamily="50" charset="-128"/>
                <a:ea typeface="メイリオ" panose="020B0604030504040204" pitchFamily="50" charset="-128"/>
              </a:rPr>
              <a:t>活動を支える体制</a:t>
            </a:r>
          </a:p>
          <a:p>
            <a:pPr>
              <a:lnSpc>
                <a:spcPct val="200000"/>
              </a:lnSpc>
              <a:buNone/>
            </a:pPr>
            <a:r>
              <a:rPr lang="ja-JP" altLang="en-US" sz="2400" b="1" spc="-1" dirty="0">
                <a:solidFill>
                  <a:schemeClr val="bg1">
                    <a:lumMod val="50000"/>
                  </a:schemeClr>
                </a:solidFill>
                <a:latin typeface="メイリオ" panose="020B0604030504040204" pitchFamily="50" charset="-128"/>
                <a:ea typeface="メイリオ" panose="020B0604030504040204" pitchFamily="50" charset="-128"/>
              </a:rPr>
              <a:t>　</a:t>
            </a:r>
            <a:r>
              <a:rPr lang="en-US" altLang="ja-JP" sz="2400" b="1" spc="-1" dirty="0" smtClean="0">
                <a:solidFill>
                  <a:schemeClr val="bg1">
                    <a:lumMod val="50000"/>
                  </a:schemeClr>
                </a:solidFill>
                <a:latin typeface="メイリオ" panose="020B0604030504040204" pitchFamily="50" charset="-128"/>
                <a:ea typeface="メイリオ" panose="020B0604030504040204" pitchFamily="50" charset="-128"/>
              </a:rPr>
              <a:t>2-1</a:t>
            </a:r>
            <a:r>
              <a:rPr lang="ja-JP" altLang="en-US" sz="2400" b="1" spc="-1" dirty="0" smtClean="0">
                <a:solidFill>
                  <a:schemeClr val="bg1">
                    <a:lumMod val="50000"/>
                  </a:schemeClr>
                </a:solidFill>
                <a:latin typeface="メイリオ" panose="020B0604030504040204" pitchFamily="50" charset="-128"/>
                <a:ea typeface="メイリオ" panose="020B0604030504040204" pitchFamily="50" charset="-128"/>
              </a:rPr>
              <a:t>　指導員</a:t>
            </a:r>
            <a:r>
              <a:rPr lang="ja-JP" altLang="en-US" sz="2400" b="1" spc="-1" dirty="0">
                <a:solidFill>
                  <a:schemeClr val="bg1">
                    <a:lumMod val="50000"/>
                  </a:schemeClr>
                </a:solidFill>
                <a:latin typeface="メイリオ" panose="020B0604030504040204" pitchFamily="50" charset="-128"/>
                <a:ea typeface="メイリオ" panose="020B0604030504040204" pitchFamily="50" charset="-128"/>
              </a:rPr>
              <a:t>の</a:t>
            </a:r>
            <a:r>
              <a:rPr lang="ja-JP" altLang="en-US" sz="2400" b="1" spc="-1" dirty="0" smtClean="0">
                <a:solidFill>
                  <a:schemeClr val="bg1">
                    <a:lumMod val="50000"/>
                  </a:schemeClr>
                </a:solidFill>
                <a:latin typeface="メイリオ" panose="020B0604030504040204" pitchFamily="50" charset="-128"/>
                <a:ea typeface="メイリオ" panose="020B0604030504040204" pitchFamily="50" charset="-128"/>
              </a:rPr>
              <a:t>確保</a:t>
            </a:r>
          </a:p>
          <a:p>
            <a:pPr lvl="0">
              <a:lnSpc>
                <a:spcPct val="200000"/>
              </a:lnSpc>
            </a:pPr>
            <a:r>
              <a:rPr lang="ja-JP" altLang="en-US" sz="2400" b="1" spc="-1" dirty="0">
                <a:solidFill>
                  <a:schemeClr val="bg1">
                    <a:lumMod val="50000"/>
                  </a:schemeClr>
                </a:solidFill>
                <a:latin typeface="メイリオ" panose="020B0604030504040204" pitchFamily="50" charset="-128"/>
                <a:ea typeface="メイリオ" panose="020B0604030504040204" pitchFamily="50" charset="-128"/>
              </a:rPr>
              <a:t>　</a:t>
            </a:r>
            <a:r>
              <a:rPr lang="en-US" altLang="ja-JP" sz="2400" b="1" spc="-1" dirty="0">
                <a:solidFill>
                  <a:schemeClr val="bg1">
                    <a:lumMod val="50000"/>
                  </a:schemeClr>
                </a:solidFill>
                <a:latin typeface="メイリオ" panose="020B0604030504040204" pitchFamily="50" charset="-128"/>
                <a:ea typeface="メイリオ" panose="020B0604030504040204" pitchFamily="50" charset="-128"/>
              </a:rPr>
              <a:t>2-2</a:t>
            </a:r>
            <a:r>
              <a:rPr lang="ja-JP" altLang="en-US" sz="2400" b="1" spc="-1" dirty="0">
                <a:solidFill>
                  <a:schemeClr val="bg1">
                    <a:lumMod val="50000"/>
                  </a:schemeClr>
                </a:solidFill>
                <a:latin typeface="メイリオ" panose="020B0604030504040204" pitchFamily="50" charset="-128"/>
                <a:ea typeface="メイリオ" panose="020B0604030504040204" pitchFamily="50" charset="-128"/>
              </a:rPr>
              <a:t>　運営</a:t>
            </a:r>
            <a:r>
              <a:rPr lang="ja-JP" altLang="en-US" sz="2400" b="1" spc="-1" dirty="0" smtClean="0">
                <a:solidFill>
                  <a:schemeClr val="bg1">
                    <a:lumMod val="50000"/>
                  </a:schemeClr>
                </a:solidFill>
                <a:latin typeface="メイリオ" panose="020B0604030504040204" pitchFamily="50" charset="-128"/>
                <a:ea typeface="メイリオ" panose="020B0604030504040204" pitchFamily="50" charset="-128"/>
              </a:rPr>
              <a:t>体制</a:t>
            </a:r>
          </a:p>
          <a:p>
            <a:pPr lvl="0">
              <a:lnSpc>
                <a:spcPct val="200000"/>
              </a:lnSpc>
            </a:pPr>
            <a:r>
              <a:rPr lang="ja-JP" altLang="en-US" sz="2400" b="1" spc="-1" dirty="0" smtClean="0">
                <a:solidFill>
                  <a:schemeClr val="bg1">
                    <a:lumMod val="50000"/>
                  </a:schemeClr>
                </a:solidFill>
                <a:latin typeface="メイリオ" panose="020B0604030504040204" pitchFamily="50" charset="-128"/>
                <a:ea typeface="メイリオ" panose="020B0604030504040204" pitchFamily="50" charset="-128"/>
              </a:rPr>
              <a:t>３</a:t>
            </a:r>
            <a:r>
              <a:rPr lang="ja-JP" altLang="en-US" sz="2400" b="1" spc="-1" dirty="0">
                <a:solidFill>
                  <a:schemeClr val="bg1">
                    <a:lumMod val="50000"/>
                  </a:schemeClr>
                </a:solidFill>
                <a:latin typeface="メイリオ" panose="020B0604030504040204" pitchFamily="50" charset="-128"/>
                <a:ea typeface="メイリオ" panose="020B0604030504040204" pitchFamily="50" charset="-128"/>
              </a:rPr>
              <a:t>　ロードマップ</a:t>
            </a:r>
            <a:r>
              <a:rPr lang="en-US" altLang="ja-JP" sz="2400" b="1" spc="-1" dirty="0" smtClean="0">
                <a:solidFill>
                  <a:schemeClr val="bg1">
                    <a:lumMod val="50000"/>
                  </a:schemeClr>
                </a:solidFill>
                <a:latin typeface="メイリオ" panose="020B0604030504040204" pitchFamily="50" charset="-128"/>
                <a:ea typeface="メイリオ" panose="020B0604030504040204" pitchFamily="50" charset="-128"/>
              </a:rPr>
              <a:t>2030</a:t>
            </a:r>
          </a:p>
        </p:txBody>
      </p:sp>
      <p:grpSp>
        <p:nvGrpSpPr>
          <p:cNvPr id="3" name="グループ化 2"/>
          <p:cNvGrpSpPr/>
          <p:nvPr/>
        </p:nvGrpSpPr>
        <p:grpSpPr>
          <a:xfrm>
            <a:off x="-25400" y="414020"/>
            <a:ext cx="2617470" cy="619760"/>
            <a:chOff x="-39" y="85"/>
            <a:chExt cx="4122" cy="976"/>
          </a:xfrm>
        </p:grpSpPr>
        <p:sp>
          <p:nvSpPr>
            <p:cNvPr id="2" name="四角形 1"/>
            <p:cNvSpPr/>
            <p:nvPr/>
          </p:nvSpPr>
          <p:spPr>
            <a:xfrm>
              <a:off x="-39" y="565"/>
              <a:ext cx="680" cy="227"/>
            </a:xfrm>
            <a:prstGeom prst="rect">
              <a:avLst/>
            </a:prstGeom>
            <a:solidFill>
              <a:srgbClr val="1091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正方形/長方形 8"/>
            <p:cNvSpPr/>
            <p:nvPr/>
          </p:nvSpPr>
          <p:spPr>
            <a:xfrm>
              <a:off x="731" y="85"/>
              <a:ext cx="3352" cy="976"/>
            </a:xfrm>
            <a:prstGeom prst="rect">
              <a:avLst/>
            </a:prstGeom>
            <a:noFill/>
            <a:extLst>
              <a:ext uri="{909E8E84-426E-40DD-AFC4-6F175D3DCCD1}">
                <a14:hiddenFill xmlns:a14="http://schemas.microsoft.com/office/drawing/2010/main">
                  <a:solidFill>
                    <a:schemeClr val="bg2"/>
                  </a:solidFill>
                </a14:hiddenFill>
              </a:ext>
            </a:extLst>
          </p:spPr>
          <p:txBody>
            <a:bodyPr wrap="none" lIns="36000" tIns="36000" rIns="36000" bIns="36000" anchor="ctr" anchorCtr="0">
              <a:spAutoFit/>
            </a:bodyPr>
            <a:lstStyle/>
            <a:p>
              <a:pPr>
                <a:lnSpc>
                  <a:spcPct val="200000"/>
                </a:lnSpc>
                <a:buNone/>
              </a:pPr>
              <a:r>
                <a:rPr lang="ja-JP" altLang="en-US" spc="-1" dirty="0">
                  <a:solidFill>
                    <a:srgbClr val="000000"/>
                  </a:solidFill>
                  <a:latin typeface="メイリオ" panose="020B0604030504040204" pitchFamily="50" charset="-128"/>
                  <a:ea typeface="メイリオ" panose="020B0604030504040204" pitchFamily="50" charset="-128"/>
                </a:rPr>
                <a:t>第２回総合教育会議</a:t>
              </a:r>
            </a:p>
          </p:txBody>
        </p:sp>
      </p:grpSp>
      <p:sp>
        <p:nvSpPr>
          <p:cNvPr id="7" name="楕円 6"/>
          <p:cNvSpPr/>
          <p:nvPr/>
        </p:nvSpPr>
        <p:spPr>
          <a:xfrm>
            <a:off x="9323696" y="6092989"/>
            <a:ext cx="396000" cy="373657"/>
          </a:xfrm>
          <a:prstGeom prst="ellipse">
            <a:avLst/>
          </a:prstGeom>
          <a:solidFill>
            <a:schemeClr val="bg1"/>
          </a:solidFill>
          <a:ln>
            <a:solidFill>
              <a:schemeClr val="tx1">
                <a:alpha val="98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dirty="0">
                <a:solidFill>
                  <a:schemeClr val="tx1"/>
                </a:solidFill>
                <a:latin typeface="Algerian" panose="04020705040A02060702" pitchFamily="82" charset="0"/>
              </a:rPr>
              <a:t>1</a:t>
            </a:r>
            <a:endParaRPr kumimoji="1" lang="en-US" altLang="ja-JP" dirty="0" smtClean="0">
              <a:solidFill>
                <a:schemeClr val="tx1"/>
              </a:solidFill>
              <a:latin typeface="Algerian" panose="04020705040A02060702" pitchFamily="8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276469" y="1926066"/>
            <a:ext cx="9300992" cy="3627078"/>
          </a:xfrm>
          <a:prstGeom prst="roundRect">
            <a:avLst>
              <a:gd name="adj" fmla="val 0"/>
            </a:avLst>
          </a:prstGeom>
          <a:solidFill>
            <a:schemeClr val="bg1"/>
          </a:solidFill>
          <a:ln>
            <a:solidFill>
              <a:schemeClr val="tx1">
                <a:lumMod val="75000"/>
                <a:lumOff val="25000"/>
              </a:schemeClr>
            </a:solidFill>
          </a:ln>
          <a:effectLst/>
        </p:spPr>
        <p:txBody>
          <a:bodyPr wrap="square" lIns="180000" tIns="36000" rIns="180000" bIns="0" anchor="ctr">
            <a:spAutoFit/>
          </a:bodyPr>
          <a:lstStyle/>
          <a:p>
            <a:pPr marL="342900" indent="-342900" algn="just">
              <a:lnSpc>
                <a:spcPts val="3500"/>
              </a:lnSpc>
              <a:buFont typeface="Wingdings" panose="05000000000000000000" pitchFamily="2" charset="2"/>
              <a:buChar char="ü"/>
            </a:pPr>
            <a:r>
              <a:rPr kumimoji="1" lang="ja-JP" altLang="en-US" sz="2000" dirty="0" smtClean="0">
                <a:latin typeface="メイリオ" panose="020B0604030504040204" pitchFamily="50" charset="-128"/>
                <a:ea typeface="メイリオ" panose="020B0604030504040204" pitchFamily="50" charset="-128"/>
              </a:rPr>
              <a:t>中学校の部活動は、大きな成果を上げてきた一方、従来の</a:t>
            </a:r>
            <a:r>
              <a:rPr kumimoji="1" lang="ja-JP" altLang="en-US" sz="2000" b="1" dirty="0" smtClean="0">
                <a:latin typeface="メイリオ" panose="020B0604030504040204" pitchFamily="50" charset="-128"/>
                <a:ea typeface="メイリオ" panose="020B0604030504040204" pitchFamily="50" charset="-128"/>
              </a:rPr>
              <a:t>学校</a:t>
            </a:r>
            <a:r>
              <a:rPr kumimoji="1" lang="ja-JP" altLang="en-US" sz="2000" b="1" dirty="0">
                <a:latin typeface="メイリオ" panose="020B0604030504040204" pitchFamily="50" charset="-128"/>
                <a:ea typeface="メイリオ" panose="020B0604030504040204" pitchFamily="50" charset="-128"/>
              </a:rPr>
              <a:t>単位</a:t>
            </a:r>
            <a:r>
              <a:rPr kumimoji="1" lang="ja-JP" altLang="en-US" sz="2000" b="1" dirty="0" smtClean="0">
                <a:latin typeface="メイリオ" panose="020B0604030504040204" pitchFamily="50" charset="-128"/>
                <a:ea typeface="メイリオ" panose="020B0604030504040204" pitchFamily="50" charset="-128"/>
              </a:rPr>
              <a:t>で運営する部活動では、持続可能と言えない</a:t>
            </a:r>
            <a:r>
              <a:rPr kumimoji="1" lang="ja-JP" altLang="en-US" sz="2000" dirty="0" smtClean="0">
                <a:latin typeface="メイリオ" panose="020B0604030504040204" pitchFamily="50" charset="-128"/>
                <a:ea typeface="メイリオ" panose="020B0604030504040204" pitchFamily="50" charset="-128"/>
              </a:rPr>
              <a:t>状況。</a:t>
            </a:r>
            <a:endParaRPr kumimoji="1" lang="en-US" altLang="ja-JP" sz="2000" dirty="0" smtClean="0">
              <a:latin typeface="メイリオ" panose="020B0604030504040204" pitchFamily="50" charset="-128"/>
              <a:ea typeface="メイリオ" panose="020B0604030504040204" pitchFamily="50" charset="-128"/>
            </a:endParaRPr>
          </a:p>
          <a:p>
            <a:pPr marL="342900" indent="-342900" algn="just">
              <a:lnSpc>
                <a:spcPts val="3500"/>
              </a:lnSpc>
              <a:buFont typeface="Wingdings" panose="05000000000000000000" pitchFamily="2" charset="2"/>
              <a:buChar char="ü"/>
            </a:pPr>
            <a:endParaRPr kumimoji="1" lang="en-US" altLang="ja-JP" sz="2000" dirty="0" smtClean="0">
              <a:latin typeface="メイリオ" panose="020B0604030504040204" pitchFamily="50" charset="-128"/>
              <a:ea typeface="メイリオ" panose="020B0604030504040204" pitchFamily="50" charset="-128"/>
            </a:endParaRPr>
          </a:p>
          <a:p>
            <a:pPr marL="342900" indent="-342900">
              <a:lnSpc>
                <a:spcPts val="3500"/>
              </a:lnSpc>
              <a:buFont typeface="Wingdings" panose="05000000000000000000" pitchFamily="2" charset="2"/>
              <a:buChar char="ü"/>
            </a:pPr>
            <a:r>
              <a:rPr lang="ja-JP" altLang="en-US" sz="2000" dirty="0" smtClean="0">
                <a:latin typeface="メイリオ" panose="020B0604030504040204" pitchFamily="50" charset="-128"/>
                <a:ea typeface="メイリオ" panose="020B0604030504040204" pitchFamily="50" charset="-128"/>
              </a:rPr>
              <a:t>子ども</a:t>
            </a:r>
            <a:r>
              <a:rPr lang="ja-JP" altLang="en-US" sz="2000" dirty="0">
                <a:latin typeface="メイリオ" panose="020B0604030504040204" pitchFamily="50" charset="-128"/>
                <a:ea typeface="メイリオ" panose="020B0604030504040204" pitchFamily="50" charset="-128"/>
              </a:rPr>
              <a:t>たちが学校規模や家庭状況に左右されず、仲間ととも</a:t>
            </a:r>
            <a:r>
              <a:rPr lang="ja-JP" altLang="en-US" sz="2000" dirty="0" smtClean="0">
                <a:latin typeface="メイリオ" panose="020B0604030504040204" pitchFamily="50" charset="-128"/>
                <a:ea typeface="メイリオ" panose="020B0604030504040204" pitchFamily="50" charset="-128"/>
              </a:rPr>
              <a:t>にスポーツ・文化芸術に「</a:t>
            </a:r>
            <a:r>
              <a:rPr lang="ja-JP" altLang="en-US" sz="2000" dirty="0">
                <a:latin typeface="メイリオ" panose="020B0604030504040204" pitchFamily="50" charset="-128"/>
                <a:ea typeface="メイリオ" panose="020B0604030504040204" pitchFamily="50" charset="-128"/>
              </a:rPr>
              <a:t>親しみ・楽しみ・挑戦」できる</a:t>
            </a:r>
            <a:r>
              <a:rPr lang="ja-JP" altLang="en-US" sz="2000" b="1" dirty="0">
                <a:latin typeface="メイリオ" panose="020B0604030504040204" pitchFamily="50" charset="-128"/>
                <a:ea typeface="メイリオ" panose="020B0604030504040204" pitchFamily="50" charset="-128"/>
              </a:rPr>
              <a:t>有意義な活動を</a:t>
            </a:r>
            <a:r>
              <a:rPr lang="ja-JP" altLang="en-US" sz="2000" b="1" dirty="0" smtClean="0">
                <a:latin typeface="メイリオ" panose="020B0604030504040204" pitchFamily="50" charset="-128"/>
                <a:ea typeface="メイリオ" panose="020B0604030504040204" pitchFamily="50" charset="-128"/>
              </a:rPr>
              <a:t>保障</a:t>
            </a:r>
            <a:r>
              <a:rPr lang="ja-JP" altLang="en-US" sz="2000" dirty="0">
                <a:latin typeface="メイリオ" panose="020B0604030504040204" pitchFamily="50" charset="-128"/>
                <a:ea typeface="メイリオ" panose="020B0604030504040204" pitchFamily="50" charset="-128"/>
              </a:rPr>
              <a:t>したい</a:t>
            </a:r>
            <a:r>
              <a:rPr lang="ja-JP" altLang="en-US" sz="2000" dirty="0" smtClean="0">
                <a:latin typeface="メイリオ" panose="020B0604030504040204" pitchFamily="50" charset="-128"/>
                <a:ea typeface="メイリオ" panose="020B0604030504040204" pitchFamily="50" charset="-128"/>
              </a:rPr>
              <a:t>。</a:t>
            </a:r>
            <a:endParaRPr lang="en-US" altLang="ja-JP" sz="2000" dirty="0" smtClean="0">
              <a:latin typeface="メイリオ" panose="020B0604030504040204" pitchFamily="50" charset="-128"/>
              <a:ea typeface="メイリオ" panose="020B0604030504040204" pitchFamily="50" charset="-128"/>
            </a:endParaRPr>
          </a:p>
          <a:p>
            <a:pPr marL="342900" lvl="0" indent="-342900">
              <a:lnSpc>
                <a:spcPts val="3500"/>
              </a:lnSpc>
              <a:buFont typeface="Wingdings" panose="05000000000000000000" pitchFamily="2" charset="2"/>
              <a:buChar char="ü"/>
            </a:pPr>
            <a:endParaRPr lang="en-US" altLang="ja-JP" sz="2000" dirty="0">
              <a:solidFill>
                <a:prstClr val="black"/>
              </a:solidFill>
              <a:latin typeface="メイリオ" panose="020B0604030504040204" pitchFamily="50" charset="-128"/>
              <a:ea typeface="メイリオ" panose="020B0604030504040204" pitchFamily="50" charset="-128"/>
            </a:endParaRPr>
          </a:p>
          <a:p>
            <a:pPr marL="342900" lvl="0" indent="-342900">
              <a:lnSpc>
                <a:spcPts val="3500"/>
              </a:lnSpc>
              <a:buFont typeface="Wingdings" panose="05000000000000000000" pitchFamily="2" charset="2"/>
              <a:buChar char="ü"/>
            </a:pPr>
            <a:r>
              <a:rPr lang="ja-JP" altLang="en-US" sz="2000" dirty="0" smtClean="0">
                <a:latin typeface="メイリオ" panose="020B0604030504040204" pitchFamily="50" charset="-128"/>
                <a:ea typeface="メイリオ" panose="020B0604030504040204" pitchFamily="50" charset="-128"/>
              </a:rPr>
              <a:t>活動を保障する</a:t>
            </a:r>
            <a:r>
              <a:rPr lang="ja-JP" altLang="en-US" sz="2000" dirty="0">
                <a:solidFill>
                  <a:prstClr val="black"/>
                </a:solidFill>
                <a:latin typeface="メイリオ" panose="020B0604030504040204" pitchFamily="50" charset="-128"/>
                <a:ea typeface="メイリオ" panose="020B0604030504040204" pitchFamily="50" charset="-128"/>
              </a:rPr>
              <a:t>ため、部活動を学校単位の枠組みを越えて、</a:t>
            </a:r>
            <a:r>
              <a:rPr lang="ja-JP" altLang="en-US" sz="2000" b="1" dirty="0">
                <a:solidFill>
                  <a:prstClr val="black"/>
                </a:solidFill>
                <a:latin typeface="メイリオ" panose="020B0604030504040204" pitchFamily="50" charset="-128"/>
                <a:ea typeface="メイリオ" panose="020B0604030504040204" pitchFamily="50" charset="-128"/>
              </a:rPr>
              <a:t>地域資源を生かした地域展開モデル</a:t>
            </a:r>
            <a:r>
              <a:rPr lang="ja-JP" altLang="en-US" sz="2000" dirty="0">
                <a:solidFill>
                  <a:prstClr val="black"/>
                </a:solidFill>
                <a:latin typeface="メイリオ" panose="020B0604030504040204" pitchFamily="50" charset="-128"/>
                <a:ea typeface="メイリオ" panose="020B0604030504040204" pitchFamily="50" charset="-128"/>
              </a:rPr>
              <a:t>が必要</a:t>
            </a:r>
            <a:r>
              <a:rPr lang="ja-JP" altLang="en-US" sz="2000" dirty="0" smtClean="0">
                <a:solidFill>
                  <a:prstClr val="black"/>
                </a:solidFill>
                <a:latin typeface="メイリオ" panose="020B0604030504040204" pitchFamily="50" charset="-128"/>
                <a:ea typeface="メイリオ" panose="020B0604030504040204" pitchFamily="50" charset="-128"/>
              </a:rPr>
              <a:t>。</a:t>
            </a:r>
            <a:endParaRPr lang="en-US" altLang="ja-JP" sz="2000" dirty="0">
              <a:solidFill>
                <a:prstClr val="black"/>
              </a:solidFill>
              <a:latin typeface="メイリオ" panose="020B0604030504040204" pitchFamily="50" charset="-128"/>
              <a:ea typeface="メイリオ" panose="020B0604030504040204" pitchFamily="50" charset="-128"/>
            </a:endParaRPr>
          </a:p>
        </p:txBody>
      </p:sp>
      <p:sp>
        <p:nvSpPr>
          <p:cNvPr id="6" name="正方形/長方形 5"/>
          <p:cNvSpPr/>
          <p:nvPr/>
        </p:nvSpPr>
        <p:spPr>
          <a:xfrm>
            <a:off x="-26670" y="927667"/>
            <a:ext cx="9906000" cy="54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kumimoji="1" lang="ja-JP" altLang="en-US" sz="2400" b="1" dirty="0" smtClean="0">
                <a:latin typeface="メイリオ" panose="020B0604030504040204" pitchFamily="50" charset="-128"/>
                <a:ea typeface="メイリオ" panose="020B0604030504040204" pitchFamily="50" charset="-128"/>
              </a:rPr>
              <a:t>　改革の必要性</a:t>
            </a:r>
          </a:p>
        </p:txBody>
      </p:sp>
      <p:grpSp>
        <p:nvGrpSpPr>
          <p:cNvPr id="3" name="グループ化 2"/>
          <p:cNvGrpSpPr/>
          <p:nvPr/>
        </p:nvGrpSpPr>
        <p:grpSpPr>
          <a:xfrm>
            <a:off x="2085" y="236855"/>
            <a:ext cx="2311400" cy="558800"/>
            <a:chOff x="-39" y="133"/>
            <a:chExt cx="3640" cy="880"/>
          </a:xfrm>
        </p:grpSpPr>
        <p:sp>
          <p:nvSpPr>
            <p:cNvPr id="2" name="四角形 1"/>
            <p:cNvSpPr/>
            <p:nvPr/>
          </p:nvSpPr>
          <p:spPr>
            <a:xfrm>
              <a:off x="-39" y="565"/>
              <a:ext cx="680" cy="189"/>
            </a:xfrm>
            <a:prstGeom prst="rect">
              <a:avLst/>
            </a:prstGeom>
            <a:solidFill>
              <a:srgbClr val="1091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正方形/長方形 8"/>
            <p:cNvSpPr/>
            <p:nvPr/>
          </p:nvSpPr>
          <p:spPr>
            <a:xfrm>
              <a:off x="731" y="133"/>
              <a:ext cx="2871" cy="880"/>
            </a:xfrm>
            <a:prstGeom prst="rect">
              <a:avLst/>
            </a:prstGeom>
            <a:noFill/>
            <a:extLst>
              <a:ext uri="{909E8E84-426E-40DD-AFC4-6F175D3DCCD1}">
                <a14:hiddenFill xmlns:a14="http://schemas.microsoft.com/office/drawing/2010/main">
                  <a:solidFill>
                    <a:schemeClr val="bg2"/>
                  </a:solidFill>
                </a14:hiddenFill>
              </a:ext>
            </a:extLst>
          </p:spPr>
          <p:txBody>
            <a:bodyPr wrap="none" lIns="36000" tIns="36000" rIns="36000" bIns="36000" anchor="ctr" anchorCtr="0">
              <a:spAutoFit/>
            </a:bodyPr>
            <a:lstStyle/>
            <a:p>
              <a:pPr>
                <a:lnSpc>
                  <a:spcPct val="200000"/>
                </a:lnSpc>
                <a:buNone/>
              </a:pPr>
              <a:r>
                <a:rPr lang="en-US" altLang="ja-JP" sz="1600" spc="-1" dirty="0">
                  <a:solidFill>
                    <a:srgbClr val="000000"/>
                  </a:solidFill>
                  <a:latin typeface="メイリオ" panose="020B0604030504040204" pitchFamily="50" charset="-128"/>
                  <a:ea typeface="メイリオ" panose="020B0604030504040204" pitchFamily="50" charset="-128"/>
                </a:rPr>
                <a:t>0</a:t>
              </a:r>
              <a:r>
                <a:rPr lang="ja-JP" altLang="en-US" sz="1600" spc="-1" dirty="0">
                  <a:solidFill>
                    <a:srgbClr val="000000"/>
                  </a:solidFill>
                  <a:latin typeface="メイリオ" panose="020B0604030504040204" pitchFamily="50" charset="-128"/>
                  <a:ea typeface="メイリオ" panose="020B0604030504040204" pitchFamily="50" charset="-128"/>
                </a:rPr>
                <a:t>　前回の振り返り</a:t>
              </a:r>
              <a:endParaRPr lang="en-US" altLang="ja-JP" sz="1600" spc="-1" dirty="0">
                <a:solidFill>
                  <a:srgbClr val="000000"/>
                </a:solidFill>
                <a:latin typeface="メイリオ" panose="020B0604030504040204" pitchFamily="50" charset="-128"/>
                <a:ea typeface="メイリオ" panose="020B0604030504040204" pitchFamily="50" charset="-128"/>
              </a:endParaRPr>
            </a:p>
          </p:txBody>
        </p:sp>
      </p:grpSp>
      <p:sp>
        <p:nvSpPr>
          <p:cNvPr id="10" name="楕円 9"/>
          <p:cNvSpPr/>
          <p:nvPr/>
        </p:nvSpPr>
        <p:spPr>
          <a:xfrm>
            <a:off x="9394454" y="6390000"/>
            <a:ext cx="396000" cy="373657"/>
          </a:xfrm>
          <a:prstGeom prst="ellipse">
            <a:avLst/>
          </a:prstGeom>
          <a:solidFill>
            <a:schemeClr val="bg1"/>
          </a:solidFill>
          <a:ln>
            <a:solidFill>
              <a:schemeClr val="tx1">
                <a:alpha val="98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dirty="0" smtClean="0">
                <a:solidFill>
                  <a:schemeClr val="tx1"/>
                </a:solidFill>
                <a:latin typeface="Algerian" panose="04020705040A02060702" pitchFamily="82" charset="0"/>
              </a:rPr>
              <a:t>2</a:t>
            </a:r>
            <a:endParaRPr kumimoji="1" lang="ja-JP" altLang="en-US" dirty="0">
              <a:solidFill>
                <a:schemeClr val="tx1"/>
              </a:solidFill>
              <a:latin typeface="Algerian" panose="04020705040A02060702" pitchFamily="82" charset="0"/>
            </a:endParaRPr>
          </a:p>
        </p:txBody>
      </p:sp>
      <p:sp>
        <p:nvSpPr>
          <p:cNvPr id="11" name="二等辺三角形 10"/>
          <p:cNvSpPr/>
          <p:nvPr/>
        </p:nvSpPr>
        <p:spPr>
          <a:xfrm flipV="1">
            <a:off x="4404330" y="5689218"/>
            <a:ext cx="1044000" cy="288000"/>
          </a:xfrm>
          <a:prstGeom prs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 name="正方形/長方形 11"/>
          <p:cNvSpPr/>
          <p:nvPr/>
        </p:nvSpPr>
        <p:spPr>
          <a:xfrm>
            <a:off x="3482158" y="6011543"/>
            <a:ext cx="3871142"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kumimoji="1" lang="en-US" altLang="ja-JP" sz="2400" b="1" dirty="0" smtClean="0">
              <a:latin typeface="メイリオ" panose="020B0604030504040204" pitchFamily="50" charset="-128"/>
              <a:ea typeface="メイリオ" panose="020B0604030504040204" pitchFamily="50" charset="-128"/>
            </a:endParaRPr>
          </a:p>
          <a:p>
            <a:r>
              <a:rPr lang="ja-JP" altLang="en-US" sz="2400" b="1" dirty="0" smtClean="0">
                <a:solidFill>
                  <a:schemeClr val="tx1"/>
                </a:solidFill>
                <a:latin typeface="メイリオ" panose="020B0604030504040204" pitchFamily="50" charset="-128"/>
                <a:ea typeface="メイリオ" panose="020B0604030504040204" pitchFamily="50" charset="-128"/>
              </a:rPr>
              <a:t>「シズカツ</a:t>
            </a:r>
            <a:r>
              <a:rPr lang="ja-JP" altLang="en-US" sz="2400" b="1" dirty="0">
                <a:solidFill>
                  <a:schemeClr val="tx1"/>
                </a:solidFill>
                <a:latin typeface="メイリオ" panose="020B0604030504040204" pitchFamily="50" charset="-128"/>
                <a:ea typeface="メイリオ" panose="020B0604030504040204" pitchFamily="50" charset="-128"/>
              </a:rPr>
              <a:t>」</a:t>
            </a:r>
            <a:r>
              <a:rPr kumimoji="1" lang="ja-JP" altLang="en-US" sz="2400" b="1" dirty="0" smtClean="0">
                <a:solidFill>
                  <a:schemeClr val="tx1"/>
                </a:solidFill>
                <a:latin typeface="メイリオ" panose="020B0604030504040204" pitchFamily="50" charset="-128"/>
                <a:ea typeface="メイリオ" panose="020B0604030504040204" pitchFamily="50" charset="-128"/>
              </a:rPr>
              <a:t>の提案</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496570" y="1613265"/>
            <a:ext cx="8661400" cy="441325"/>
            <a:chOff x="748148" y="1865201"/>
            <a:chExt cx="8302625" cy="441325"/>
          </a:xfrm>
        </p:grpSpPr>
        <p:sp>
          <p:nvSpPr>
            <p:cNvPr id="2" name="正方形/長方形 1"/>
            <p:cNvSpPr/>
            <p:nvPr/>
          </p:nvSpPr>
          <p:spPr>
            <a:xfrm>
              <a:off x="763388" y="1865201"/>
              <a:ext cx="8287385" cy="441325"/>
            </a:xfrm>
            <a:prstGeom prst="rect">
              <a:avLst/>
            </a:prstGeom>
          </p:spPr>
          <p:txBody>
            <a:bodyPr wrap="square">
              <a:spAutoFit/>
            </a:bodyPr>
            <a:lstStyle/>
            <a:p>
              <a:pPr>
                <a:lnSpc>
                  <a:spcPct val="100000"/>
                </a:lnSpc>
              </a:pPr>
              <a:r>
                <a:rPr kumimoji="1" lang="ja-JP" altLang="en-US" sz="2000" b="1" dirty="0" smtClean="0">
                  <a:latin typeface="メイリオ" panose="020B0604030504040204" pitchFamily="50" charset="-128"/>
                  <a:ea typeface="メイリオ" panose="020B0604030504040204" pitchFamily="50" charset="-128"/>
                </a:rPr>
                <a:t>市の責任のもと、公共的・教育的事業</a:t>
              </a:r>
              <a:r>
                <a:rPr kumimoji="1" lang="ja-JP" altLang="en-US" sz="2000" dirty="0" smtClean="0">
                  <a:latin typeface="メイリオ" panose="020B0604030504040204" pitchFamily="50" charset="-128"/>
                  <a:ea typeface="メイリオ" panose="020B0604030504040204" pitchFamily="50" charset="-128"/>
                </a:rPr>
                <a:t>として、</a:t>
              </a:r>
              <a:r>
                <a:rPr lang="en-US" altLang="ja-JP" sz="2000" b="1" dirty="0" smtClean="0">
                  <a:solidFill>
                    <a:prstClr val="black"/>
                  </a:solidFill>
                  <a:latin typeface="メイリオ" panose="020B0604030504040204" pitchFamily="50" charset="-128"/>
                  <a:ea typeface="メイリオ" panose="020B0604030504040204" pitchFamily="50" charset="-128"/>
                </a:rPr>
                <a:t>”</a:t>
              </a:r>
              <a:r>
                <a:rPr lang="ja-JP" altLang="en-US" sz="2000" b="1" dirty="0" smtClean="0">
                  <a:solidFill>
                    <a:prstClr val="black"/>
                  </a:solidFill>
                  <a:latin typeface="メイリオ" panose="020B0604030504040204" pitchFamily="50" charset="-128"/>
                  <a:ea typeface="メイリオ" panose="020B0604030504040204" pitchFamily="50" charset="-128"/>
                </a:rPr>
                <a:t>しずお</a:t>
              </a:r>
              <a:r>
                <a:rPr lang="ja-JP" altLang="en-US" sz="2000" b="1" dirty="0">
                  <a:solidFill>
                    <a:prstClr val="black"/>
                  </a:solidFill>
                  <a:latin typeface="メイリオ" panose="020B0604030504040204" pitchFamily="50" charset="-128"/>
                  <a:ea typeface="メイリオ" panose="020B0604030504040204" pitchFamily="50" charset="-128"/>
                </a:rPr>
                <a:t>か</a:t>
              </a:r>
              <a:r>
                <a:rPr lang="ja-JP" altLang="en-US" sz="2000" b="1" dirty="0" smtClean="0">
                  <a:solidFill>
                    <a:prstClr val="black"/>
                  </a:solidFill>
                  <a:latin typeface="メイリオ" panose="020B0604030504040204" pitchFamily="50" charset="-128"/>
                  <a:ea typeface="メイリオ" panose="020B0604030504040204" pitchFamily="50" charset="-128"/>
                </a:rPr>
                <a:t>総がかり</a:t>
              </a:r>
              <a:r>
                <a:rPr lang="en-US" altLang="ja-JP" sz="2000" b="1" dirty="0" smtClean="0">
                  <a:solidFill>
                    <a:prstClr val="black"/>
                  </a:solidFill>
                  <a:latin typeface="メイリオ" panose="020B0604030504040204" pitchFamily="50" charset="-128"/>
                  <a:ea typeface="メイリオ" panose="020B0604030504040204" pitchFamily="50" charset="-128"/>
                </a:rPr>
                <a:t>”</a:t>
              </a:r>
              <a:r>
                <a:rPr lang="ja-JP" altLang="en-US" sz="2000" dirty="0" smtClean="0">
                  <a:solidFill>
                    <a:prstClr val="black"/>
                  </a:solidFill>
                  <a:latin typeface="メイリオ" panose="020B0604030504040204" pitchFamily="50" charset="-128"/>
                  <a:ea typeface="メイリオ" panose="020B0604030504040204" pitchFamily="50" charset="-128"/>
                </a:rPr>
                <a:t>で実施</a:t>
              </a:r>
            </a:p>
          </p:txBody>
        </p:sp>
        <p:cxnSp>
          <p:nvCxnSpPr>
            <p:cNvPr id="6" name="直線コネクタ 5"/>
            <p:cNvCxnSpPr/>
            <p:nvPr/>
          </p:nvCxnSpPr>
          <p:spPr>
            <a:xfrm>
              <a:off x="748148" y="1898433"/>
              <a:ext cx="0" cy="324000"/>
            </a:xfrm>
            <a:prstGeom prst="line">
              <a:avLst/>
            </a:prstGeom>
            <a:ln w="76200">
              <a:solidFill>
                <a:srgbClr val="FFA51E"/>
              </a:solidFill>
            </a:ln>
          </p:spPr>
          <p:style>
            <a:lnRef idx="1">
              <a:schemeClr val="accent1"/>
            </a:lnRef>
            <a:fillRef idx="0">
              <a:schemeClr val="accent1"/>
            </a:fillRef>
            <a:effectRef idx="0">
              <a:schemeClr val="accent1"/>
            </a:effectRef>
            <a:fontRef idx="minor">
              <a:schemeClr val="tx1"/>
            </a:fontRef>
          </p:style>
        </p:cxnSp>
      </p:grpSp>
      <p:sp>
        <p:nvSpPr>
          <p:cNvPr id="15" name="正方形/長方形 14"/>
          <p:cNvSpPr/>
          <p:nvPr/>
        </p:nvSpPr>
        <p:spPr>
          <a:xfrm>
            <a:off x="16871" y="811532"/>
            <a:ext cx="9906000" cy="46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tIns="71755" bIns="0" rtlCol="0" anchor="b" anchorCtr="0"/>
          <a:lstStyle/>
          <a:p>
            <a:r>
              <a:rPr kumimoji="1" lang="ja-JP" altLang="en-US" sz="2400" b="1" dirty="0" smtClean="0">
                <a:latin typeface="メイリオ" panose="020B0604030504040204" pitchFamily="50" charset="-128"/>
                <a:ea typeface="メイリオ" panose="020B0604030504040204" pitchFamily="50" charset="-128"/>
              </a:rPr>
              <a:t>　部活動の地域展開モデル「シズカツ」</a:t>
            </a:r>
            <a:endParaRPr kumimoji="1" lang="ja-JP" altLang="en-US" sz="2400" b="1" dirty="0">
              <a:latin typeface="メイリオ" panose="020B0604030504040204" pitchFamily="50" charset="-128"/>
              <a:ea typeface="メイリオ" panose="020B0604030504040204" pitchFamily="50" charset="-128"/>
            </a:endParaRPr>
          </a:p>
        </p:txBody>
      </p:sp>
      <p:sp>
        <p:nvSpPr>
          <p:cNvPr id="17" name="四角形 1"/>
          <p:cNvSpPr/>
          <p:nvPr/>
        </p:nvSpPr>
        <p:spPr>
          <a:xfrm>
            <a:off x="172720" y="2296074"/>
            <a:ext cx="9633585" cy="4077335"/>
          </a:xfrm>
          <a:prstGeom prst="rect">
            <a:avLst/>
          </a:prstGeom>
          <a:solidFill>
            <a:srgbClr val="FFFBCD"/>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6600"/>
          </a:p>
        </p:txBody>
      </p:sp>
      <p:pic>
        <p:nvPicPr>
          <p:cNvPr id="19" name="図 18"/>
          <p:cNvPicPr>
            <a:picLocks noChangeAspect="1"/>
          </p:cNvPicPr>
          <p:nvPr/>
        </p:nvPicPr>
        <p:blipFill rotWithShape="1">
          <a:blip r:embed="rId3"/>
          <a:srcRect r="17633"/>
          <a:stretch>
            <a:fillRect/>
          </a:stretch>
        </p:blipFill>
        <p:spPr>
          <a:xfrm>
            <a:off x="294005" y="4970059"/>
            <a:ext cx="4161790" cy="1386840"/>
          </a:xfrm>
          <a:prstGeom prst="rect">
            <a:avLst/>
          </a:prstGeom>
        </p:spPr>
      </p:pic>
      <p:sp>
        <p:nvSpPr>
          <p:cNvPr id="20" name="テキスト ボックス 19"/>
          <p:cNvSpPr txBox="1"/>
          <p:nvPr/>
        </p:nvSpPr>
        <p:spPr>
          <a:xfrm>
            <a:off x="286311" y="5986483"/>
            <a:ext cx="4130058" cy="307777"/>
          </a:xfrm>
          <a:prstGeom prst="rect">
            <a:avLst/>
          </a:prstGeom>
          <a:noFill/>
        </p:spPr>
        <p:txBody>
          <a:bodyPr wrap="square" rtlCol="0">
            <a:spAutoFit/>
          </a:bodyPr>
          <a:lstStyle/>
          <a:p>
            <a:r>
              <a:rPr kumimoji="1" lang="en-US" altLang="ja-JP" sz="1400" dirty="0" smtClean="0">
                <a:latin typeface="メイリオ" panose="020B0604030504040204" pitchFamily="50" charset="-128"/>
                <a:ea typeface="メイリオ" panose="020B0604030504040204" pitchFamily="50" charset="-128"/>
              </a:rPr>
              <a:t>R8</a:t>
            </a:r>
            <a:r>
              <a:rPr kumimoji="1" lang="ja-JP" altLang="en-US" sz="1400" dirty="0" err="1" smtClean="0">
                <a:latin typeface="メイリオ" panose="020B0604030504040204" pitchFamily="50" charset="-128"/>
                <a:ea typeface="メイリオ" panose="020B0604030504040204" pitchFamily="50" charset="-128"/>
              </a:rPr>
              <a:t>までに</a:t>
            </a:r>
            <a:r>
              <a:rPr kumimoji="1" lang="ja-JP" altLang="en-US" sz="1400" dirty="0" smtClean="0">
                <a:latin typeface="メイリオ" panose="020B0604030504040204" pitchFamily="50" charset="-128"/>
                <a:ea typeface="メイリオ" panose="020B0604030504040204" pitchFamily="50" charset="-128"/>
              </a:rPr>
              <a:t>休日、</a:t>
            </a:r>
            <a:r>
              <a:rPr kumimoji="1" lang="en-US" altLang="ja-JP" sz="1400" dirty="0" smtClean="0">
                <a:latin typeface="メイリオ" panose="020B0604030504040204" pitchFamily="50" charset="-128"/>
                <a:ea typeface="メイリオ" panose="020B0604030504040204" pitchFamily="50" charset="-128"/>
              </a:rPr>
              <a:t>R12</a:t>
            </a:r>
            <a:r>
              <a:rPr kumimoji="1" lang="ja-JP" altLang="en-US" sz="1400" dirty="0" err="1" smtClean="0">
                <a:latin typeface="メイリオ" panose="020B0604030504040204" pitchFamily="50" charset="-128"/>
                <a:ea typeface="メイリオ" panose="020B0604030504040204" pitchFamily="50" charset="-128"/>
              </a:rPr>
              <a:t>までに</a:t>
            </a:r>
            <a:r>
              <a:rPr lang="ja-JP" altLang="en-US" sz="1400" dirty="0" smtClean="0">
                <a:latin typeface="メイリオ" panose="020B0604030504040204" pitchFamily="50" charset="-128"/>
                <a:ea typeface="メイリオ" panose="020B0604030504040204" pitchFamily="50" charset="-128"/>
              </a:rPr>
              <a:t>平日を含めて</a:t>
            </a:r>
            <a:r>
              <a:rPr kumimoji="1" lang="ja-JP" altLang="en-US" sz="1400" dirty="0" smtClean="0">
                <a:latin typeface="メイリオ" panose="020B0604030504040204" pitchFamily="50" charset="-128"/>
                <a:ea typeface="メイリオ" panose="020B0604030504040204" pitchFamily="50" charset="-128"/>
              </a:rPr>
              <a:t>展開</a:t>
            </a:r>
            <a:endParaRPr kumimoji="1" lang="ja-JP" altLang="en-US" sz="1400" dirty="0">
              <a:latin typeface="メイリオ" panose="020B0604030504040204" pitchFamily="50" charset="-128"/>
              <a:ea typeface="メイリオ" panose="020B0604030504040204" pitchFamily="50" charset="-128"/>
            </a:endParaRPr>
          </a:p>
        </p:txBody>
      </p:sp>
      <p:grpSp>
        <p:nvGrpSpPr>
          <p:cNvPr id="21" name="グループ化 20"/>
          <p:cNvGrpSpPr/>
          <p:nvPr/>
        </p:nvGrpSpPr>
        <p:grpSpPr>
          <a:xfrm>
            <a:off x="508252" y="4907162"/>
            <a:ext cx="1692910" cy="371475"/>
            <a:chOff x="-1417765" y="2643523"/>
            <a:chExt cx="1190017" cy="371475"/>
          </a:xfrm>
        </p:grpSpPr>
        <p:sp>
          <p:nvSpPr>
            <p:cNvPr id="22" name="テキストボックス 55"/>
            <p:cNvSpPr txBox="1"/>
            <p:nvPr/>
          </p:nvSpPr>
          <p:spPr>
            <a:xfrm>
              <a:off x="-1417765" y="2643523"/>
              <a:ext cx="1190017" cy="371475"/>
            </a:xfrm>
            <a:prstGeom prst="rect">
              <a:avLst/>
            </a:prstGeom>
            <a:noFill/>
          </p:spPr>
          <p:txBody>
            <a:bodyPr wrap="square" rtlCol="0">
              <a:spAutoFit/>
            </a:bodyPr>
            <a:lstStyle/>
            <a:p>
              <a:r>
                <a:rPr lang="ja-JP" altLang="en-US" sz="1600" b="1" dirty="0" smtClean="0">
                  <a:latin typeface="メイリオ" panose="020B0604030504040204" pitchFamily="50" charset="-128"/>
                  <a:ea typeface="メイリオ" panose="020B0604030504040204" pitchFamily="50" charset="-128"/>
                </a:rPr>
                <a:t>スケジュール</a:t>
              </a:r>
            </a:p>
          </p:txBody>
        </p:sp>
        <p:sp>
          <p:nvSpPr>
            <p:cNvPr id="23" name="星 4 22"/>
            <p:cNvSpPr/>
            <p:nvPr/>
          </p:nvSpPr>
          <p:spPr>
            <a:xfrm>
              <a:off x="-471093" y="2677496"/>
              <a:ext cx="177141" cy="252000"/>
            </a:xfrm>
            <a:prstGeom prst="star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a:p>
          </p:txBody>
        </p:sp>
      </p:grpSp>
      <p:grpSp>
        <p:nvGrpSpPr>
          <p:cNvPr id="24" name="グループ化 23"/>
          <p:cNvGrpSpPr/>
          <p:nvPr/>
        </p:nvGrpSpPr>
        <p:grpSpPr>
          <a:xfrm>
            <a:off x="549819" y="2422923"/>
            <a:ext cx="1557162" cy="742501"/>
            <a:chOff x="-24394" y="700004"/>
            <a:chExt cx="1557162" cy="742501"/>
          </a:xfrm>
        </p:grpSpPr>
        <p:sp>
          <p:nvSpPr>
            <p:cNvPr id="25" name="テキストボックス 30"/>
            <p:cNvSpPr txBox="1"/>
            <p:nvPr/>
          </p:nvSpPr>
          <p:spPr>
            <a:xfrm>
              <a:off x="433749" y="1098180"/>
              <a:ext cx="1099019" cy="344325"/>
            </a:xfrm>
            <a:prstGeom prst="rect">
              <a:avLst/>
            </a:prstGeom>
            <a:gradFill flip="none" rotWithShape="1">
              <a:gsLst>
                <a:gs pos="0">
                  <a:srgbClr val="FF3300"/>
                </a:gs>
                <a:gs pos="17000">
                  <a:srgbClr val="FFFBCD"/>
                </a:gs>
              </a:gsLst>
              <a:lin ang="16200000" scaled="1"/>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wrap="none" lIns="36195" tIns="36195" rIns="36195" bIns="0" rtlCol="0" anchor="t">
              <a:spAutoFit/>
            </a:bodyPr>
            <a:lstStyle/>
            <a:p>
              <a:pPr algn="ctr"/>
              <a:r>
                <a:rPr lang="ja-JP" altLang="en-US" sz="2000" dirty="0">
                  <a:solidFill>
                    <a:schemeClr val="tx1"/>
                  </a:solidFill>
                  <a:latin typeface="メイリオ" panose="020B0604030504040204" pitchFamily="50" charset="-128"/>
                  <a:ea typeface="メイリオ" panose="020B0604030504040204" pitchFamily="50" charset="-128"/>
                  <a:sym typeface="+mn-ea"/>
                </a:rPr>
                <a:t>エリア制</a:t>
              </a:r>
            </a:p>
          </p:txBody>
        </p:sp>
        <p:sp>
          <p:nvSpPr>
            <p:cNvPr id="26" name="テキストボックス 55"/>
            <p:cNvSpPr txBox="1"/>
            <p:nvPr/>
          </p:nvSpPr>
          <p:spPr>
            <a:xfrm>
              <a:off x="-24394" y="700004"/>
              <a:ext cx="878985" cy="371475"/>
            </a:xfrm>
            <a:prstGeom prst="rect">
              <a:avLst/>
            </a:prstGeom>
            <a:noFill/>
          </p:spPr>
          <p:txBody>
            <a:bodyPr wrap="square" rtlCol="0">
              <a:spAutoFit/>
            </a:bodyPr>
            <a:lstStyle/>
            <a:p>
              <a:r>
                <a:rPr lang="ja-JP" altLang="en-US" sz="1600" b="1" dirty="0" smtClean="0">
                  <a:latin typeface="メイリオ" panose="020B0604030504040204" pitchFamily="50" charset="-128"/>
                  <a:ea typeface="メイリオ" panose="020B0604030504040204" pitchFamily="50" charset="-128"/>
                </a:rPr>
                <a:t>特 色</a:t>
              </a:r>
            </a:p>
          </p:txBody>
        </p:sp>
        <p:sp>
          <p:nvSpPr>
            <p:cNvPr id="27" name="星 4 26"/>
            <p:cNvSpPr/>
            <p:nvPr/>
          </p:nvSpPr>
          <p:spPr>
            <a:xfrm>
              <a:off x="606150" y="726705"/>
              <a:ext cx="252000" cy="252000"/>
            </a:xfrm>
            <a:prstGeom prst="star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sp>
        <p:nvSpPr>
          <p:cNvPr id="28" name="テキストボックス 53"/>
          <p:cNvSpPr txBox="1"/>
          <p:nvPr/>
        </p:nvSpPr>
        <p:spPr>
          <a:xfrm>
            <a:off x="325120" y="3165575"/>
            <a:ext cx="2917577" cy="1569660"/>
          </a:xfrm>
          <a:prstGeom prst="rect">
            <a:avLst/>
          </a:prstGeom>
          <a:noFill/>
        </p:spPr>
        <p:txBody>
          <a:bodyPr wrap="square" rtlCol="0">
            <a:spAutoFit/>
          </a:bodyPr>
          <a:lstStyle/>
          <a:p>
            <a:r>
              <a:rPr lang="ja-JP" altLang="en-US" sz="1200" dirty="0" smtClean="0">
                <a:latin typeface="メイリオ" panose="020B0604030504040204" pitchFamily="50" charset="-128"/>
                <a:ea typeface="メイリオ" panose="020B0604030504040204" pitchFamily="50" charset="-128"/>
              </a:rPr>
              <a:t>近隣校グループを</a:t>
            </a:r>
            <a:r>
              <a:rPr lang="ja-JP" altLang="en-US" sz="1200" dirty="0">
                <a:latin typeface="メイリオ" panose="020B0604030504040204" pitchFamily="50" charset="-128"/>
                <a:ea typeface="メイリオ" panose="020B0604030504040204" pitchFamily="50" charset="-128"/>
              </a:rPr>
              <a:t>１つのエリアと</a:t>
            </a:r>
            <a:r>
              <a:rPr lang="ja-JP" altLang="en-US" sz="1200" dirty="0" smtClean="0">
                <a:latin typeface="メイリオ" panose="020B0604030504040204" pitchFamily="50" charset="-128"/>
                <a:ea typeface="メイリオ" panose="020B0604030504040204" pitchFamily="50" charset="-128"/>
              </a:rPr>
              <a:t>してチーム編成。市内</a:t>
            </a:r>
            <a:r>
              <a:rPr lang="en-US" altLang="ja-JP" sz="1200" dirty="0" smtClean="0">
                <a:latin typeface="メイリオ" panose="020B0604030504040204" pitchFamily="50" charset="-128"/>
                <a:ea typeface="メイリオ" panose="020B0604030504040204" pitchFamily="50" charset="-128"/>
              </a:rPr>
              <a:t>15</a:t>
            </a:r>
            <a:r>
              <a:rPr lang="ja-JP" altLang="en-US" sz="1200" dirty="0" smtClean="0">
                <a:latin typeface="メイリオ" panose="020B0604030504040204" pitchFamily="50" charset="-128"/>
                <a:ea typeface="メイリオ" panose="020B0604030504040204" pitchFamily="50" charset="-128"/>
              </a:rPr>
              <a:t>エリアに区分け</a:t>
            </a:r>
            <a:endParaRPr lang="en-US" altLang="ja-JP" sz="1200" dirty="0" smtClean="0">
              <a:latin typeface="メイリオ" panose="020B0604030504040204" pitchFamily="50" charset="-128"/>
              <a:ea typeface="メイリオ" panose="020B0604030504040204" pitchFamily="50" charset="-128"/>
            </a:endParaRPr>
          </a:p>
          <a:p>
            <a:endParaRPr lang="en-US" altLang="ja-JP" sz="1200" dirty="0" smtClean="0">
              <a:latin typeface="メイリオ" panose="020B0604030504040204" pitchFamily="50" charset="-128"/>
              <a:ea typeface="メイリオ" panose="020B0604030504040204" pitchFamily="50" charset="-128"/>
            </a:endParaRPr>
          </a:p>
          <a:p>
            <a:endParaRPr lang="en-US" altLang="ja-JP" sz="1200" dirty="0" smtClean="0">
              <a:latin typeface="メイリオ" panose="020B0604030504040204" pitchFamily="50" charset="-128"/>
              <a:ea typeface="メイリオ" panose="020B0604030504040204" pitchFamily="50" charset="-128"/>
            </a:endParaRPr>
          </a:p>
          <a:p>
            <a:endParaRPr lang="en-US" altLang="ja-JP" sz="1200" dirty="0" smtClean="0">
              <a:latin typeface="メイリオ" panose="020B0604030504040204" pitchFamily="50" charset="-128"/>
              <a:ea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rPr>
              <a:t>専門性及び教育的資質をもつ指導員の配置</a:t>
            </a:r>
          </a:p>
          <a:p>
            <a:endParaRPr lang="ja-JP" altLang="en-US" sz="1200" dirty="0">
              <a:latin typeface="メイリオ" panose="020B0604030504040204" pitchFamily="50" charset="-128"/>
              <a:ea typeface="メイリオ" panose="020B0604030504040204" pitchFamily="50" charset="-128"/>
            </a:endParaRPr>
          </a:p>
        </p:txBody>
      </p:sp>
      <p:sp>
        <p:nvSpPr>
          <p:cNvPr id="29" name="テキストボックス 30"/>
          <p:cNvSpPr txBox="1"/>
          <p:nvPr/>
        </p:nvSpPr>
        <p:spPr>
          <a:xfrm>
            <a:off x="985224" y="3746377"/>
            <a:ext cx="1355499" cy="344325"/>
          </a:xfrm>
          <a:prstGeom prst="rect">
            <a:avLst/>
          </a:prstGeom>
          <a:gradFill flip="none" rotWithShape="1">
            <a:gsLst>
              <a:gs pos="0">
                <a:srgbClr val="FF3300"/>
              </a:gs>
              <a:gs pos="19000">
                <a:srgbClr val="FFFBCD"/>
              </a:gs>
            </a:gsLst>
            <a:lin ang="16200000" scaled="1"/>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wrap="none" lIns="36195" tIns="36195" rIns="36195" bIns="0" rtlCol="0" anchor="t">
            <a:spAutoFit/>
          </a:bodyPr>
          <a:lstStyle/>
          <a:p>
            <a:pPr algn="ctr"/>
            <a:r>
              <a:rPr lang="ja-JP" altLang="en-US" sz="2000" dirty="0" smtClean="0">
                <a:solidFill>
                  <a:schemeClr val="tx1"/>
                </a:solidFill>
                <a:latin typeface="メイリオ" panose="020B0604030504040204" pitchFamily="50" charset="-128"/>
                <a:ea typeface="メイリオ" panose="020B0604030504040204" pitchFamily="50" charset="-128"/>
                <a:sym typeface="+mn-ea"/>
              </a:rPr>
              <a:t>地域指導員</a:t>
            </a:r>
          </a:p>
        </p:txBody>
      </p:sp>
      <p:sp>
        <p:nvSpPr>
          <p:cNvPr id="32" name="楕円 31"/>
          <p:cNvSpPr/>
          <p:nvPr/>
        </p:nvSpPr>
        <p:spPr>
          <a:xfrm>
            <a:off x="3226435" y="2726604"/>
            <a:ext cx="3740785" cy="2624455"/>
          </a:xfrm>
          <a:prstGeom prst="ellipse">
            <a:avLst/>
          </a:prstGeom>
          <a:solidFill>
            <a:schemeClr val="bg1"/>
          </a:solidFill>
          <a:ln w="38100">
            <a:solidFill>
              <a:srgbClr val="FFE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38" name="図 37"/>
          <p:cNvPicPr/>
          <p:nvPr/>
        </p:nvPicPr>
        <p:blipFill>
          <a:blip r:embed="rId4"/>
          <a:stretch>
            <a:fillRect/>
          </a:stretch>
        </p:blipFill>
        <p:spPr>
          <a:xfrm>
            <a:off x="3449320" y="3211744"/>
            <a:ext cx="637540" cy="678180"/>
          </a:xfrm>
          <a:prstGeom prst="rect">
            <a:avLst/>
          </a:prstGeom>
          <a:ln w="0">
            <a:noFill/>
          </a:ln>
        </p:spPr>
      </p:pic>
      <p:pic>
        <p:nvPicPr>
          <p:cNvPr id="40" name="図 39"/>
          <p:cNvPicPr/>
          <p:nvPr/>
        </p:nvPicPr>
        <p:blipFill>
          <a:blip r:embed="rId5"/>
          <a:stretch>
            <a:fillRect/>
          </a:stretch>
        </p:blipFill>
        <p:spPr>
          <a:xfrm flipH="1">
            <a:off x="6134735" y="3331124"/>
            <a:ext cx="685165" cy="676910"/>
          </a:xfrm>
          <a:prstGeom prst="rect">
            <a:avLst/>
          </a:prstGeom>
          <a:ln w="0">
            <a:noFill/>
          </a:ln>
        </p:spPr>
      </p:pic>
      <p:grpSp>
        <p:nvGrpSpPr>
          <p:cNvPr id="42" name="グループ化 41"/>
          <p:cNvGrpSpPr/>
          <p:nvPr/>
        </p:nvGrpSpPr>
        <p:grpSpPr>
          <a:xfrm>
            <a:off x="7165975" y="2503719"/>
            <a:ext cx="2431131" cy="1784986"/>
            <a:chOff x="4093771" y="646374"/>
            <a:chExt cx="1084193" cy="933124"/>
          </a:xfrm>
        </p:grpSpPr>
        <p:sp>
          <p:nvSpPr>
            <p:cNvPr id="43" name="角丸四角形 42"/>
            <p:cNvSpPr/>
            <p:nvPr/>
          </p:nvSpPr>
          <p:spPr>
            <a:xfrm>
              <a:off x="4093771" y="870047"/>
              <a:ext cx="1075661" cy="207016"/>
            </a:xfrm>
            <a:prstGeom prst="roundRect">
              <a:avLst/>
            </a:prstGeom>
            <a:ln w="12700"/>
          </p:spPr>
          <p:style>
            <a:lnRef idx="2">
              <a:schemeClr val="accent4"/>
            </a:lnRef>
            <a:fillRef idx="1">
              <a:schemeClr val="lt1"/>
            </a:fillRef>
            <a:effectRef idx="0">
              <a:schemeClr val="accent4"/>
            </a:effectRef>
            <a:fontRef idx="minor">
              <a:schemeClr val="dk1"/>
            </a:fontRef>
          </p:style>
          <p:txBody>
            <a:bodyPr bIns="0" rtlCol="0" anchor="ctr"/>
            <a:lstStyle/>
            <a:p>
              <a:pPr algn="ctr"/>
              <a:r>
                <a:rPr lang="ja-JP" altLang="en-US" sz="2000" dirty="0">
                  <a:latin typeface="メイリオ" panose="020B0604030504040204" pitchFamily="50" charset="-128"/>
                  <a:ea typeface="メイリオ" panose="020B0604030504040204" pitchFamily="50" charset="-128"/>
                </a:rPr>
                <a:t>部員の確保</a:t>
              </a:r>
            </a:p>
          </p:txBody>
        </p:sp>
        <p:sp>
          <p:nvSpPr>
            <p:cNvPr id="44" name="角丸四角形 43"/>
            <p:cNvSpPr/>
            <p:nvPr/>
          </p:nvSpPr>
          <p:spPr>
            <a:xfrm>
              <a:off x="4100322" y="1372481"/>
              <a:ext cx="1075661" cy="207017"/>
            </a:xfrm>
            <a:prstGeom prst="roundRect">
              <a:avLst/>
            </a:prstGeom>
            <a:ln w="12700"/>
          </p:spPr>
          <p:style>
            <a:lnRef idx="2">
              <a:schemeClr val="accent4"/>
            </a:lnRef>
            <a:fillRef idx="1">
              <a:schemeClr val="lt1"/>
            </a:fillRef>
            <a:effectRef idx="0">
              <a:schemeClr val="accent4"/>
            </a:effectRef>
            <a:fontRef idx="minor">
              <a:schemeClr val="dk1"/>
            </a:fontRef>
          </p:style>
          <p:txBody>
            <a:bodyPr lIns="36195" rIns="36195" bIns="0" rtlCol="0" anchor="ctr"/>
            <a:lstStyle/>
            <a:p>
              <a:pPr algn="ctr"/>
              <a:r>
                <a:rPr lang="ja-JP" altLang="en-US" sz="2000" dirty="0">
                  <a:latin typeface="メイリオ" panose="020B0604030504040204" pitchFamily="50" charset="-128"/>
                  <a:ea typeface="メイリオ" panose="020B0604030504040204" pitchFamily="50" charset="-128"/>
                </a:rPr>
                <a:t>経験ある指導者</a:t>
              </a:r>
            </a:p>
          </p:txBody>
        </p:sp>
        <p:sp>
          <p:nvSpPr>
            <p:cNvPr id="45" name="角丸四角形 44"/>
            <p:cNvSpPr/>
            <p:nvPr/>
          </p:nvSpPr>
          <p:spPr>
            <a:xfrm>
              <a:off x="4102303" y="1125589"/>
              <a:ext cx="1075661" cy="207016"/>
            </a:xfrm>
            <a:prstGeom prst="roundRect">
              <a:avLst/>
            </a:prstGeom>
            <a:ln w="12700"/>
          </p:spPr>
          <p:style>
            <a:lnRef idx="2">
              <a:schemeClr val="accent4"/>
            </a:lnRef>
            <a:fillRef idx="1">
              <a:schemeClr val="lt1"/>
            </a:fillRef>
            <a:effectRef idx="0">
              <a:schemeClr val="accent4"/>
            </a:effectRef>
            <a:fontRef idx="minor">
              <a:schemeClr val="dk1"/>
            </a:fontRef>
          </p:style>
          <p:txBody>
            <a:bodyPr lIns="36000" rIns="36000" bIns="0" rtlCol="0" anchor="ctr"/>
            <a:lstStyle/>
            <a:p>
              <a:pPr algn="ctr"/>
              <a:r>
                <a:rPr lang="ja-JP" altLang="en-US" sz="2000" dirty="0" smtClean="0">
                  <a:latin typeface="メイリオ" panose="020B0604030504040204" pitchFamily="50" charset="-128"/>
                  <a:ea typeface="メイリオ" panose="020B0604030504040204" pitchFamily="50" charset="-128"/>
                </a:rPr>
                <a:t>選択肢の拡充</a:t>
              </a:r>
            </a:p>
          </p:txBody>
        </p:sp>
        <p:sp>
          <p:nvSpPr>
            <p:cNvPr id="46" name="テキストボックス 55"/>
            <p:cNvSpPr txBox="1"/>
            <p:nvPr/>
          </p:nvSpPr>
          <p:spPr>
            <a:xfrm>
              <a:off x="4132630" y="646374"/>
              <a:ext cx="615826" cy="194193"/>
            </a:xfrm>
            <a:prstGeom prst="rect">
              <a:avLst/>
            </a:prstGeom>
            <a:noFill/>
          </p:spPr>
          <p:txBody>
            <a:bodyPr wrap="square" rtlCol="0">
              <a:spAutoFit/>
            </a:bodyPr>
            <a:lstStyle/>
            <a:p>
              <a:r>
                <a:rPr lang="ja-JP" altLang="en-US" sz="1600" b="1" dirty="0" smtClean="0">
                  <a:latin typeface="メイリオ" panose="020B0604030504040204" pitchFamily="50" charset="-128"/>
                  <a:ea typeface="メイリオ" panose="020B0604030504040204" pitchFamily="50" charset="-128"/>
                </a:rPr>
                <a:t>課題解決</a:t>
              </a:r>
            </a:p>
          </p:txBody>
        </p:sp>
      </p:grpSp>
      <p:sp>
        <p:nvSpPr>
          <p:cNvPr id="47" name="星 4 46"/>
          <p:cNvSpPr/>
          <p:nvPr/>
        </p:nvSpPr>
        <p:spPr>
          <a:xfrm>
            <a:off x="8240177" y="2539420"/>
            <a:ext cx="252000" cy="252000"/>
          </a:xfrm>
          <a:prstGeom prst="star4">
            <a:avLst>
              <a:gd name="adj" fmla="val 1243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2" name="角丸四角形 51"/>
          <p:cNvSpPr/>
          <p:nvPr/>
        </p:nvSpPr>
        <p:spPr>
          <a:xfrm>
            <a:off x="7158990" y="5857154"/>
            <a:ext cx="2412000" cy="396240"/>
          </a:xfrm>
          <a:prstGeom prst="roundRect">
            <a:avLst/>
          </a:prstGeom>
          <a:ln w="12700"/>
        </p:spPr>
        <p:style>
          <a:lnRef idx="2">
            <a:schemeClr val="accent4"/>
          </a:lnRef>
          <a:fillRef idx="1">
            <a:schemeClr val="lt1"/>
          </a:fillRef>
          <a:effectRef idx="0">
            <a:schemeClr val="accent4"/>
          </a:effectRef>
          <a:fontRef idx="minor">
            <a:schemeClr val="dk1"/>
          </a:fontRef>
        </p:style>
        <p:txBody>
          <a:bodyPr lIns="0" tIns="36000" rIns="0" bIns="0" rtlCol="0" anchor="t" anchorCtr="1">
            <a:normAutofit fontScale="92500"/>
          </a:bodyPr>
          <a:lstStyle/>
          <a:p>
            <a:pPr algn="l"/>
            <a:r>
              <a:rPr lang="ja-JP" altLang="en-US" dirty="0" smtClean="0">
                <a:latin typeface="メイリオ" panose="020B0604030504040204" pitchFamily="50" charset="-128"/>
                <a:ea typeface="メイリオ" panose="020B0604030504040204" pitchFamily="50" charset="-128"/>
              </a:rPr>
              <a:t>スポーツ文化芸術</a:t>
            </a:r>
            <a:r>
              <a:rPr lang="ja-JP" altLang="en-US" sz="1400" dirty="0" smtClean="0">
                <a:latin typeface="メイリオ" panose="020B0604030504040204" pitchFamily="50" charset="-128"/>
                <a:ea typeface="メイリオ" panose="020B0604030504040204" pitchFamily="50" charset="-128"/>
              </a:rPr>
              <a:t>の</a:t>
            </a:r>
            <a:r>
              <a:rPr lang="ja-JP" altLang="en-US" dirty="0" smtClean="0">
                <a:latin typeface="メイリオ" panose="020B0604030504040204" pitchFamily="50" charset="-128"/>
                <a:ea typeface="メイリオ" panose="020B0604030504040204" pitchFamily="50" charset="-128"/>
              </a:rPr>
              <a:t>普及</a:t>
            </a:r>
          </a:p>
        </p:txBody>
      </p:sp>
      <p:sp>
        <p:nvSpPr>
          <p:cNvPr id="53" name="テキストボックス 55"/>
          <p:cNvSpPr txBox="1"/>
          <p:nvPr/>
        </p:nvSpPr>
        <p:spPr>
          <a:xfrm>
            <a:off x="7063740" y="4538894"/>
            <a:ext cx="1388745" cy="371475"/>
          </a:xfrm>
          <a:prstGeom prst="rect">
            <a:avLst/>
          </a:prstGeom>
          <a:noFill/>
        </p:spPr>
        <p:txBody>
          <a:bodyPr wrap="square" rtlCol="0">
            <a:spAutoFit/>
          </a:bodyPr>
          <a:lstStyle/>
          <a:p>
            <a:r>
              <a:rPr lang="ja-JP" altLang="en-US" sz="1200" b="1" dirty="0">
                <a:latin typeface="メイリオ" panose="020B0604030504040204" pitchFamily="50" charset="-128"/>
                <a:ea typeface="メイリオ" panose="020B0604030504040204" pitchFamily="50" charset="-128"/>
              </a:rPr>
              <a:t>　</a:t>
            </a:r>
            <a:r>
              <a:rPr lang="ja-JP" altLang="en-US" sz="1600" b="1" dirty="0" smtClean="0">
                <a:latin typeface="メイリオ" panose="020B0604030504040204" pitchFamily="50" charset="-128"/>
                <a:ea typeface="メイリオ" panose="020B0604030504040204" pitchFamily="50" charset="-128"/>
              </a:rPr>
              <a:t>新たな価値</a:t>
            </a:r>
          </a:p>
        </p:txBody>
      </p:sp>
      <p:sp>
        <p:nvSpPr>
          <p:cNvPr id="54" name="角丸四角形 53"/>
          <p:cNvSpPr/>
          <p:nvPr/>
        </p:nvSpPr>
        <p:spPr>
          <a:xfrm>
            <a:off x="7158990" y="5375189"/>
            <a:ext cx="2412000" cy="396240"/>
          </a:xfrm>
          <a:prstGeom prst="roundRect">
            <a:avLst/>
          </a:prstGeom>
          <a:ln w="12700"/>
        </p:spPr>
        <p:style>
          <a:lnRef idx="2">
            <a:schemeClr val="accent4"/>
          </a:lnRef>
          <a:fillRef idx="1">
            <a:schemeClr val="lt1"/>
          </a:fillRef>
          <a:effectRef idx="0">
            <a:schemeClr val="accent4"/>
          </a:effectRef>
          <a:fontRef idx="minor">
            <a:schemeClr val="dk1"/>
          </a:fontRef>
        </p:style>
        <p:txBody>
          <a:bodyPr lIns="36000" tIns="36000" rIns="36000" bIns="0" rtlCol="0" anchor="ctr"/>
          <a:lstStyle/>
          <a:p>
            <a:pPr algn="ctr"/>
            <a:r>
              <a:rPr lang="ja-JP" altLang="en-US" dirty="0" smtClean="0">
                <a:latin typeface="メイリオ" panose="020B0604030504040204" pitchFamily="50" charset="-128"/>
                <a:ea typeface="メイリオ" panose="020B0604030504040204" pitchFamily="50" charset="-128"/>
              </a:rPr>
              <a:t>地域の交流</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居場所</a:t>
            </a:r>
          </a:p>
        </p:txBody>
      </p:sp>
      <p:sp>
        <p:nvSpPr>
          <p:cNvPr id="55" name="角丸四角形 54"/>
          <p:cNvSpPr/>
          <p:nvPr/>
        </p:nvSpPr>
        <p:spPr>
          <a:xfrm>
            <a:off x="7157085" y="4915449"/>
            <a:ext cx="2412000" cy="396240"/>
          </a:xfrm>
          <a:prstGeom prst="roundRect">
            <a:avLst/>
          </a:prstGeom>
          <a:ln w="12700"/>
        </p:spPr>
        <p:style>
          <a:lnRef idx="2">
            <a:schemeClr val="accent4"/>
          </a:lnRef>
          <a:fillRef idx="1">
            <a:schemeClr val="lt1"/>
          </a:fillRef>
          <a:effectRef idx="0">
            <a:schemeClr val="accent4"/>
          </a:effectRef>
          <a:fontRef idx="minor">
            <a:schemeClr val="dk1"/>
          </a:fontRef>
        </p:style>
        <p:txBody>
          <a:bodyPr lIns="36000" tIns="36000" rIns="36000" bIns="0" rtlCol="0" anchor="ctr"/>
          <a:lstStyle/>
          <a:p>
            <a:pPr algn="ctr"/>
            <a:r>
              <a:rPr lang="ja-JP" altLang="en-US" dirty="0" smtClean="0">
                <a:latin typeface="メイリオ" panose="020B0604030504040204" pitchFamily="50" charset="-128"/>
                <a:ea typeface="メイリオ" panose="020B0604030504040204" pitchFamily="50" charset="-128"/>
              </a:rPr>
              <a:t>多様な大人からの学び</a:t>
            </a:r>
          </a:p>
        </p:txBody>
      </p:sp>
      <p:sp>
        <p:nvSpPr>
          <p:cNvPr id="56" name="星 4 55"/>
          <p:cNvSpPr/>
          <p:nvPr/>
        </p:nvSpPr>
        <p:spPr>
          <a:xfrm>
            <a:off x="8394844" y="4559901"/>
            <a:ext cx="252000" cy="252000"/>
          </a:xfrm>
          <a:prstGeom prst="star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 name="正方形/長方形 4"/>
          <p:cNvSpPr/>
          <p:nvPr/>
        </p:nvSpPr>
        <p:spPr>
          <a:xfrm>
            <a:off x="3492700" y="4933039"/>
            <a:ext cx="3065263" cy="338554"/>
          </a:xfrm>
          <a:prstGeom prst="rect">
            <a:avLst/>
          </a:prstGeom>
        </p:spPr>
        <p:txBody>
          <a:bodyPr wrap="none">
            <a:spAutoFit/>
          </a:bodyPr>
          <a:lstStyle/>
          <a:p>
            <a:r>
              <a:rPr lang="ja-JP" altLang="en-US" sz="1600" b="1" dirty="0">
                <a:latin typeface="メイリオ" panose="020B0604030504040204" pitchFamily="50" charset="-128"/>
                <a:ea typeface="メイリオ" panose="020B0604030504040204" pitchFamily="50" charset="-128"/>
              </a:rPr>
              <a:t>市内最大</a:t>
            </a:r>
            <a:r>
              <a:rPr lang="en-US" altLang="ja-JP" sz="1600" b="1" dirty="0" smtClean="0">
                <a:latin typeface="メイリオ" panose="020B0604030504040204" pitchFamily="50" charset="-128"/>
                <a:ea typeface="メイリオ" panose="020B0604030504040204" pitchFamily="50" charset="-128"/>
              </a:rPr>
              <a:t>200</a:t>
            </a:r>
            <a:r>
              <a:rPr lang="ja-JP" altLang="en-US" sz="1600" b="1" dirty="0" smtClean="0">
                <a:latin typeface="メイリオ" panose="020B0604030504040204" pitchFamily="50" charset="-128"/>
                <a:ea typeface="メイリオ" panose="020B0604030504040204" pitchFamily="50" charset="-128"/>
              </a:rPr>
              <a:t>部で展開</a:t>
            </a:r>
            <a:r>
              <a:rPr lang="ja-JP" altLang="en-US" sz="1600" b="1" dirty="0">
                <a:latin typeface="メイリオ" panose="020B0604030504040204" pitchFamily="50" charset="-128"/>
                <a:ea typeface="メイリオ" panose="020B0604030504040204" pitchFamily="50" charset="-128"/>
              </a:rPr>
              <a:t>（予定）</a:t>
            </a:r>
            <a:endParaRPr lang="ja-JP" altLang="en-US" b="1" dirty="0">
              <a:latin typeface="メイリオ" panose="020B0604030504040204" pitchFamily="50" charset="-128"/>
              <a:ea typeface="メイリオ" panose="020B0604030504040204" pitchFamily="50" charset="-128"/>
            </a:endParaRPr>
          </a:p>
        </p:txBody>
      </p:sp>
      <p:grpSp>
        <p:nvGrpSpPr>
          <p:cNvPr id="3" name="グループ化 2"/>
          <p:cNvGrpSpPr/>
          <p:nvPr/>
        </p:nvGrpSpPr>
        <p:grpSpPr>
          <a:xfrm>
            <a:off x="3560" y="39580"/>
            <a:ext cx="2311400" cy="558800"/>
            <a:chOff x="-39" y="133"/>
            <a:chExt cx="3640" cy="880"/>
          </a:xfrm>
        </p:grpSpPr>
        <p:sp>
          <p:nvSpPr>
            <p:cNvPr id="4" name="四角形 3"/>
            <p:cNvSpPr/>
            <p:nvPr/>
          </p:nvSpPr>
          <p:spPr>
            <a:xfrm>
              <a:off x="-39" y="565"/>
              <a:ext cx="680" cy="189"/>
            </a:xfrm>
            <a:prstGeom prst="rect">
              <a:avLst/>
            </a:prstGeom>
            <a:solidFill>
              <a:srgbClr val="1091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正方形/長方形 8"/>
            <p:cNvSpPr/>
            <p:nvPr/>
          </p:nvSpPr>
          <p:spPr>
            <a:xfrm>
              <a:off x="731" y="133"/>
              <a:ext cx="2871" cy="880"/>
            </a:xfrm>
            <a:prstGeom prst="rect">
              <a:avLst/>
            </a:prstGeom>
            <a:noFill/>
            <a:extLst>
              <a:ext uri="{909E8E84-426E-40DD-AFC4-6F175D3DCCD1}">
                <a14:hiddenFill xmlns:a14="http://schemas.microsoft.com/office/drawing/2010/main">
                  <a:solidFill>
                    <a:schemeClr val="bg2"/>
                  </a:solidFill>
                </a14:hiddenFill>
              </a:ext>
            </a:extLst>
          </p:spPr>
          <p:txBody>
            <a:bodyPr wrap="none" lIns="36000" tIns="36000" rIns="36000" bIns="36000" anchor="ctr" anchorCtr="0">
              <a:spAutoFit/>
            </a:bodyPr>
            <a:lstStyle/>
            <a:p>
              <a:pPr>
                <a:lnSpc>
                  <a:spcPct val="200000"/>
                </a:lnSpc>
                <a:buNone/>
              </a:pPr>
              <a:r>
                <a:rPr lang="en-US" altLang="ja-JP" sz="1600" spc="-1" dirty="0">
                  <a:solidFill>
                    <a:srgbClr val="000000"/>
                  </a:solidFill>
                  <a:latin typeface="メイリオ" panose="020B0604030504040204" pitchFamily="50" charset="-128"/>
                  <a:ea typeface="メイリオ" panose="020B0604030504040204" pitchFamily="50" charset="-128"/>
                </a:rPr>
                <a:t>0</a:t>
              </a:r>
              <a:r>
                <a:rPr lang="ja-JP" altLang="en-US" sz="1600" spc="-1" dirty="0">
                  <a:solidFill>
                    <a:srgbClr val="000000"/>
                  </a:solidFill>
                  <a:latin typeface="メイリオ" panose="020B0604030504040204" pitchFamily="50" charset="-128"/>
                  <a:ea typeface="メイリオ" panose="020B0604030504040204" pitchFamily="50" charset="-128"/>
                </a:rPr>
                <a:t>　前回の振り返り</a:t>
              </a:r>
              <a:endParaRPr lang="en-US" altLang="ja-JP" sz="1600" spc="-1" dirty="0">
                <a:solidFill>
                  <a:srgbClr val="000000"/>
                </a:solidFill>
                <a:latin typeface="メイリオ" panose="020B0604030504040204" pitchFamily="50" charset="-128"/>
                <a:ea typeface="メイリオ" panose="020B0604030504040204" pitchFamily="50" charset="-128"/>
              </a:endParaRPr>
            </a:p>
          </p:txBody>
        </p:sp>
      </p:grpSp>
      <p:sp>
        <p:nvSpPr>
          <p:cNvPr id="8" name="二等辺三角形 7"/>
          <p:cNvSpPr/>
          <p:nvPr/>
        </p:nvSpPr>
        <p:spPr>
          <a:xfrm>
            <a:off x="3802380" y="3011719"/>
            <a:ext cx="2418715" cy="1329055"/>
          </a:xfrm>
          <a:prstGeom prst="triangle">
            <a:avLst/>
          </a:prstGeom>
          <a:noFill/>
          <a:ln w="57150"/>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lstStyle/>
          <a:p>
            <a:pPr algn="ctr"/>
            <a:endParaRPr lang="ja-JP" altLang="en-US"/>
          </a:p>
        </p:txBody>
      </p:sp>
      <p:pic>
        <p:nvPicPr>
          <p:cNvPr id="34" name="図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98820" y="3979459"/>
            <a:ext cx="688975" cy="582295"/>
          </a:xfrm>
          <a:prstGeom prst="rect">
            <a:avLst/>
          </a:prstGeom>
        </p:spPr>
      </p:pic>
      <p:pic>
        <p:nvPicPr>
          <p:cNvPr id="33" name="図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09465" y="2842809"/>
            <a:ext cx="810260" cy="684530"/>
          </a:xfrm>
          <a:prstGeom prst="rect">
            <a:avLst/>
          </a:prstGeom>
        </p:spPr>
      </p:pic>
      <p:pic>
        <p:nvPicPr>
          <p:cNvPr id="35" name="図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96640" y="3945169"/>
            <a:ext cx="709295" cy="598805"/>
          </a:xfrm>
          <a:prstGeom prst="rect">
            <a:avLst/>
          </a:prstGeom>
        </p:spPr>
      </p:pic>
      <p:pic>
        <p:nvPicPr>
          <p:cNvPr id="36" name="図 35"/>
          <p:cNvPicPr/>
          <p:nvPr/>
        </p:nvPicPr>
        <p:blipFill>
          <a:blip r:embed="rId9"/>
          <a:stretch>
            <a:fillRect/>
          </a:stretch>
        </p:blipFill>
        <p:spPr>
          <a:xfrm>
            <a:off x="4136390" y="4264574"/>
            <a:ext cx="690880" cy="635000"/>
          </a:xfrm>
          <a:prstGeom prst="rect">
            <a:avLst/>
          </a:prstGeom>
          <a:ln w="0">
            <a:noFill/>
          </a:ln>
        </p:spPr>
      </p:pic>
      <p:pic>
        <p:nvPicPr>
          <p:cNvPr id="37" name="図 36"/>
          <p:cNvPicPr/>
          <p:nvPr/>
        </p:nvPicPr>
        <p:blipFill>
          <a:blip r:embed="rId10"/>
          <a:stretch>
            <a:fillRect/>
          </a:stretch>
        </p:blipFill>
        <p:spPr>
          <a:xfrm>
            <a:off x="5140960" y="4247429"/>
            <a:ext cx="598805" cy="612140"/>
          </a:xfrm>
          <a:prstGeom prst="rect">
            <a:avLst/>
          </a:prstGeom>
          <a:ln w="0">
            <a:noFill/>
          </a:ln>
        </p:spPr>
      </p:pic>
      <p:pic>
        <p:nvPicPr>
          <p:cNvPr id="39" name="図 38"/>
          <p:cNvPicPr/>
          <p:nvPr/>
        </p:nvPicPr>
        <p:blipFill>
          <a:blip r:embed="rId11"/>
          <a:stretch>
            <a:fillRect/>
          </a:stretch>
        </p:blipFill>
        <p:spPr>
          <a:xfrm>
            <a:off x="4314190" y="3394624"/>
            <a:ext cx="581025" cy="598170"/>
          </a:xfrm>
          <a:prstGeom prst="rect">
            <a:avLst/>
          </a:prstGeom>
          <a:ln w="0">
            <a:noFill/>
          </a:ln>
        </p:spPr>
      </p:pic>
      <p:pic>
        <p:nvPicPr>
          <p:cNvPr id="41" name="図 40"/>
          <p:cNvPicPr/>
          <p:nvPr/>
        </p:nvPicPr>
        <p:blipFill>
          <a:blip r:embed="rId12"/>
          <a:stretch>
            <a:fillRect/>
          </a:stretch>
        </p:blipFill>
        <p:spPr>
          <a:xfrm flipH="1">
            <a:off x="5167630" y="3357794"/>
            <a:ext cx="659765" cy="671195"/>
          </a:xfrm>
          <a:prstGeom prst="rect">
            <a:avLst/>
          </a:prstGeom>
          <a:ln w="0">
            <a:noFill/>
          </a:ln>
        </p:spPr>
      </p:pic>
      <p:sp>
        <p:nvSpPr>
          <p:cNvPr id="48" name="楕円 47"/>
          <p:cNvSpPr/>
          <p:nvPr/>
        </p:nvSpPr>
        <p:spPr>
          <a:xfrm>
            <a:off x="9437996" y="6163126"/>
            <a:ext cx="396000" cy="373657"/>
          </a:xfrm>
          <a:prstGeom prst="ellipse">
            <a:avLst/>
          </a:prstGeom>
          <a:solidFill>
            <a:schemeClr val="bg1"/>
          </a:solidFill>
          <a:ln>
            <a:solidFill>
              <a:schemeClr val="tx1">
                <a:alpha val="98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dirty="0" smtClean="0">
                <a:solidFill>
                  <a:schemeClr val="tx1"/>
                </a:solidFill>
                <a:latin typeface="Algerian" panose="04020705040A02060702" pitchFamily="82" charset="0"/>
              </a:rPr>
              <a:t>3</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3335" y="985897"/>
            <a:ext cx="9876971" cy="461665"/>
          </a:xfrm>
          <a:prstGeom prst="rect">
            <a:avLst/>
          </a:prstGeom>
          <a:solidFill>
            <a:srgbClr val="0070C0"/>
          </a:solidFill>
        </p:spPr>
        <p:txBody>
          <a:bodyPr wrap="square">
            <a:spAutoFit/>
          </a:bodyPr>
          <a:lstStyle/>
          <a:p>
            <a:r>
              <a:rPr lang="ja-JP" altLang="en-US" sz="2400" dirty="0">
                <a:solidFill>
                  <a:schemeClr val="bg1"/>
                </a:solidFill>
                <a:latin typeface="メイリオ" panose="020B0604030504040204" pitchFamily="50" charset="-128"/>
                <a:ea typeface="メイリオ" panose="020B0604030504040204" pitchFamily="50" charset="-128"/>
              </a:rPr>
              <a:t>　</a:t>
            </a:r>
            <a:r>
              <a:rPr lang="ja-JP" altLang="en-US" sz="2400" dirty="0" smtClean="0">
                <a:solidFill>
                  <a:schemeClr val="bg1"/>
                </a:solidFill>
                <a:latin typeface="メイリオ" panose="020B0604030504040204" pitchFamily="50" charset="-128"/>
                <a:ea typeface="メイリオ" panose="020B0604030504040204" pitchFamily="50" charset="-128"/>
              </a:rPr>
              <a:t>　</a:t>
            </a:r>
            <a:r>
              <a:rPr lang="ja-JP" altLang="en-US" sz="2400" b="1" dirty="0">
                <a:solidFill>
                  <a:schemeClr val="bg1"/>
                </a:solidFill>
                <a:latin typeface="メイリオ" panose="020B0604030504040204" pitchFamily="50" charset="-128"/>
                <a:ea typeface="メイリオ" panose="020B0604030504040204" pitchFamily="50" charset="-128"/>
              </a:rPr>
              <a:t>総合教育</a:t>
            </a:r>
            <a:r>
              <a:rPr lang="ja-JP" altLang="en-US" sz="2400" b="1" dirty="0" smtClean="0">
                <a:solidFill>
                  <a:schemeClr val="bg1"/>
                </a:solidFill>
                <a:latin typeface="メイリオ" panose="020B0604030504040204" pitchFamily="50" charset="-128"/>
                <a:ea typeface="メイリオ" panose="020B0604030504040204" pitchFamily="50" charset="-128"/>
              </a:rPr>
              <a:t>会議、改革検討委員会からの検討事項</a:t>
            </a:r>
          </a:p>
        </p:txBody>
      </p:sp>
      <p:sp>
        <p:nvSpPr>
          <p:cNvPr id="44" name="角丸四角形吹き出し 43"/>
          <p:cNvSpPr/>
          <p:nvPr/>
        </p:nvSpPr>
        <p:spPr>
          <a:xfrm>
            <a:off x="2210707" y="2674511"/>
            <a:ext cx="5697683" cy="1085446"/>
          </a:xfrm>
          <a:prstGeom prst="wedgeRoundRectCallout">
            <a:avLst>
              <a:gd name="adj1" fmla="val 32960"/>
              <a:gd name="adj2" fmla="val -49040"/>
              <a:gd name="adj3" fmla="val 16667"/>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71755" rIns="0" bIns="71755" rtlCol="0" anchor="ctr"/>
          <a:lstStyle/>
          <a:p>
            <a:pPr marL="285750" indent="-285750" fontAlgn="auto">
              <a:lnSpc>
                <a:spcPct val="100000"/>
              </a:lnSpc>
              <a:spcBef>
                <a:spcPts val="0"/>
              </a:spcBef>
              <a:spcAft>
                <a:spcPts val="1200"/>
              </a:spcAft>
              <a:buFont typeface="Wingdings" panose="05000000000000000000" charset="0"/>
              <a:buChar char="ü"/>
            </a:pPr>
            <a:r>
              <a:rPr lang="ja-JP" altLang="en-US" sz="1200" b="1" dirty="0" smtClean="0">
                <a:solidFill>
                  <a:schemeClr val="tx1"/>
                </a:solidFill>
                <a:latin typeface="メイリオ" panose="020B0604030504040204" pitchFamily="50" charset="-128"/>
                <a:ea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rPr>
              <a:t>”しずおか総がかり“とするために</a:t>
            </a:r>
            <a:r>
              <a:rPr lang="ja-JP" altLang="en-US" sz="1200" dirty="0">
                <a:solidFill>
                  <a:schemeClr val="tx1"/>
                </a:solidFill>
                <a:latin typeface="メイリオ" panose="020B0604030504040204" pitchFamily="50" charset="-128"/>
                <a:ea typeface="メイリオ" panose="020B0604030504040204" pitchFamily="50" charset="-128"/>
              </a:rPr>
              <a:t>、</a:t>
            </a:r>
            <a:r>
              <a:rPr lang="ja-JP" altLang="en-US" sz="1200" b="1" dirty="0" smtClean="0">
                <a:solidFill>
                  <a:schemeClr val="tx1"/>
                </a:solidFill>
                <a:latin typeface="メイリオ" panose="020B0604030504040204" pitchFamily="50" charset="-128"/>
                <a:ea typeface="メイリオ" panose="020B0604030504040204" pitchFamily="50" charset="-128"/>
              </a:rPr>
              <a:t>地域の人は</a:t>
            </a:r>
            <a:r>
              <a:rPr lang="ja-JP" altLang="en-US" sz="1200" b="1" dirty="0">
                <a:solidFill>
                  <a:schemeClr val="tx1"/>
                </a:solidFill>
                <a:latin typeface="メイリオ" panose="020B0604030504040204" pitchFamily="50" charset="-128"/>
                <a:ea typeface="メイリオ" panose="020B0604030504040204" pitchFamily="50" charset="-128"/>
              </a:rPr>
              <a:t>どう関わればいいのか</a:t>
            </a:r>
            <a:endParaRPr lang="ja-JP" altLang="en-US" sz="1200" dirty="0" smtClean="0">
              <a:solidFill>
                <a:schemeClr val="tx1"/>
              </a:solidFill>
              <a:latin typeface="メイリオ" panose="020B0604030504040204" pitchFamily="50" charset="-128"/>
              <a:ea typeface="メイリオ" panose="020B0604030504040204" pitchFamily="50" charset="-128"/>
            </a:endParaRPr>
          </a:p>
          <a:p>
            <a:pPr marL="285750" indent="-285750" fontAlgn="auto">
              <a:lnSpc>
                <a:spcPct val="100000"/>
              </a:lnSpc>
              <a:spcBef>
                <a:spcPts val="0"/>
              </a:spcBef>
              <a:spcAft>
                <a:spcPts val="1200"/>
              </a:spcAft>
              <a:buFont typeface="Wingdings" panose="05000000000000000000" charset="0"/>
              <a:buChar char="ü"/>
            </a:pPr>
            <a:r>
              <a:rPr lang="ja-JP" altLang="en-US" sz="1200" dirty="0" smtClean="0">
                <a:solidFill>
                  <a:schemeClr val="tx1"/>
                </a:solidFill>
                <a:latin typeface="メイリオ" panose="020B0604030504040204" pitchFamily="50" charset="-128"/>
                <a:ea typeface="メイリオ" panose="020B0604030504040204" pitchFamily="50" charset="-128"/>
              </a:rPr>
              <a:t>生徒</a:t>
            </a:r>
            <a:r>
              <a:rPr lang="ja-JP" altLang="en-US" sz="1200" dirty="0">
                <a:solidFill>
                  <a:schemeClr val="tx1"/>
                </a:solidFill>
                <a:latin typeface="メイリオ" panose="020B0604030504040204" pitchFamily="50" charset="-128"/>
                <a:ea typeface="メイリオ" panose="020B0604030504040204" pitchFamily="50" charset="-128"/>
              </a:rPr>
              <a:t>も</a:t>
            </a:r>
            <a:r>
              <a:rPr lang="ja-JP" altLang="en-US" sz="1200" dirty="0" smtClean="0">
                <a:solidFill>
                  <a:schemeClr val="tx1"/>
                </a:solidFill>
                <a:latin typeface="メイリオ" panose="020B0604030504040204" pitchFamily="50" charset="-128"/>
                <a:ea typeface="メイリオ" panose="020B0604030504040204" pitchFamily="50" charset="-128"/>
              </a:rPr>
              <a:t>含め</a:t>
            </a:r>
            <a:r>
              <a:rPr lang="ja-JP" altLang="en-US" sz="1200" dirty="0">
                <a:solidFill>
                  <a:schemeClr val="tx1"/>
                </a:solidFill>
                <a:latin typeface="メイリオ" panose="020B0604030504040204" pitchFamily="50" charset="-128"/>
                <a:ea typeface="メイリオ" panose="020B0604030504040204" pitchFamily="50" charset="-128"/>
              </a:rPr>
              <a:t>関係者</a:t>
            </a:r>
            <a:r>
              <a:rPr lang="ja-JP" altLang="en-US" sz="1200" dirty="0" smtClean="0">
                <a:solidFill>
                  <a:schemeClr val="tx1"/>
                </a:solidFill>
                <a:latin typeface="メイリオ" panose="020B0604030504040204" pitchFamily="50" charset="-128"/>
                <a:ea typeface="メイリオ" panose="020B0604030504040204" pitchFamily="50" charset="-128"/>
              </a:rPr>
              <a:t>の</a:t>
            </a:r>
            <a:r>
              <a:rPr lang="ja-JP" altLang="en-US" sz="1200" b="1" dirty="0">
                <a:solidFill>
                  <a:schemeClr val="tx1"/>
                </a:solidFill>
                <a:latin typeface="メイリオ" panose="020B0604030504040204" pitchFamily="50" charset="-128"/>
                <a:ea typeface="メイリオ" panose="020B0604030504040204" pitchFamily="50" charset="-128"/>
              </a:rPr>
              <a:t>望ましい姿</a:t>
            </a:r>
            <a:r>
              <a:rPr lang="ja-JP" altLang="en-US" sz="1200" b="1" dirty="0" smtClean="0">
                <a:solidFill>
                  <a:schemeClr val="tx1"/>
                </a:solidFill>
                <a:latin typeface="メイリオ" panose="020B0604030504040204" pitchFamily="50" charset="-128"/>
                <a:ea typeface="メイリオ" panose="020B0604030504040204" pitchFamily="50" charset="-128"/>
              </a:rPr>
              <a:t>や役割</a:t>
            </a:r>
            <a:r>
              <a:rPr lang="ja-JP" altLang="en-US" sz="1200" dirty="0" smtClean="0">
                <a:solidFill>
                  <a:schemeClr val="tx1"/>
                </a:solidFill>
                <a:latin typeface="メイリオ" panose="020B0604030504040204" pitchFamily="50" charset="-128"/>
                <a:ea typeface="メイリオ" panose="020B0604030504040204" pitchFamily="50" charset="-128"/>
              </a:rPr>
              <a:t>を明確</a:t>
            </a:r>
            <a:r>
              <a:rPr lang="ja-JP" altLang="en-US" sz="1200" dirty="0">
                <a:solidFill>
                  <a:schemeClr val="tx1"/>
                </a:solidFill>
                <a:latin typeface="メイリオ" panose="020B0604030504040204" pitchFamily="50" charset="-128"/>
                <a:ea typeface="メイリオ" panose="020B0604030504040204" pitchFamily="50" charset="-128"/>
              </a:rPr>
              <a:t>にする</a:t>
            </a:r>
            <a:r>
              <a:rPr lang="ja-JP" altLang="en-US" sz="1200" dirty="0" smtClean="0">
                <a:solidFill>
                  <a:schemeClr val="tx1"/>
                </a:solidFill>
                <a:latin typeface="メイリオ" panose="020B0604030504040204" pitchFamily="50" charset="-128"/>
                <a:ea typeface="メイリオ" panose="020B0604030504040204" pitchFamily="50" charset="-128"/>
              </a:rPr>
              <a:t>必要があるのでは</a:t>
            </a:r>
          </a:p>
          <a:p>
            <a:pPr marL="285750" indent="-285750" fontAlgn="auto">
              <a:lnSpc>
                <a:spcPct val="100000"/>
              </a:lnSpc>
              <a:spcBef>
                <a:spcPts val="0"/>
              </a:spcBef>
              <a:spcAft>
                <a:spcPts val="1200"/>
              </a:spcAft>
              <a:buFont typeface="Wingdings" panose="05000000000000000000" charset="0"/>
              <a:buChar char="ü"/>
            </a:pPr>
            <a:r>
              <a:rPr lang="ja-JP" altLang="en-US" sz="1200" b="1" dirty="0" smtClean="0">
                <a:solidFill>
                  <a:schemeClr val="tx1"/>
                </a:solidFill>
                <a:latin typeface="メイリオ" panose="020B0604030504040204" pitchFamily="50" charset="-128"/>
                <a:ea typeface="メイリオ" panose="020B0604030504040204" pitchFamily="50" charset="-128"/>
              </a:rPr>
              <a:t>指針や理念を理解</a:t>
            </a:r>
            <a:r>
              <a:rPr lang="ja-JP" altLang="en-US" sz="1200" dirty="0" smtClean="0">
                <a:solidFill>
                  <a:schemeClr val="tx1"/>
                </a:solidFill>
                <a:latin typeface="メイリオ" panose="020B0604030504040204" pitchFamily="50" charset="-128"/>
                <a:ea typeface="メイリオ" panose="020B0604030504040204" pitchFamily="50" charset="-128"/>
              </a:rPr>
              <a:t>して参加してもらう必要がある</a:t>
            </a:r>
          </a:p>
        </p:txBody>
      </p:sp>
      <p:grpSp>
        <p:nvGrpSpPr>
          <p:cNvPr id="3" name="グループ化 2"/>
          <p:cNvGrpSpPr/>
          <p:nvPr/>
        </p:nvGrpSpPr>
        <p:grpSpPr>
          <a:xfrm>
            <a:off x="1905" y="223005"/>
            <a:ext cx="2311400" cy="558800"/>
            <a:chOff x="-39" y="133"/>
            <a:chExt cx="3640" cy="880"/>
          </a:xfrm>
        </p:grpSpPr>
        <p:sp>
          <p:nvSpPr>
            <p:cNvPr id="5" name="四角形 4"/>
            <p:cNvSpPr/>
            <p:nvPr/>
          </p:nvSpPr>
          <p:spPr>
            <a:xfrm>
              <a:off x="-39" y="565"/>
              <a:ext cx="680" cy="189"/>
            </a:xfrm>
            <a:prstGeom prst="rect">
              <a:avLst/>
            </a:prstGeom>
            <a:solidFill>
              <a:srgbClr val="1091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正方形/長方形 8"/>
            <p:cNvSpPr/>
            <p:nvPr/>
          </p:nvSpPr>
          <p:spPr>
            <a:xfrm>
              <a:off x="731" y="133"/>
              <a:ext cx="2871" cy="880"/>
            </a:xfrm>
            <a:prstGeom prst="rect">
              <a:avLst/>
            </a:prstGeom>
            <a:noFill/>
            <a:extLst>
              <a:ext uri="{909E8E84-426E-40DD-AFC4-6F175D3DCCD1}">
                <a14:hiddenFill xmlns:a14="http://schemas.microsoft.com/office/drawing/2010/main">
                  <a:solidFill>
                    <a:schemeClr val="bg2"/>
                  </a:solidFill>
                </a14:hiddenFill>
              </a:ext>
            </a:extLst>
          </p:spPr>
          <p:txBody>
            <a:bodyPr wrap="none" lIns="36000" tIns="36000" rIns="36000" bIns="36000" anchor="ctr" anchorCtr="0">
              <a:spAutoFit/>
            </a:bodyPr>
            <a:lstStyle/>
            <a:p>
              <a:pPr>
                <a:lnSpc>
                  <a:spcPct val="200000"/>
                </a:lnSpc>
                <a:buNone/>
              </a:pPr>
              <a:r>
                <a:rPr lang="en-US" altLang="ja-JP" sz="1600" spc="-1" dirty="0">
                  <a:solidFill>
                    <a:srgbClr val="000000"/>
                  </a:solidFill>
                  <a:latin typeface="メイリオ" panose="020B0604030504040204" pitchFamily="50" charset="-128"/>
                  <a:ea typeface="メイリオ" panose="020B0604030504040204" pitchFamily="50" charset="-128"/>
                </a:rPr>
                <a:t>0</a:t>
              </a:r>
              <a:r>
                <a:rPr lang="ja-JP" altLang="en-US" sz="1600" spc="-1" dirty="0">
                  <a:solidFill>
                    <a:srgbClr val="000000"/>
                  </a:solidFill>
                  <a:latin typeface="メイリオ" panose="020B0604030504040204" pitchFamily="50" charset="-128"/>
                  <a:ea typeface="メイリオ" panose="020B0604030504040204" pitchFamily="50" charset="-128"/>
                </a:rPr>
                <a:t>　前回の振り返り</a:t>
              </a:r>
              <a:endParaRPr lang="en-US" altLang="ja-JP" sz="1600" spc="-1" dirty="0">
                <a:solidFill>
                  <a:srgbClr val="000000"/>
                </a:solidFill>
                <a:latin typeface="メイリオ" panose="020B0604030504040204" pitchFamily="50" charset="-128"/>
                <a:ea typeface="メイリオ" panose="020B0604030504040204" pitchFamily="50" charset="-128"/>
              </a:endParaRPr>
            </a:p>
          </p:txBody>
        </p:sp>
      </p:grpSp>
      <p:sp>
        <p:nvSpPr>
          <p:cNvPr id="7" name="テキストボックス 6"/>
          <p:cNvSpPr txBox="1"/>
          <p:nvPr/>
        </p:nvSpPr>
        <p:spPr>
          <a:xfrm>
            <a:off x="1157824" y="2111657"/>
            <a:ext cx="6750566" cy="584775"/>
          </a:xfrm>
          <a:prstGeom prst="rect">
            <a:avLst/>
          </a:prstGeom>
          <a:noFill/>
        </p:spPr>
        <p:txBody>
          <a:bodyPr wrap="none" rtlCol="0" anchor="t">
            <a:spAutoFit/>
          </a:bodyPr>
          <a:lstStyle/>
          <a:p>
            <a:r>
              <a:rPr lang="ja-JP" altLang="en-US" sz="3200" b="1" dirty="0" smtClean="0">
                <a:solidFill>
                  <a:srgbClr val="FF9933"/>
                </a:solidFill>
                <a:latin typeface="メイリオ" panose="020B0604030504040204" pitchFamily="50" charset="-128"/>
                <a:ea typeface="メイリオ" panose="020B0604030504040204" pitchFamily="50" charset="-128"/>
                <a:sym typeface="+mn-ea"/>
              </a:rPr>
              <a:t>❶</a:t>
            </a:r>
            <a:r>
              <a:rPr lang="ja-JP" altLang="en-US" sz="3200" b="1" dirty="0" smtClean="0">
                <a:solidFill>
                  <a:schemeClr val="tx1"/>
                </a:solidFill>
                <a:latin typeface="メイリオ" panose="020B0604030504040204" pitchFamily="50" charset="-128"/>
                <a:ea typeface="メイリオ" panose="020B0604030504040204" pitchFamily="50" charset="-128"/>
                <a:sym typeface="+mn-ea"/>
              </a:rPr>
              <a:t>関係者のあるべき姿を明確にする</a:t>
            </a:r>
          </a:p>
        </p:txBody>
      </p:sp>
      <p:sp>
        <p:nvSpPr>
          <p:cNvPr id="8" name="テキストボックス 7"/>
          <p:cNvSpPr txBox="1"/>
          <p:nvPr/>
        </p:nvSpPr>
        <p:spPr>
          <a:xfrm>
            <a:off x="1157824" y="4046327"/>
            <a:ext cx="6340197" cy="584775"/>
          </a:xfrm>
          <a:prstGeom prst="rect">
            <a:avLst/>
          </a:prstGeom>
          <a:noFill/>
        </p:spPr>
        <p:txBody>
          <a:bodyPr wrap="none" rtlCol="0" anchor="t">
            <a:spAutoFit/>
          </a:bodyPr>
          <a:lstStyle/>
          <a:p>
            <a:r>
              <a:rPr lang="ja-JP" altLang="en-US" sz="3200" b="1" dirty="0" smtClean="0">
                <a:solidFill>
                  <a:srgbClr val="FF9933"/>
                </a:solidFill>
                <a:latin typeface="メイリオ" panose="020B0604030504040204" pitchFamily="50" charset="-128"/>
                <a:ea typeface="メイリオ" panose="020B0604030504040204" pitchFamily="50" charset="-128"/>
                <a:sym typeface="+mn-ea"/>
              </a:rPr>
              <a:t>❷</a:t>
            </a:r>
            <a:r>
              <a:rPr lang="ja-JP" altLang="en-US" sz="3200" b="1" dirty="0" smtClean="0">
                <a:solidFill>
                  <a:schemeClr val="tx1"/>
                </a:solidFill>
                <a:latin typeface="メイリオ" panose="020B0604030504040204" pitchFamily="50" charset="-128"/>
                <a:ea typeface="メイリオ" panose="020B0604030504040204" pitchFamily="50" charset="-128"/>
                <a:sym typeface="+mn-ea"/>
              </a:rPr>
              <a:t>健全な活動を支える体制づくり</a:t>
            </a:r>
          </a:p>
        </p:txBody>
      </p:sp>
      <p:sp>
        <p:nvSpPr>
          <p:cNvPr id="9" name="角丸四角形吹き出し 8"/>
          <p:cNvSpPr/>
          <p:nvPr/>
        </p:nvSpPr>
        <p:spPr>
          <a:xfrm>
            <a:off x="2210707" y="4598795"/>
            <a:ext cx="5697683" cy="1022113"/>
          </a:xfrm>
          <a:prstGeom prst="wedgeRoundRectCallout">
            <a:avLst>
              <a:gd name="adj1" fmla="val 48359"/>
              <a:gd name="adj2" fmla="val -45314"/>
              <a:gd name="adj3" fmla="val 16667"/>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71755" rIns="0" bIns="71755" rtlCol="0" anchor="ctr"/>
          <a:lstStyle/>
          <a:p>
            <a:pPr marL="285750" indent="-285750">
              <a:lnSpc>
                <a:spcPct val="100000"/>
              </a:lnSpc>
              <a:spcBef>
                <a:spcPts val="0"/>
              </a:spcBef>
              <a:spcAft>
                <a:spcPts val="700"/>
              </a:spcAft>
              <a:buFont typeface="Wingdings" panose="05000000000000000000" charset="0"/>
              <a:buChar char="ü"/>
            </a:pPr>
            <a:r>
              <a:rPr lang="ja-JP" altLang="en-US" sz="1200" dirty="0">
                <a:solidFill>
                  <a:schemeClr val="tx1"/>
                </a:solidFill>
                <a:latin typeface="メイリオ" panose="020B0604030504040204" pitchFamily="50" charset="-128"/>
                <a:ea typeface="メイリオ" panose="020B0604030504040204" pitchFamily="50" charset="-128"/>
              </a:rPr>
              <a:t>指導者をどのように</a:t>
            </a:r>
            <a:r>
              <a:rPr lang="ja-JP" altLang="en-US" sz="1200" b="1" dirty="0">
                <a:solidFill>
                  <a:schemeClr val="tx1"/>
                </a:solidFill>
                <a:latin typeface="メイリオ" panose="020B0604030504040204" pitchFamily="50" charset="-128"/>
                <a:ea typeface="メイリオ" panose="020B0604030504040204" pitchFamily="50" charset="-128"/>
              </a:rPr>
              <a:t>確保</a:t>
            </a:r>
            <a:r>
              <a:rPr lang="ja-JP" altLang="en-US" sz="1200" dirty="0">
                <a:solidFill>
                  <a:schemeClr val="tx1"/>
                </a:solidFill>
                <a:latin typeface="メイリオ" panose="020B0604030504040204" pitchFamily="50" charset="-128"/>
                <a:ea typeface="メイリオ" panose="020B0604030504040204" pitchFamily="50" charset="-128"/>
              </a:rPr>
              <a:t>していくか適正な対価も必要でないか</a:t>
            </a:r>
          </a:p>
          <a:p>
            <a:pPr marL="285750" indent="-285750">
              <a:lnSpc>
                <a:spcPct val="100000"/>
              </a:lnSpc>
              <a:spcBef>
                <a:spcPts val="0"/>
              </a:spcBef>
              <a:spcAft>
                <a:spcPts val="800"/>
              </a:spcAft>
              <a:buFont typeface="Wingdings" panose="05000000000000000000" charset="0"/>
              <a:buChar char="ü"/>
            </a:pPr>
            <a:r>
              <a:rPr lang="ja-JP" altLang="en-US" sz="1200" dirty="0">
                <a:solidFill>
                  <a:schemeClr val="tx1"/>
                </a:solidFill>
                <a:latin typeface="メイリオ" panose="020B0604030504040204" pitchFamily="50" charset="-128"/>
                <a:ea typeface="メイリオ" panose="020B0604030504040204" pitchFamily="50" charset="-128"/>
              </a:rPr>
              <a:t>勝利至上</a:t>
            </a:r>
            <a:r>
              <a:rPr lang="ja-JP" altLang="en-US" sz="1200" dirty="0" smtClean="0">
                <a:solidFill>
                  <a:schemeClr val="tx1"/>
                </a:solidFill>
                <a:latin typeface="メイリオ" panose="020B0604030504040204" pitchFamily="50" charset="-128"/>
                <a:ea typeface="メイリオ" panose="020B0604030504040204" pitchFamily="50" charset="-128"/>
              </a:rPr>
              <a:t>主義に偏らないためにも、</a:t>
            </a:r>
            <a:r>
              <a:rPr lang="ja-JP" altLang="en-US" sz="1200" b="1" dirty="0">
                <a:solidFill>
                  <a:schemeClr val="tx1"/>
                </a:solidFill>
                <a:latin typeface="メイリオ" panose="020B0604030504040204" pitchFamily="50" charset="-128"/>
                <a:ea typeface="メイリオ" panose="020B0604030504040204" pitchFamily="50" charset="-128"/>
              </a:rPr>
              <a:t>教育的資質</a:t>
            </a:r>
            <a:r>
              <a:rPr lang="ja-JP" altLang="en-US" sz="1100" b="1" dirty="0">
                <a:solidFill>
                  <a:schemeClr val="tx1"/>
                </a:solidFill>
                <a:latin typeface="メイリオ" panose="020B0604030504040204" pitchFamily="50" charset="-128"/>
                <a:ea typeface="メイリオ" panose="020B0604030504040204" pitchFamily="50" charset="-128"/>
              </a:rPr>
              <a:t>や</a:t>
            </a:r>
            <a:r>
              <a:rPr lang="ja-JP" altLang="en-US" sz="1200" b="1" dirty="0">
                <a:solidFill>
                  <a:schemeClr val="tx1"/>
                </a:solidFill>
                <a:latin typeface="メイリオ" panose="020B0604030504040204" pitchFamily="50" charset="-128"/>
                <a:ea typeface="メイリオ" panose="020B0604030504040204" pitchFamily="50" charset="-128"/>
              </a:rPr>
              <a:t>専門性</a:t>
            </a:r>
            <a:r>
              <a:rPr lang="ja-JP" altLang="en-US" sz="1100" dirty="0">
                <a:solidFill>
                  <a:schemeClr val="tx1"/>
                </a:solidFill>
                <a:latin typeface="メイリオ" panose="020B0604030504040204" pitchFamily="50" charset="-128"/>
                <a:ea typeface="メイリオ" panose="020B0604030504040204" pitchFamily="50" charset="-128"/>
              </a:rPr>
              <a:t>を</a:t>
            </a:r>
            <a:r>
              <a:rPr lang="ja-JP" altLang="en-US" sz="1200" dirty="0">
                <a:solidFill>
                  <a:schemeClr val="tx1"/>
                </a:solidFill>
                <a:latin typeface="メイリオ" panose="020B0604030504040204" pitchFamily="50" charset="-128"/>
                <a:ea typeface="メイリオ" panose="020B0604030504040204" pitchFamily="50" charset="-128"/>
              </a:rPr>
              <a:t>どう担保するのか</a:t>
            </a:r>
          </a:p>
          <a:p>
            <a:pPr marL="285750" indent="-285750">
              <a:lnSpc>
                <a:spcPct val="100000"/>
              </a:lnSpc>
              <a:spcBef>
                <a:spcPts val="0"/>
              </a:spcBef>
              <a:spcAft>
                <a:spcPts val="1200"/>
              </a:spcAft>
              <a:buFont typeface="Wingdings" panose="05000000000000000000" charset="0"/>
              <a:buChar char="ü"/>
            </a:pPr>
            <a:r>
              <a:rPr lang="ja-JP" altLang="en-US" sz="1200" dirty="0">
                <a:solidFill>
                  <a:schemeClr val="tx1"/>
                </a:solidFill>
                <a:latin typeface="メイリオ" panose="020B0604030504040204" pitchFamily="50" charset="-128"/>
                <a:ea typeface="メイリオ" panose="020B0604030504040204" pitchFamily="50" charset="-128"/>
              </a:rPr>
              <a:t>学校との連携を含め、</a:t>
            </a:r>
            <a:r>
              <a:rPr lang="ja-JP" altLang="en-US" sz="1200" dirty="0" smtClean="0">
                <a:solidFill>
                  <a:schemeClr val="tx1"/>
                </a:solidFill>
                <a:latin typeface="メイリオ" panose="020B0604030504040204" pitchFamily="50" charset="-128"/>
                <a:ea typeface="メイリオ" panose="020B0604030504040204" pitchFamily="50" charset="-128"/>
              </a:rPr>
              <a:t>どのようなサポート</a:t>
            </a:r>
            <a:r>
              <a:rPr lang="ja-JP" altLang="en-US" sz="1200" dirty="0">
                <a:solidFill>
                  <a:schemeClr val="tx1"/>
                </a:solidFill>
                <a:latin typeface="メイリオ" panose="020B0604030504040204" pitchFamily="50" charset="-128"/>
                <a:ea typeface="メイリオ" panose="020B0604030504040204" pitchFamily="50" charset="-128"/>
              </a:rPr>
              <a:t>体制を構築していくのか</a:t>
            </a:r>
          </a:p>
        </p:txBody>
      </p:sp>
      <p:pic>
        <p:nvPicPr>
          <p:cNvPr id="13" name="図形 12" descr="会議アイコン3"/>
          <p:cNvPicPr>
            <a:picLocks noChangeAspect="1"/>
          </p:cNvPicPr>
          <p:nvPr/>
        </p:nvPicPr>
        <p:blipFill>
          <a:blip r:embed="rId3"/>
          <a:stretch>
            <a:fillRect/>
          </a:stretch>
        </p:blipFill>
        <p:spPr>
          <a:xfrm>
            <a:off x="243856" y="1531908"/>
            <a:ext cx="777345" cy="701539"/>
          </a:xfrm>
          <a:prstGeom prst="rect">
            <a:avLst/>
          </a:prstGeom>
        </p:spPr>
      </p:pic>
      <p:sp>
        <p:nvSpPr>
          <p:cNvPr id="16" name="楕円 15"/>
          <p:cNvSpPr/>
          <p:nvPr/>
        </p:nvSpPr>
        <p:spPr>
          <a:xfrm>
            <a:off x="9437996" y="6433542"/>
            <a:ext cx="396000" cy="373657"/>
          </a:xfrm>
          <a:prstGeom prst="ellipse">
            <a:avLst/>
          </a:prstGeom>
          <a:solidFill>
            <a:schemeClr val="bg1"/>
          </a:solidFill>
          <a:ln>
            <a:solidFill>
              <a:schemeClr val="tx1">
                <a:alpha val="98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dirty="0">
                <a:solidFill>
                  <a:schemeClr val="tx1"/>
                </a:solidFill>
                <a:latin typeface="Algerian" panose="04020705040A02060702" pitchFamily="82" charset="0"/>
              </a:rPr>
              <a:t>4</a:t>
            </a:r>
            <a:endParaRPr kumimoji="1" lang="en-US" altLang="ja-JP" dirty="0" smtClean="0">
              <a:solidFill>
                <a:schemeClr val="tx1"/>
              </a:solidFill>
              <a:latin typeface="Algerian" panose="04020705040A02060702" pitchFamily="82"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873920" y="1227380"/>
            <a:ext cx="7420428" cy="4480560"/>
          </a:xfrm>
          <a:prstGeom prst="rect">
            <a:avLst/>
          </a:prstGeom>
        </p:spPr>
        <p:txBody>
          <a:bodyPr wrap="square">
            <a:spAutoFit/>
          </a:bodyPr>
          <a:lstStyle/>
          <a:p>
            <a:pPr>
              <a:lnSpc>
                <a:spcPct val="200000"/>
              </a:lnSpc>
              <a:buNone/>
            </a:pPr>
            <a:r>
              <a:rPr lang="en-US" altLang="ja-JP" sz="2400" b="1" spc="-1" dirty="0" smtClean="0">
                <a:solidFill>
                  <a:schemeClr val="bg1">
                    <a:lumMod val="50000"/>
                  </a:schemeClr>
                </a:solidFill>
                <a:latin typeface="メイリオ" panose="020B0604030504040204" pitchFamily="50" charset="-128"/>
                <a:ea typeface="メイリオ" panose="020B0604030504040204" pitchFamily="50" charset="-128"/>
              </a:rPr>
              <a:t>0</a:t>
            </a:r>
            <a:r>
              <a:rPr lang="ja-JP" altLang="en-US" sz="2400" b="1" spc="-1" dirty="0" smtClean="0">
                <a:solidFill>
                  <a:schemeClr val="bg1">
                    <a:lumMod val="50000"/>
                  </a:schemeClr>
                </a:solidFill>
                <a:latin typeface="メイリオ" panose="020B0604030504040204" pitchFamily="50" charset="-128"/>
                <a:ea typeface="メイリオ" panose="020B0604030504040204" pitchFamily="50" charset="-128"/>
              </a:rPr>
              <a:t>　前回の振り返り</a:t>
            </a:r>
          </a:p>
          <a:p>
            <a:pPr>
              <a:lnSpc>
                <a:spcPct val="200000"/>
              </a:lnSpc>
              <a:buNone/>
            </a:pPr>
            <a:r>
              <a:rPr lang="en-US" altLang="ja-JP" sz="2400" b="1" spc="-1" dirty="0" smtClean="0">
                <a:solidFill>
                  <a:schemeClr val="tx1"/>
                </a:solidFill>
                <a:latin typeface="メイリオ" panose="020B0604030504040204" pitchFamily="50" charset="-128"/>
                <a:ea typeface="メイリオ" panose="020B0604030504040204" pitchFamily="50" charset="-128"/>
              </a:rPr>
              <a:t>1</a:t>
            </a:r>
            <a:r>
              <a:rPr lang="ja-JP" altLang="en-US" sz="2400" b="1" spc="-1" dirty="0" smtClean="0">
                <a:solidFill>
                  <a:schemeClr val="tx1"/>
                </a:solidFill>
                <a:latin typeface="メイリオ" panose="020B0604030504040204" pitchFamily="50" charset="-128"/>
                <a:ea typeface="メイリオ" panose="020B0604030504040204" pitchFamily="50" charset="-128"/>
              </a:rPr>
              <a:t>　関係者のあるべき姿</a:t>
            </a:r>
          </a:p>
          <a:p>
            <a:pPr>
              <a:lnSpc>
                <a:spcPct val="200000"/>
              </a:lnSpc>
              <a:buNone/>
            </a:pPr>
            <a:r>
              <a:rPr lang="en-US" altLang="ja-JP" sz="2400" b="1" spc="-1" dirty="0" smtClean="0">
                <a:solidFill>
                  <a:schemeClr val="bg1">
                    <a:lumMod val="50000"/>
                  </a:schemeClr>
                </a:solidFill>
                <a:latin typeface="メイリオ" panose="020B0604030504040204" pitchFamily="50" charset="-128"/>
                <a:ea typeface="メイリオ" panose="020B0604030504040204" pitchFamily="50" charset="-128"/>
              </a:rPr>
              <a:t>2</a:t>
            </a:r>
            <a:r>
              <a:rPr lang="ja-JP" altLang="en-US" sz="2400" b="1" spc="-1" dirty="0" smtClean="0">
                <a:solidFill>
                  <a:schemeClr val="bg1">
                    <a:lumMod val="50000"/>
                  </a:schemeClr>
                </a:solidFill>
                <a:latin typeface="メイリオ" panose="020B0604030504040204" pitchFamily="50" charset="-128"/>
                <a:ea typeface="メイリオ" panose="020B0604030504040204" pitchFamily="50" charset="-128"/>
              </a:rPr>
              <a:t>　</a:t>
            </a:r>
            <a:r>
              <a:rPr lang="ja-JP" altLang="en-US" sz="2400" b="1" spc="-1" dirty="0" smtClean="0">
                <a:solidFill>
                  <a:schemeClr val="bg1">
                    <a:lumMod val="50000"/>
                  </a:schemeClr>
                </a:solidFill>
                <a:latin typeface="メイリオ" panose="020B0604030504040204" pitchFamily="50" charset="-128"/>
                <a:ea typeface="メイリオ" panose="020B0604030504040204" pitchFamily="50" charset="-128"/>
                <a:sym typeface="+mn-ea"/>
              </a:rPr>
              <a:t>健全な</a:t>
            </a:r>
            <a:r>
              <a:rPr lang="ja-JP" altLang="en-US" sz="2400" b="1" spc="-1" dirty="0" smtClean="0">
                <a:solidFill>
                  <a:schemeClr val="bg1">
                    <a:lumMod val="50000"/>
                  </a:schemeClr>
                </a:solidFill>
                <a:latin typeface="メイリオ" panose="020B0604030504040204" pitchFamily="50" charset="-128"/>
                <a:ea typeface="メイリオ" panose="020B0604030504040204" pitchFamily="50" charset="-128"/>
              </a:rPr>
              <a:t>活動を支える体制</a:t>
            </a:r>
          </a:p>
          <a:p>
            <a:pPr>
              <a:lnSpc>
                <a:spcPct val="200000"/>
              </a:lnSpc>
              <a:buNone/>
            </a:pPr>
            <a:r>
              <a:rPr lang="ja-JP" altLang="en-US" sz="2400" b="1" spc="-1" dirty="0">
                <a:solidFill>
                  <a:schemeClr val="bg1">
                    <a:lumMod val="50000"/>
                  </a:schemeClr>
                </a:solidFill>
                <a:latin typeface="メイリオ" panose="020B0604030504040204" pitchFamily="50" charset="-128"/>
                <a:ea typeface="メイリオ" panose="020B0604030504040204" pitchFamily="50" charset="-128"/>
              </a:rPr>
              <a:t>　</a:t>
            </a:r>
            <a:r>
              <a:rPr lang="en-US" altLang="ja-JP" sz="2400" b="1" spc="-1" dirty="0" smtClean="0">
                <a:solidFill>
                  <a:schemeClr val="bg1">
                    <a:lumMod val="50000"/>
                  </a:schemeClr>
                </a:solidFill>
                <a:latin typeface="メイリオ" panose="020B0604030504040204" pitchFamily="50" charset="-128"/>
                <a:ea typeface="メイリオ" panose="020B0604030504040204" pitchFamily="50" charset="-128"/>
              </a:rPr>
              <a:t>2-1</a:t>
            </a:r>
            <a:r>
              <a:rPr lang="ja-JP" altLang="en-US" sz="2400" b="1" spc="-1" dirty="0" smtClean="0">
                <a:solidFill>
                  <a:schemeClr val="bg1">
                    <a:lumMod val="50000"/>
                  </a:schemeClr>
                </a:solidFill>
                <a:latin typeface="メイリオ" panose="020B0604030504040204" pitchFamily="50" charset="-128"/>
                <a:ea typeface="メイリオ" panose="020B0604030504040204" pitchFamily="50" charset="-128"/>
              </a:rPr>
              <a:t>　指導員</a:t>
            </a:r>
            <a:r>
              <a:rPr lang="ja-JP" altLang="en-US" sz="2400" b="1" spc="-1" dirty="0">
                <a:solidFill>
                  <a:schemeClr val="bg1">
                    <a:lumMod val="50000"/>
                  </a:schemeClr>
                </a:solidFill>
                <a:latin typeface="メイリオ" panose="020B0604030504040204" pitchFamily="50" charset="-128"/>
                <a:ea typeface="メイリオ" panose="020B0604030504040204" pitchFamily="50" charset="-128"/>
              </a:rPr>
              <a:t>の</a:t>
            </a:r>
            <a:r>
              <a:rPr lang="ja-JP" altLang="en-US" sz="2400" b="1" spc="-1" dirty="0" smtClean="0">
                <a:solidFill>
                  <a:schemeClr val="bg1">
                    <a:lumMod val="50000"/>
                  </a:schemeClr>
                </a:solidFill>
                <a:latin typeface="メイリオ" panose="020B0604030504040204" pitchFamily="50" charset="-128"/>
                <a:ea typeface="メイリオ" panose="020B0604030504040204" pitchFamily="50" charset="-128"/>
              </a:rPr>
              <a:t>確保</a:t>
            </a:r>
          </a:p>
          <a:p>
            <a:pPr lvl="0">
              <a:lnSpc>
                <a:spcPct val="200000"/>
              </a:lnSpc>
            </a:pPr>
            <a:r>
              <a:rPr lang="ja-JP" altLang="en-US" sz="2400" b="1" spc="-1" dirty="0">
                <a:solidFill>
                  <a:schemeClr val="bg1">
                    <a:lumMod val="50000"/>
                  </a:schemeClr>
                </a:solidFill>
                <a:latin typeface="メイリオ" panose="020B0604030504040204" pitchFamily="50" charset="-128"/>
                <a:ea typeface="メイリオ" panose="020B0604030504040204" pitchFamily="50" charset="-128"/>
              </a:rPr>
              <a:t>　</a:t>
            </a:r>
            <a:r>
              <a:rPr lang="en-US" altLang="ja-JP" sz="2400" b="1" spc="-1" dirty="0">
                <a:solidFill>
                  <a:schemeClr val="bg1">
                    <a:lumMod val="50000"/>
                  </a:schemeClr>
                </a:solidFill>
                <a:latin typeface="メイリオ" panose="020B0604030504040204" pitchFamily="50" charset="-128"/>
                <a:ea typeface="メイリオ" panose="020B0604030504040204" pitchFamily="50" charset="-128"/>
              </a:rPr>
              <a:t>2-2</a:t>
            </a:r>
            <a:r>
              <a:rPr lang="ja-JP" altLang="en-US" sz="2400" b="1" spc="-1" dirty="0">
                <a:solidFill>
                  <a:schemeClr val="bg1">
                    <a:lumMod val="50000"/>
                  </a:schemeClr>
                </a:solidFill>
                <a:latin typeface="メイリオ" panose="020B0604030504040204" pitchFamily="50" charset="-128"/>
                <a:ea typeface="メイリオ" panose="020B0604030504040204" pitchFamily="50" charset="-128"/>
              </a:rPr>
              <a:t>　運営</a:t>
            </a:r>
            <a:r>
              <a:rPr lang="ja-JP" altLang="en-US" sz="2400" b="1" spc="-1" dirty="0" smtClean="0">
                <a:solidFill>
                  <a:schemeClr val="bg1">
                    <a:lumMod val="50000"/>
                  </a:schemeClr>
                </a:solidFill>
                <a:latin typeface="メイリオ" panose="020B0604030504040204" pitchFamily="50" charset="-128"/>
                <a:ea typeface="メイリオ" panose="020B0604030504040204" pitchFamily="50" charset="-128"/>
              </a:rPr>
              <a:t>体制</a:t>
            </a:r>
          </a:p>
          <a:p>
            <a:pPr lvl="0">
              <a:lnSpc>
                <a:spcPct val="200000"/>
              </a:lnSpc>
            </a:pPr>
            <a:r>
              <a:rPr lang="ja-JP" altLang="en-US" sz="2400" b="1" spc="-1" dirty="0" smtClean="0">
                <a:solidFill>
                  <a:schemeClr val="bg1">
                    <a:lumMod val="50000"/>
                  </a:schemeClr>
                </a:solidFill>
                <a:latin typeface="メイリオ" panose="020B0604030504040204" pitchFamily="50" charset="-128"/>
                <a:ea typeface="メイリオ" panose="020B0604030504040204" pitchFamily="50" charset="-128"/>
              </a:rPr>
              <a:t>３</a:t>
            </a:r>
            <a:r>
              <a:rPr lang="ja-JP" altLang="en-US" sz="2400" b="1" spc="-1" dirty="0">
                <a:solidFill>
                  <a:schemeClr val="bg1">
                    <a:lumMod val="50000"/>
                  </a:schemeClr>
                </a:solidFill>
                <a:latin typeface="メイリオ" panose="020B0604030504040204" pitchFamily="50" charset="-128"/>
                <a:ea typeface="メイリオ" panose="020B0604030504040204" pitchFamily="50" charset="-128"/>
              </a:rPr>
              <a:t>　ロードマップ</a:t>
            </a:r>
            <a:r>
              <a:rPr lang="en-US" altLang="ja-JP" sz="2400" b="1" spc="-1" dirty="0" smtClean="0">
                <a:solidFill>
                  <a:schemeClr val="bg1">
                    <a:lumMod val="50000"/>
                  </a:schemeClr>
                </a:solidFill>
                <a:latin typeface="メイリオ" panose="020B0604030504040204" pitchFamily="50" charset="-128"/>
                <a:ea typeface="メイリオ" panose="020B0604030504040204" pitchFamily="50" charset="-128"/>
              </a:rPr>
              <a:t>2030</a:t>
            </a:r>
          </a:p>
        </p:txBody>
      </p:sp>
      <p:grpSp>
        <p:nvGrpSpPr>
          <p:cNvPr id="3" name="グループ化 2"/>
          <p:cNvGrpSpPr/>
          <p:nvPr/>
        </p:nvGrpSpPr>
        <p:grpSpPr>
          <a:xfrm>
            <a:off x="-25400" y="414020"/>
            <a:ext cx="2617470" cy="619760"/>
            <a:chOff x="-39" y="85"/>
            <a:chExt cx="4122" cy="976"/>
          </a:xfrm>
        </p:grpSpPr>
        <p:sp>
          <p:nvSpPr>
            <p:cNvPr id="2" name="四角形 1"/>
            <p:cNvSpPr/>
            <p:nvPr/>
          </p:nvSpPr>
          <p:spPr>
            <a:xfrm>
              <a:off x="-39" y="565"/>
              <a:ext cx="680" cy="227"/>
            </a:xfrm>
            <a:prstGeom prst="rect">
              <a:avLst/>
            </a:prstGeom>
            <a:solidFill>
              <a:srgbClr val="1091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正方形/長方形 8"/>
            <p:cNvSpPr/>
            <p:nvPr/>
          </p:nvSpPr>
          <p:spPr>
            <a:xfrm>
              <a:off x="731" y="85"/>
              <a:ext cx="3352" cy="976"/>
            </a:xfrm>
            <a:prstGeom prst="rect">
              <a:avLst/>
            </a:prstGeom>
            <a:noFill/>
            <a:extLst>
              <a:ext uri="{909E8E84-426E-40DD-AFC4-6F175D3DCCD1}">
                <a14:hiddenFill xmlns:a14="http://schemas.microsoft.com/office/drawing/2010/main">
                  <a:solidFill>
                    <a:schemeClr val="bg2"/>
                  </a:solidFill>
                </a14:hiddenFill>
              </a:ext>
            </a:extLst>
          </p:spPr>
          <p:txBody>
            <a:bodyPr wrap="none" lIns="36000" tIns="36000" rIns="36000" bIns="36000" anchor="ctr" anchorCtr="0">
              <a:spAutoFit/>
            </a:bodyPr>
            <a:lstStyle/>
            <a:p>
              <a:pPr>
                <a:lnSpc>
                  <a:spcPct val="200000"/>
                </a:lnSpc>
                <a:buNone/>
              </a:pPr>
              <a:r>
                <a:rPr lang="ja-JP" altLang="en-US" spc="-1" dirty="0">
                  <a:solidFill>
                    <a:srgbClr val="000000"/>
                  </a:solidFill>
                  <a:latin typeface="メイリオ" panose="020B0604030504040204" pitchFamily="50" charset="-128"/>
                  <a:ea typeface="メイリオ" panose="020B0604030504040204" pitchFamily="50" charset="-128"/>
                </a:rPr>
                <a:t>第２回総合教育会議</a:t>
              </a:r>
            </a:p>
          </p:txBody>
        </p:sp>
      </p:grpSp>
      <p:sp>
        <p:nvSpPr>
          <p:cNvPr id="7" name="楕円 6"/>
          <p:cNvSpPr/>
          <p:nvPr/>
        </p:nvSpPr>
        <p:spPr>
          <a:xfrm>
            <a:off x="9393026" y="6096264"/>
            <a:ext cx="396000" cy="373657"/>
          </a:xfrm>
          <a:prstGeom prst="ellipse">
            <a:avLst/>
          </a:prstGeom>
          <a:solidFill>
            <a:schemeClr val="bg1"/>
          </a:solidFill>
          <a:ln>
            <a:solidFill>
              <a:schemeClr val="tx1">
                <a:alpha val="98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dirty="0">
                <a:solidFill>
                  <a:schemeClr val="tx1"/>
                </a:solidFill>
                <a:latin typeface="Algerian" panose="04020705040A02060702" pitchFamily="82" charset="0"/>
              </a:rPr>
              <a:t>5</a:t>
            </a:r>
            <a:endParaRPr kumimoji="1" lang="en-US" altLang="ja-JP" dirty="0" smtClean="0">
              <a:solidFill>
                <a:schemeClr val="tx1"/>
              </a:solidFill>
              <a:latin typeface="Algerian" panose="04020705040A02060702" pitchFamily="82"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99060" y="1243965"/>
            <a:ext cx="9732010" cy="5697220"/>
          </a:xfrm>
          <a:prstGeom prst="rect">
            <a:avLst/>
          </a:prstGeom>
          <a:solidFill>
            <a:schemeClr val="accent4">
              <a:lumMod val="20000"/>
              <a:lumOff val="8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44"/>
          <p:cNvSpPr/>
          <p:nvPr/>
        </p:nvSpPr>
        <p:spPr>
          <a:xfrm>
            <a:off x="256732" y="2563288"/>
            <a:ext cx="9743768" cy="4198861"/>
          </a:xfrm>
          <a:prstGeom prst="rect">
            <a:avLst/>
          </a:prstGeom>
          <a:gradFill flip="none" rotWithShape="1">
            <a:gsLst>
              <a:gs pos="0">
                <a:schemeClr val="bg1"/>
              </a:gs>
              <a:gs pos="100000">
                <a:schemeClr val="accent4">
                  <a:lumMod val="20000"/>
                  <a:lumOff val="80000"/>
                </a:schemeClr>
              </a:gs>
              <a:gs pos="100000">
                <a:schemeClr val="bg1">
                  <a:shade val="100000"/>
                  <a:satMod val="115000"/>
                </a:schemeClr>
              </a:gs>
            </a:gsLst>
            <a:path path="circle">
              <a:fillToRect l="50000" t="50000" r="50000" b="50000"/>
            </a:path>
            <a:tileRect/>
          </a:gradFill>
          <a:ln w="9525">
            <a:solidFill>
              <a:schemeClr val="tx1"/>
            </a:solidFill>
          </a:ln>
          <a:effectLst>
            <a:softEdge rad="317500"/>
          </a:effectLst>
        </p:spPr>
        <p:style>
          <a:lnRef idx="0">
            <a:scrgbClr r="0" g="0" b="0"/>
          </a:lnRef>
          <a:fillRef idx="0">
            <a:scrgbClr r="0" g="0" b="0"/>
          </a:fillRef>
          <a:effectRef idx="0">
            <a:scrgbClr r="0" g="0" b="0"/>
          </a:effectRef>
          <a:fontRef idx="minor"/>
        </p:style>
      </p:sp>
      <p:sp>
        <p:nvSpPr>
          <p:cNvPr id="28" name="テキスト ボックス 89"/>
          <p:cNvSpPr/>
          <p:nvPr/>
        </p:nvSpPr>
        <p:spPr>
          <a:xfrm>
            <a:off x="5504180" y="3085465"/>
            <a:ext cx="4364990" cy="95250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92075" indent="-92075" defTabSz="-635">
              <a:buNone/>
              <a:tabLst>
                <a:tab pos="0" algn="l"/>
              </a:tabLst>
            </a:pPr>
            <a:r>
              <a:rPr lang="ja-JP" sz="1200" b="0" strike="noStrike" spc="-1" dirty="0">
                <a:solidFill>
                  <a:srgbClr val="000000"/>
                </a:solidFill>
                <a:latin typeface="メイリオ" panose="020B0604030504040204" pitchFamily="50" charset="-128"/>
                <a:ea typeface="メイリオ" panose="020B0604030504040204" pitchFamily="50" charset="-128"/>
              </a:rPr>
              <a:t>　</a:t>
            </a:r>
            <a:r>
              <a:rPr lang="ja-JP" b="1" strike="noStrike" spc="-1" dirty="0">
                <a:solidFill>
                  <a:srgbClr val="000000"/>
                </a:solidFill>
                <a:latin typeface="メイリオ" panose="020B0604030504040204" pitchFamily="50" charset="-128"/>
                <a:ea typeface="メイリオ" panose="020B0604030504040204" pitchFamily="50" charset="-128"/>
              </a:rPr>
              <a:t>「生徒や指導者の最大の</a:t>
            </a:r>
            <a:r>
              <a:rPr lang="ja-JP" b="1" strike="noStrike" spc="-1" dirty="0" smtClean="0">
                <a:solidFill>
                  <a:srgbClr val="000000"/>
                </a:solidFill>
                <a:latin typeface="メイリオ" panose="020B0604030504040204" pitchFamily="50" charset="-128"/>
                <a:ea typeface="メイリオ" panose="020B0604030504040204" pitchFamily="50" charset="-128"/>
              </a:rPr>
              <a:t>サポーター</a:t>
            </a:r>
            <a:r>
              <a:rPr lang="ja-JP" altLang="en-US" b="1" strike="noStrike" spc="-1" dirty="0" smtClean="0">
                <a:solidFill>
                  <a:srgbClr val="000000"/>
                </a:solidFill>
                <a:latin typeface="メイリオ" panose="020B0604030504040204" pitchFamily="50" charset="-128"/>
                <a:ea typeface="メイリオ" panose="020B0604030504040204" pitchFamily="50" charset="-128"/>
              </a:rPr>
              <a:t>」</a:t>
            </a:r>
          </a:p>
          <a:p>
            <a:pPr defTabSz="-635">
              <a:buNone/>
              <a:tabLst>
                <a:tab pos="0" algn="l"/>
              </a:tabLst>
            </a:pPr>
            <a:r>
              <a:rPr lang="ja-JP" altLang="en-US" sz="1100" spc="-1" dirty="0" smtClean="0">
                <a:solidFill>
                  <a:srgbClr val="000000"/>
                </a:solidFill>
                <a:latin typeface="メイリオ" panose="020B0604030504040204" pitchFamily="50" charset="-128"/>
                <a:ea typeface="メイリオ" panose="020B0604030504040204" pitchFamily="50" charset="-128"/>
              </a:rPr>
              <a:t>　　　 ・</a:t>
            </a:r>
            <a:r>
              <a:rPr lang="ja-JP" sz="1200" b="0" strike="noStrike" spc="-1" dirty="0" smtClean="0">
                <a:solidFill>
                  <a:srgbClr val="000000"/>
                </a:solidFill>
                <a:latin typeface="メイリオ" panose="020B0604030504040204" pitchFamily="50" charset="-128"/>
                <a:ea typeface="メイリオ" panose="020B0604030504040204" pitchFamily="50" charset="-128"/>
              </a:rPr>
              <a:t>シズカツ</a:t>
            </a:r>
            <a:r>
              <a:rPr lang="ja-JP" sz="1200" b="0" strike="noStrike" spc="-1" dirty="0">
                <a:solidFill>
                  <a:srgbClr val="000000"/>
                </a:solidFill>
                <a:latin typeface="メイリオ" panose="020B0604030504040204" pitchFamily="50" charset="-128"/>
                <a:ea typeface="メイリオ" panose="020B0604030504040204" pitchFamily="50" charset="-128"/>
              </a:rPr>
              <a:t>の趣旨を理解し、より良い環境</a:t>
            </a:r>
            <a:r>
              <a:rPr lang="ja-JP" sz="1200" b="0" strike="noStrike" spc="-1" dirty="0" smtClean="0">
                <a:solidFill>
                  <a:srgbClr val="000000"/>
                </a:solidFill>
                <a:latin typeface="メイリオ" panose="020B0604030504040204" pitchFamily="50" charset="-128"/>
                <a:ea typeface="メイリオ" panose="020B0604030504040204" pitchFamily="50" charset="-128"/>
              </a:rPr>
              <a:t>を</a:t>
            </a:r>
            <a:endParaRPr lang="en-US" altLang="ja-JP" sz="1200" b="0" strike="noStrike" spc="-1" dirty="0" smtClean="0">
              <a:solidFill>
                <a:srgbClr val="000000"/>
              </a:solidFill>
              <a:latin typeface="メイリオ" panose="020B0604030504040204" pitchFamily="50" charset="-128"/>
              <a:ea typeface="メイリオ" panose="020B0604030504040204" pitchFamily="50" charset="-128"/>
            </a:endParaRPr>
          </a:p>
          <a:p>
            <a:pPr defTabSz="-635">
              <a:buNone/>
              <a:tabLst>
                <a:tab pos="0" algn="l"/>
              </a:tabLst>
            </a:pPr>
            <a:r>
              <a:rPr lang="ja-JP" altLang="en-US" sz="1200" spc="-1" dirty="0">
                <a:solidFill>
                  <a:srgbClr val="000000"/>
                </a:solidFill>
                <a:latin typeface="メイリオ" panose="020B0604030504040204" pitchFamily="50" charset="-128"/>
                <a:ea typeface="メイリオ" panose="020B0604030504040204" pitchFamily="50" charset="-128"/>
              </a:rPr>
              <a:t>　</a:t>
            </a:r>
            <a:r>
              <a:rPr lang="ja-JP" altLang="en-US" sz="1200" spc="-1" dirty="0" smtClean="0">
                <a:solidFill>
                  <a:srgbClr val="000000"/>
                </a:solidFill>
                <a:latin typeface="メイリオ" panose="020B0604030504040204" pitchFamily="50" charset="-128"/>
                <a:ea typeface="メイリオ" panose="020B0604030504040204" pitchFamily="50" charset="-128"/>
              </a:rPr>
              <a:t>　　　　　　　　　共に</a:t>
            </a:r>
            <a:r>
              <a:rPr lang="ja-JP" sz="1200" b="0" strike="noStrike" spc="-1" dirty="0" smtClean="0">
                <a:solidFill>
                  <a:srgbClr val="000000"/>
                </a:solidFill>
                <a:latin typeface="メイリオ" panose="020B0604030504040204" pitchFamily="50" charset="-128"/>
                <a:ea typeface="メイリオ" panose="020B0604030504040204" pitchFamily="50" charset="-128"/>
              </a:rPr>
              <a:t>つくって</a:t>
            </a:r>
            <a:r>
              <a:rPr lang="ja-JP" sz="1200" b="0" strike="noStrike" spc="-1" dirty="0">
                <a:solidFill>
                  <a:srgbClr val="000000"/>
                </a:solidFill>
                <a:latin typeface="メイリオ" panose="020B0604030504040204" pitchFamily="50" charset="-128"/>
                <a:ea typeface="メイリオ" panose="020B0604030504040204" pitchFamily="50" charset="-128"/>
              </a:rPr>
              <a:t>いく一員として</a:t>
            </a:r>
            <a:r>
              <a:rPr lang="ja-JP" sz="1200" b="0" strike="noStrike" spc="-1" dirty="0" smtClean="0">
                <a:solidFill>
                  <a:srgbClr val="000000"/>
                </a:solidFill>
                <a:latin typeface="メイリオ" panose="020B0604030504040204" pitchFamily="50" charset="-128"/>
                <a:ea typeface="メイリオ" panose="020B0604030504040204" pitchFamily="50" charset="-128"/>
              </a:rPr>
              <a:t>参画</a:t>
            </a:r>
            <a:endParaRPr lang="en-US" altLang="ja-JP" sz="1200" b="0" strike="noStrike" spc="-1" dirty="0" smtClean="0">
              <a:solidFill>
                <a:srgbClr val="000000"/>
              </a:solidFill>
              <a:latin typeface="メイリオ" panose="020B0604030504040204" pitchFamily="50" charset="-128"/>
              <a:ea typeface="メイリオ" panose="020B0604030504040204" pitchFamily="50" charset="-128"/>
            </a:endParaRPr>
          </a:p>
          <a:p>
            <a:pPr defTabSz="-635">
              <a:buNone/>
              <a:tabLst>
                <a:tab pos="0" algn="l"/>
              </a:tabLst>
            </a:pPr>
            <a:r>
              <a:rPr lang="ja-JP" altLang="en-US" sz="1200" b="0" strike="noStrike" spc="-1" dirty="0" smtClean="0">
                <a:solidFill>
                  <a:srgbClr val="000000"/>
                </a:solidFill>
                <a:latin typeface="メイリオ" panose="020B0604030504040204" pitchFamily="50" charset="-128"/>
                <a:ea typeface="メイリオ" panose="020B0604030504040204" pitchFamily="50" charset="-128"/>
              </a:rPr>
              <a:t>　　　</a:t>
            </a:r>
            <a:r>
              <a:rPr lang="ja-JP" sz="1200" b="0" strike="noStrike" spc="-1" dirty="0" smtClean="0">
                <a:solidFill>
                  <a:srgbClr val="000000"/>
                </a:solidFill>
                <a:latin typeface="メイリオ" panose="020B0604030504040204" pitchFamily="50" charset="-128"/>
                <a:ea typeface="メイリオ" panose="020B0604030504040204" pitchFamily="50" charset="-128"/>
              </a:rPr>
              <a:t>・</a:t>
            </a:r>
            <a:r>
              <a:rPr lang="ja-JP" sz="1200" b="0" strike="noStrike" spc="-1" dirty="0">
                <a:solidFill>
                  <a:srgbClr val="000000"/>
                </a:solidFill>
                <a:latin typeface="メイリオ" panose="020B0604030504040204" pitchFamily="50" charset="-128"/>
                <a:ea typeface="メイリオ" panose="020B0604030504040204" pitchFamily="50" charset="-128"/>
              </a:rPr>
              <a:t>生徒達がチームの一員と</a:t>
            </a:r>
            <a:r>
              <a:rPr lang="ja-JP" sz="1200" b="0" strike="noStrike" spc="-1" dirty="0" smtClean="0">
                <a:solidFill>
                  <a:srgbClr val="000000"/>
                </a:solidFill>
                <a:latin typeface="メイリオ" panose="020B0604030504040204" pitchFamily="50" charset="-128"/>
                <a:ea typeface="メイリオ" panose="020B0604030504040204" pitchFamily="50" charset="-128"/>
              </a:rPr>
              <a:t>して行動</a:t>
            </a:r>
            <a:r>
              <a:rPr lang="ja-JP" sz="1200" b="0" strike="noStrike" spc="-1" dirty="0">
                <a:solidFill>
                  <a:srgbClr val="000000"/>
                </a:solidFill>
                <a:latin typeface="メイリオ" panose="020B0604030504040204" pitchFamily="50" charset="-128"/>
                <a:ea typeface="メイリオ" panose="020B0604030504040204" pitchFamily="50" charset="-128"/>
              </a:rPr>
              <a:t>が</a:t>
            </a:r>
            <a:r>
              <a:rPr lang="ja-JP" sz="1200" b="0" strike="noStrike" spc="-1" dirty="0" smtClean="0">
                <a:solidFill>
                  <a:srgbClr val="000000"/>
                </a:solidFill>
                <a:latin typeface="メイリオ" panose="020B0604030504040204" pitchFamily="50" charset="-128"/>
                <a:ea typeface="メイリオ" panose="020B0604030504040204" pitchFamily="50" charset="-128"/>
              </a:rPr>
              <a:t>とれる支援</a:t>
            </a:r>
            <a:r>
              <a:rPr lang="ja-JP" sz="1200" b="0" strike="noStrike" spc="-1" dirty="0">
                <a:solidFill>
                  <a:srgbClr val="000000"/>
                </a:solidFill>
                <a:latin typeface="メイリオ" panose="020B0604030504040204" pitchFamily="50" charset="-128"/>
                <a:ea typeface="メイリオ" panose="020B0604030504040204" pitchFamily="50" charset="-128"/>
              </a:rPr>
              <a:t>　　</a:t>
            </a:r>
            <a:r>
              <a:rPr lang="ja-JP" sz="1200" b="0" strike="noStrike" spc="-1" dirty="0">
                <a:solidFill>
                  <a:srgbClr val="000000"/>
                </a:solidFill>
                <a:latin typeface="BIZ UD明朝 Medium" panose="02020500000000000000" charset="-128"/>
                <a:ea typeface="BIZ UD明朝 Medium" panose="02020500000000000000" charset="-128"/>
              </a:rPr>
              <a:t>　　　　　　　　　　　　　　　　　　　</a:t>
            </a:r>
            <a:endParaRPr lang="en-US" sz="1200" b="0" strike="noStrike" spc="-1" dirty="0">
              <a:latin typeface="Arial" panose="020B0604020202020204"/>
            </a:endParaRPr>
          </a:p>
        </p:txBody>
      </p:sp>
      <p:sp>
        <p:nvSpPr>
          <p:cNvPr id="32" name="テキスト ボックス 96"/>
          <p:cNvSpPr/>
          <p:nvPr/>
        </p:nvSpPr>
        <p:spPr>
          <a:xfrm>
            <a:off x="493486" y="5623811"/>
            <a:ext cx="3471456" cy="80581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92075" indent="-92075" defTabSz="-635">
              <a:buNone/>
              <a:tabLst>
                <a:tab pos="0" algn="l"/>
              </a:tabLst>
            </a:pPr>
            <a:r>
              <a:rPr lang="ja-JP" altLang="en-US" sz="1200" b="0" strike="noStrike" spc="-1" dirty="0" smtClean="0">
                <a:solidFill>
                  <a:srgbClr val="000000"/>
                </a:solidFill>
                <a:latin typeface="メイリオ" panose="020B0604030504040204" pitchFamily="50" charset="-128"/>
                <a:ea typeface="メイリオ" panose="020B0604030504040204" pitchFamily="50" charset="-128"/>
              </a:rPr>
              <a:t>　　</a:t>
            </a:r>
            <a:r>
              <a:rPr lang="ja-JP" b="1" strike="noStrike" spc="-1" dirty="0" smtClean="0">
                <a:solidFill>
                  <a:srgbClr val="000000"/>
                </a:solidFill>
                <a:latin typeface="メイリオ" panose="020B0604030504040204" pitchFamily="50" charset="-128"/>
                <a:ea typeface="メイリオ" panose="020B0604030504040204" pitchFamily="50" charset="-128"/>
              </a:rPr>
              <a:t>「生徒</a:t>
            </a:r>
            <a:r>
              <a:rPr lang="ja-JP" altLang="en-US" b="1" strike="noStrike" spc="-1" dirty="0" smtClean="0">
                <a:solidFill>
                  <a:srgbClr val="000000"/>
                </a:solidFill>
                <a:latin typeface="メイリオ" panose="020B0604030504040204" pitchFamily="50" charset="-128"/>
                <a:ea typeface="メイリオ" panose="020B0604030504040204" pitchFamily="50" charset="-128"/>
              </a:rPr>
              <a:t>の活動を共に</a:t>
            </a:r>
            <a:r>
              <a:rPr lang="ja-JP" b="1" strike="noStrike" spc="-1" dirty="0" smtClean="0">
                <a:solidFill>
                  <a:srgbClr val="000000"/>
                </a:solidFill>
                <a:latin typeface="メイリオ" panose="020B0604030504040204" pitchFamily="50" charset="-128"/>
                <a:ea typeface="メイリオ" panose="020B0604030504040204" pitchFamily="50" charset="-128"/>
              </a:rPr>
              <a:t>支える</a:t>
            </a:r>
            <a:r>
              <a:rPr lang="ja-JP" b="1" strike="noStrike" spc="-1" dirty="0">
                <a:solidFill>
                  <a:srgbClr val="000000"/>
                </a:solidFill>
                <a:latin typeface="メイリオ" panose="020B0604030504040204" pitchFamily="50" charset="-128"/>
                <a:ea typeface="メイリオ" panose="020B0604030504040204" pitchFamily="50" charset="-128"/>
              </a:rPr>
              <a:t>」</a:t>
            </a:r>
          </a:p>
          <a:p>
            <a:pPr marL="92075" indent="-92075" defTabSz="-635">
              <a:lnSpc>
                <a:spcPct val="120000"/>
              </a:lnSpc>
              <a:buNone/>
              <a:tabLst>
                <a:tab pos="0" algn="l"/>
              </a:tabLst>
            </a:pPr>
            <a:r>
              <a:rPr lang="ja-JP" sz="1100" b="0" strike="noStrike" spc="-1" dirty="0">
                <a:solidFill>
                  <a:srgbClr val="000000"/>
                </a:solidFill>
                <a:latin typeface="メイリオ" panose="020B0604030504040204" pitchFamily="50" charset="-128"/>
                <a:ea typeface="メイリオ" panose="020B0604030504040204" pitchFamily="50" charset="-128"/>
              </a:rPr>
              <a:t>・</a:t>
            </a:r>
            <a:r>
              <a:rPr lang="ja-JP" sz="1200" b="0" strike="noStrike" spc="-1" dirty="0">
                <a:solidFill>
                  <a:srgbClr val="000000"/>
                </a:solidFill>
                <a:latin typeface="メイリオ" panose="020B0604030504040204" pitchFamily="50" charset="-128"/>
                <a:ea typeface="メイリオ" panose="020B0604030504040204" pitchFamily="50" charset="-128"/>
              </a:rPr>
              <a:t>シズカツの活動状況を共有し、生徒</a:t>
            </a:r>
            <a:r>
              <a:rPr lang="ja-JP" sz="1200" b="0" strike="noStrike" spc="-1" dirty="0" smtClean="0">
                <a:solidFill>
                  <a:srgbClr val="000000"/>
                </a:solidFill>
                <a:latin typeface="メイリオ" panose="020B0604030504040204" pitchFamily="50" charset="-128"/>
                <a:ea typeface="メイリオ" panose="020B0604030504040204" pitchFamily="50" charset="-128"/>
              </a:rPr>
              <a:t>の活動を</a:t>
            </a:r>
            <a:endParaRPr lang="en-US" altLang="ja-JP" sz="1200" b="0" strike="noStrike" spc="-1" dirty="0" smtClean="0">
              <a:solidFill>
                <a:srgbClr val="000000"/>
              </a:solidFill>
              <a:latin typeface="メイリオ" panose="020B0604030504040204" pitchFamily="50" charset="-128"/>
              <a:ea typeface="メイリオ" panose="020B0604030504040204" pitchFamily="50" charset="-128"/>
            </a:endParaRPr>
          </a:p>
          <a:p>
            <a:pPr marL="92075" indent="-92075" defTabSz="-635">
              <a:buNone/>
              <a:tabLst>
                <a:tab pos="0" algn="l"/>
              </a:tabLst>
            </a:pPr>
            <a:r>
              <a:rPr lang="ja-JP" altLang="en-US" sz="1200" spc="-1" dirty="0">
                <a:solidFill>
                  <a:srgbClr val="000000"/>
                </a:solidFill>
                <a:latin typeface="メイリオ" panose="020B0604030504040204" pitchFamily="50" charset="-128"/>
                <a:ea typeface="メイリオ" panose="020B0604030504040204" pitchFamily="50" charset="-128"/>
              </a:rPr>
              <a:t>　</a:t>
            </a:r>
            <a:r>
              <a:rPr lang="ja-JP" altLang="en-US" sz="1200" spc="-1" dirty="0" smtClean="0">
                <a:solidFill>
                  <a:srgbClr val="000000"/>
                </a:solidFill>
                <a:latin typeface="メイリオ" panose="020B0604030504040204" pitchFamily="50" charset="-128"/>
                <a:ea typeface="メイリオ" panose="020B0604030504040204" pitchFamily="50" charset="-128"/>
              </a:rPr>
              <a:t>　　　　　　　　　　</a:t>
            </a:r>
            <a:r>
              <a:rPr lang="ja-JP" sz="1200" b="0" strike="noStrike" spc="-1" dirty="0" smtClean="0">
                <a:solidFill>
                  <a:srgbClr val="000000"/>
                </a:solidFill>
                <a:latin typeface="メイリオ" panose="020B0604030504040204" pitchFamily="50" charset="-128"/>
                <a:ea typeface="メイリオ" panose="020B0604030504040204" pitchFamily="50" charset="-128"/>
              </a:rPr>
              <a:t>教育的</a:t>
            </a:r>
            <a:r>
              <a:rPr lang="ja-JP" sz="1200" b="0" strike="noStrike" spc="-1" dirty="0">
                <a:solidFill>
                  <a:srgbClr val="000000"/>
                </a:solidFill>
                <a:latin typeface="メイリオ" panose="020B0604030504040204" pitchFamily="50" charset="-128"/>
                <a:ea typeface="メイリオ" panose="020B0604030504040204" pitchFamily="50" charset="-128"/>
              </a:rPr>
              <a:t>立場から支える</a:t>
            </a:r>
            <a:r>
              <a:rPr lang="ja-JP" sz="1200" b="0" strike="noStrike" spc="-1" dirty="0" smtClean="0">
                <a:solidFill>
                  <a:srgbClr val="000000"/>
                </a:solidFill>
                <a:latin typeface="メイリオ" panose="020B0604030504040204" pitchFamily="50" charset="-128"/>
                <a:ea typeface="メイリオ" panose="020B0604030504040204" pitchFamily="50" charset="-128"/>
              </a:rPr>
              <a:t>。</a:t>
            </a:r>
            <a:r>
              <a:rPr lang="ja-JP" sz="1200" b="0" strike="noStrike" spc="-1" dirty="0">
                <a:solidFill>
                  <a:srgbClr val="000000"/>
                </a:solidFill>
                <a:latin typeface="BIZ UD明朝 Medium" panose="02020500000000000000" charset="-128"/>
                <a:ea typeface="BIZ UD明朝 Medium" panose="02020500000000000000" charset="-128"/>
              </a:rPr>
              <a:t>　　　　　　　　　　　　　　　　　　　</a:t>
            </a:r>
            <a:endParaRPr lang="en-US" sz="1200" b="0" strike="noStrike" spc="-1" dirty="0">
              <a:latin typeface="Arial" panose="020B0604020202020204"/>
            </a:endParaRPr>
          </a:p>
        </p:txBody>
      </p:sp>
      <p:sp>
        <p:nvSpPr>
          <p:cNvPr id="33" name="テキスト ボックス 97"/>
          <p:cNvSpPr/>
          <p:nvPr/>
        </p:nvSpPr>
        <p:spPr>
          <a:xfrm>
            <a:off x="746049" y="4263559"/>
            <a:ext cx="3037307" cy="105114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92075" indent="-92075" defTabSz="-635">
              <a:lnSpc>
                <a:spcPct val="120000"/>
              </a:lnSpc>
              <a:buNone/>
              <a:tabLst>
                <a:tab pos="0" algn="l"/>
              </a:tabLst>
            </a:pPr>
            <a:r>
              <a:rPr lang="ja-JP" sz="1600" b="1" strike="noStrike" spc="-1" dirty="0">
                <a:solidFill>
                  <a:srgbClr val="000000"/>
                </a:solidFill>
                <a:latin typeface="メイリオ" panose="020B0604030504040204" pitchFamily="50" charset="-128"/>
                <a:ea typeface="メイリオ" panose="020B0604030504040204" pitchFamily="50" charset="-128"/>
              </a:rPr>
              <a:t>「シズカツの活動環境を</a:t>
            </a:r>
            <a:r>
              <a:rPr lang="ja-JP" sz="1600" b="1" strike="noStrike" spc="-1" dirty="0" smtClean="0">
                <a:solidFill>
                  <a:srgbClr val="000000"/>
                </a:solidFill>
                <a:latin typeface="メイリオ" panose="020B0604030504040204" pitchFamily="50" charset="-128"/>
                <a:ea typeface="メイリオ" panose="020B0604030504040204" pitchFamily="50" charset="-128"/>
              </a:rPr>
              <a:t>支援」</a:t>
            </a:r>
            <a:endParaRPr lang="en-US" sz="1600" b="1" strike="noStrike" spc="-1" dirty="0">
              <a:latin typeface="Arial" panose="020B0604020202020204"/>
            </a:endParaRPr>
          </a:p>
          <a:p>
            <a:pPr marL="92075" indent="-92075" defTabSz="-635">
              <a:lnSpc>
                <a:spcPct val="120000"/>
              </a:lnSpc>
              <a:buNone/>
              <a:tabLst>
                <a:tab pos="0" algn="l"/>
              </a:tabLst>
            </a:pPr>
            <a:r>
              <a:rPr lang="ja-JP" sz="1200" b="0" strike="noStrike" spc="-1" dirty="0">
                <a:solidFill>
                  <a:srgbClr val="000000"/>
                </a:solidFill>
                <a:latin typeface="メイリオ" panose="020B0604030504040204" pitchFamily="50" charset="-128"/>
                <a:ea typeface="メイリオ" panose="020B0604030504040204" pitchFamily="50" charset="-128"/>
              </a:rPr>
              <a:t>・学校施設</a:t>
            </a:r>
            <a:r>
              <a:rPr lang="en-US" sz="1200" b="0" strike="noStrike" spc="-1" dirty="0">
                <a:solidFill>
                  <a:srgbClr val="000000"/>
                </a:solidFill>
                <a:latin typeface="メイリオ" panose="020B0604030504040204" pitchFamily="50" charset="-128"/>
                <a:ea typeface="メイリオ" panose="020B0604030504040204" pitchFamily="50" charset="-128"/>
              </a:rPr>
              <a:t>/</a:t>
            </a:r>
            <a:r>
              <a:rPr lang="ja-JP" sz="1200" b="0" strike="noStrike" spc="-1" dirty="0">
                <a:solidFill>
                  <a:srgbClr val="000000"/>
                </a:solidFill>
                <a:latin typeface="メイリオ" panose="020B0604030504040204" pitchFamily="50" charset="-128"/>
                <a:ea typeface="メイリオ" panose="020B0604030504040204" pitchFamily="50" charset="-128"/>
              </a:rPr>
              <a:t>設備</a:t>
            </a:r>
            <a:r>
              <a:rPr lang="ja-JP" sz="1200" b="0" strike="noStrike" spc="-1" dirty="0" smtClean="0">
                <a:solidFill>
                  <a:srgbClr val="000000"/>
                </a:solidFill>
                <a:latin typeface="メイリオ" panose="020B0604030504040204" pitchFamily="50" charset="-128"/>
                <a:ea typeface="メイリオ" panose="020B0604030504040204" pitchFamily="50" charset="-128"/>
              </a:rPr>
              <a:t>の</a:t>
            </a:r>
            <a:r>
              <a:rPr lang="ja-JP" altLang="en-US" sz="1200" spc="-1" dirty="0">
                <a:solidFill>
                  <a:srgbClr val="000000"/>
                </a:solidFill>
                <a:latin typeface="メイリオ" panose="020B0604030504040204" pitchFamily="50" charset="-128"/>
                <a:ea typeface="メイリオ" panose="020B0604030504040204" pitchFamily="50" charset="-128"/>
              </a:rPr>
              <a:t>管理</a:t>
            </a:r>
            <a:r>
              <a:rPr lang="ja-JP" sz="1200" b="0" strike="noStrike" spc="-1" dirty="0" smtClean="0">
                <a:solidFill>
                  <a:srgbClr val="000000"/>
                </a:solidFill>
                <a:latin typeface="メイリオ" panose="020B0604030504040204" pitchFamily="50" charset="-128"/>
                <a:ea typeface="メイリオ" panose="020B0604030504040204" pitchFamily="50" charset="-128"/>
              </a:rPr>
              <a:t>調整</a:t>
            </a:r>
            <a:endParaRPr lang="en-US" sz="1200" b="0" strike="noStrike" spc="-1" dirty="0">
              <a:latin typeface="Arial" panose="020B0604020202020204"/>
            </a:endParaRPr>
          </a:p>
          <a:p>
            <a:pPr marL="92075" indent="-92075" defTabSz="-635">
              <a:lnSpc>
                <a:spcPct val="120000"/>
              </a:lnSpc>
              <a:buNone/>
              <a:tabLst>
                <a:tab pos="0" algn="l"/>
              </a:tabLst>
            </a:pPr>
            <a:r>
              <a:rPr lang="ja-JP" sz="1200" b="0" strike="noStrike" spc="-1" dirty="0" smtClean="0">
                <a:solidFill>
                  <a:srgbClr val="000000"/>
                </a:solidFill>
                <a:latin typeface="メイリオ" panose="020B0604030504040204" pitchFamily="50" charset="-128"/>
                <a:ea typeface="メイリオ" panose="020B0604030504040204" pitchFamily="50" charset="-128"/>
              </a:rPr>
              <a:t>・</a:t>
            </a:r>
            <a:r>
              <a:rPr lang="ja-JP" altLang="en-US" sz="1200" spc="-1" dirty="0">
                <a:solidFill>
                  <a:srgbClr val="000000"/>
                </a:solidFill>
                <a:latin typeface="メイリオ" panose="020B0604030504040204" pitchFamily="50" charset="-128"/>
                <a:ea typeface="メイリオ" panose="020B0604030504040204" pitchFamily="50" charset="-128"/>
              </a:rPr>
              <a:t>生徒の</a:t>
            </a:r>
            <a:r>
              <a:rPr lang="ja-JP" sz="1200" b="0" strike="noStrike" spc="-1" dirty="0" smtClean="0">
                <a:solidFill>
                  <a:srgbClr val="000000"/>
                </a:solidFill>
                <a:latin typeface="メイリオ" panose="020B0604030504040204" pitchFamily="50" charset="-128"/>
                <a:ea typeface="メイリオ" panose="020B0604030504040204" pitchFamily="50" charset="-128"/>
              </a:rPr>
              <a:t>活動</a:t>
            </a:r>
            <a:r>
              <a:rPr lang="ja-JP" altLang="en-US" sz="1200" spc="-1" dirty="0">
                <a:solidFill>
                  <a:srgbClr val="000000"/>
                </a:solidFill>
                <a:latin typeface="メイリオ" panose="020B0604030504040204" pitchFamily="50" charset="-128"/>
                <a:ea typeface="メイリオ" panose="020B0604030504040204" pitchFamily="50" charset="-128"/>
              </a:rPr>
              <a:t>状況</a:t>
            </a:r>
            <a:r>
              <a:rPr lang="ja-JP" altLang="en-US" sz="1200" spc="-1" dirty="0" smtClean="0">
                <a:solidFill>
                  <a:srgbClr val="000000"/>
                </a:solidFill>
                <a:latin typeface="メイリオ" panose="020B0604030504040204" pitchFamily="50" charset="-128"/>
                <a:ea typeface="メイリオ" panose="020B0604030504040204" pitchFamily="50" charset="-128"/>
              </a:rPr>
              <a:t>の共有</a:t>
            </a:r>
            <a:endParaRPr lang="en-US" altLang="ja-JP" sz="1200" spc="-1" dirty="0" smtClean="0">
              <a:solidFill>
                <a:srgbClr val="000000"/>
              </a:solidFill>
              <a:latin typeface="メイリオ" panose="020B0604030504040204" pitchFamily="50" charset="-128"/>
              <a:ea typeface="メイリオ" panose="020B0604030504040204" pitchFamily="50" charset="-128"/>
            </a:endParaRPr>
          </a:p>
          <a:p>
            <a:pPr marL="92075" indent="-92075" defTabSz="-635">
              <a:lnSpc>
                <a:spcPct val="120000"/>
              </a:lnSpc>
              <a:buNone/>
              <a:tabLst>
                <a:tab pos="0" algn="l"/>
              </a:tabLst>
            </a:pPr>
            <a:r>
              <a:rPr lang="ja-JP" altLang="en-US" sz="1200" b="0" strike="noStrike" spc="-1" dirty="0" smtClean="0">
                <a:solidFill>
                  <a:srgbClr val="000000"/>
                </a:solidFill>
                <a:latin typeface="メイリオ" panose="020B0604030504040204" pitchFamily="50" charset="-128"/>
                <a:ea typeface="メイリオ" panose="020B0604030504040204" pitchFamily="50" charset="-128"/>
              </a:rPr>
              <a:t>・エリア内での学校連携</a:t>
            </a:r>
            <a:r>
              <a:rPr lang="ja-JP" sz="1200" b="0" strike="noStrike" spc="-1" dirty="0">
                <a:solidFill>
                  <a:srgbClr val="000000"/>
                </a:solidFill>
                <a:latin typeface="BIZ UD明朝 Medium" panose="02020500000000000000" charset="-128"/>
                <a:ea typeface="BIZ UD明朝 Medium" panose="02020500000000000000" charset="-128"/>
              </a:rPr>
              <a:t>　　　　　　　　　　</a:t>
            </a:r>
            <a:endParaRPr lang="en-US" sz="1200" b="0" strike="noStrike" spc="-1" dirty="0">
              <a:latin typeface="Arial" panose="020B0604020202020204"/>
            </a:endParaRPr>
          </a:p>
        </p:txBody>
      </p:sp>
      <p:sp>
        <p:nvSpPr>
          <p:cNvPr id="34" name="テキスト ボックス 98"/>
          <p:cNvSpPr/>
          <p:nvPr/>
        </p:nvSpPr>
        <p:spPr>
          <a:xfrm>
            <a:off x="5941271" y="4271119"/>
            <a:ext cx="3237268" cy="81915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92075" indent="-92075" defTabSz="-635">
              <a:lnSpc>
                <a:spcPct val="120000"/>
              </a:lnSpc>
              <a:buNone/>
              <a:tabLst>
                <a:tab pos="0" algn="l"/>
              </a:tabLst>
            </a:pPr>
            <a:r>
              <a:rPr lang="ja-JP" altLang="en-US" sz="1400" spc="-1" dirty="0" smtClean="0">
                <a:solidFill>
                  <a:srgbClr val="000000"/>
                </a:solidFill>
                <a:latin typeface="メイリオ" panose="020B0604030504040204" pitchFamily="50" charset="-128"/>
                <a:ea typeface="メイリオ" panose="020B0604030504040204" pitchFamily="50" charset="-128"/>
              </a:rPr>
              <a:t>　　</a:t>
            </a:r>
            <a:r>
              <a:rPr lang="ja-JP" altLang="en-US" sz="1600" b="1" spc="-1" dirty="0" smtClean="0">
                <a:solidFill>
                  <a:srgbClr val="000000"/>
                </a:solidFill>
                <a:latin typeface="メイリオ" panose="020B0604030504040204" pitchFamily="50" charset="-128"/>
                <a:ea typeface="メイリオ" panose="020B0604030504040204" pitchFamily="50" charset="-128"/>
              </a:rPr>
              <a:t>「望ましい成果発表の場」</a:t>
            </a:r>
            <a:endParaRPr lang="en-US" altLang="ja-JP" sz="1600" b="1" spc="-1" dirty="0" smtClean="0">
              <a:solidFill>
                <a:srgbClr val="000000"/>
              </a:solidFill>
              <a:latin typeface="メイリオ" panose="020B0604030504040204" pitchFamily="50" charset="-128"/>
              <a:ea typeface="メイリオ" panose="020B0604030504040204" pitchFamily="50" charset="-128"/>
            </a:endParaRPr>
          </a:p>
          <a:p>
            <a:pPr marL="92075" indent="-92075" defTabSz="-635">
              <a:lnSpc>
                <a:spcPct val="120000"/>
              </a:lnSpc>
              <a:buNone/>
              <a:tabLst>
                <a:tab pos="0" algn="l"/>
              </a:tabLst>
            </a:pPr>
            <a:r>
              <a:rPr lang="ja-JP" altLang="en-US" sz="1200" spc="-1" dirty="0" smtClean="0">
                <a:solidFill>
                  <a:srgbClr val="000000"/>
                </a:solidFill>
                <a:latin typeface="メイリオ" panose="020B0604030504040204" pitchFamily="50" charset="-128"/>
                <a:ea typeface="メイリオ" panose="020B0604030504040204" pitchFamily="50" charset="-128"/>
              </a:rPr>
              <a:t>・大会の在り方や地域指導員の運営</a:t>
            </a:r>
            <a:r>
              <a:rPr lang="ja-JP" altLang="en-US" sz="1200" spc="-1" dirty="0">
                <a:solidFill>
                  <a:srgbClr val="000000"/>
                </a:solidFill>
                <a:latin typeface="メイリオ" panose="020B0604030504040204" pitchFamily="50" charset="-128"/>
                <a:ea typeface="メイリオ" panose="020B0604030504040204" pitchFamily="50" charset="-128"/>
              </a:rPr>
              <a:t>への配慮　</a:t>
            </a:r>
            <a:endParaRPr lang="en-US" altLang="ja-JP" sz="1200" spc="-1" dirty="0" smtClean="0">
              <a:solidFill>
                <a:srgbClr val="000000"/>
              </a:solidFill>
              <a:latin typeface="メイリオ" panose="020B0604030504040204" pitchFamily="50" charset="-128"/>
              <a:ea typeface="メイリオ" panose="020B0604030504040204" pitchFamily="50" charset="-128"/>
            </a:endParaRPr>
          </a:p>
          <a:p>
            <a:pPr marL="92075" indent="-92075" defTabSz="-635">
              <a:lnSpc>
                <a:spcPct val="120000"/>
              </a:lnSpc>
              <a:buNone/>
              <a:tabLst>
                <a:tab pos="0" algn="l"/>
              </a:tabLst>
            </a:pPr>
            <a:r>
              <a:rPr lang="ja-JP" sz="1200" b="0" strike="noStrike" spc="-1" dirty="0" smtClean="0">
                <a:solidFill>
                  <a:srgbClr val="000000"/>
                </a:solidFill>
                <a:latin typeface="メイリオ" panose="020B0604030504040204" pitchFamily="50" charset="-128"/>
                <a:ea typeface="メイリオ" panose="020B0604030504040204" pitchFamily="50" charset="-128"/>
              </a:rPr>
              <a:t>・指導</a:t>
            </a:r>
            <a:r>
              <a:rPr lang="ja-JP" altLang="en-US" sz="1200" b="0" strike="noStrike" spc="-1" dirty="0" smtClean="0">
                <a:solidFill>
                  <a:srgbClr val="000000"/>
                </a:solidFill>
                <a:latin typeface="メイリオ" panose="020B0604030504040204" pitchFamily="50" charset="-128"/>
                <a:ea typeface="メイリオ" panose="020B0604030504040204" pitchFamily="50" charset="-128"/>
              </a:rPr>
              <a:t>員や種目リーダーの</a:t>
            </a:r>
            <a:r>
              <a:rPr lang="ja-JP" sz="1200" b="0" strike="noStrike" spc="-1" dirty="0">
                <a:solidFill>
                  <a:srgbClr val="000000"/>
                </a:solidFill>
                <a:latin typeface="メイリオ" panose="020B0604030504040204" pitchFamily="50" charset="-128"/>
                <a:ea typeface="メイリオ" panose="020B0604030504040204" pitchFamily="50" charset="-128"/>
              </a:rPr>
              <a:t>紹介</a:t>
            </a:r>
            <a:r>
              <a:rPr lang="ja-JP" sz="1200" b="0" strike="noStrike" spc="-1" dirty="0">
                <a:solidFill>
                  <a:srgbClr val="000000"/>
                </a:solidFill>
                <a:latin typeface="BIZ UD明朝 Medium" panose="02020500000000000000" charset="-128"/>
                <a:ea typeface="BIZ UD明朝 Medium" panose="02020500000000000000" charset="-128"/>
              </a:rPr>
              <a:t>　　　　　　　　　　　　　　　　　　　</a:t>
            </a:r>
            <a:endParaRPr lang="en-US" sz="1200" b="0" strike="noStrike" spc="-1" dirty="0">
              <a:latin typeface="Arial" panose="020B0604020202020204"/>
            </a:endParaRPr>
          </a:p>
        </p:txBody>
      </p:sp>
      <p:sp>
        <p:nvSpPr>
          <p:cNvPr id="2" name="正方形/長方形 1"/>
          <p:cNvSpPr/>
          <p:nvPr/>
        </p:nvSpPr>
        <p:spPr>
          <a:xfrm>
            <a:off x="236855" y="3089275"/>
            <a:ext cx="4156691" cy="1126462"/>
          </a:xfrm>
          <a:prstGeom prst="rect">
            <a:avLst/>
          </a:prstGeom>
        </p:spPr>
        <p:txBody>
          <a:bodyPr wrap="square">
            <a:spAutoFit/>
          </a:bodyPr>
          <a:lstStyle/>
          <a:p>
            <a:pPr>
              <a:lnSpc>
                <a:spcPct val="120000"/>
              </a:lnSpc>
            </a:pPr>
            <a:r>
              <a:rPr lang="ja-JP" altLang="en-US" sz="2000" b="1" dirty="0" smtClean="0">
                <a:latin typeface="メイリオ" panose="020B0604030504040204" pitchFamily="50" charset="-128"/>
                <a:ea typeface="メイリオ" panose="020B0604030504040204" pitchFamily="50" charset="-128"/>
              </a:rPr>
              <a:t>「持続</a:t>
            </a:r>
            <a:r>
              <a:rPr lang="ja-JP" altLang="en-US" sz="2000" b="1" dirty="0">
                <a:latin typeface="メイリオ" panose="020B0604030504040204" pitchFamily="50" charset="-128"/>
                <a:ea typeface="メイリオ" panose="020B0604030504040204" pitchFamily="50" charset="-128"/>
              </a:rPr>
              <a:t>可能で健全な</a:t>
            </a:r>
            <a:r>
              <a:rPr lang="ja-JP" altLang="en-US" sz="2000" b="1" dirty="0" smtClean="0">
                <a:latin typeface="メイリオ" panose="020B0604030504040204" pitchFamily="50" charset="-128"/>
                <a:ea typeface="メイリオ" panose="020B0604030504040204" pitchFamily="50" charset="-128"/>
              </a:rPr>
              <a:t>活動を保障」</a:t>
            </a:r>
          </a:p>
          <a:p>
            <a:pPr>
              <a:lnSpc>
                <a:spcPct val="120000"/>
              </a:lnSpc>
            </a:pPr>
            <a:r>
              <a:rPr lang="ja-JP" altLang="en-US" sz="1200" dirty="0">
                <a:latin typeface="メイリオ" panose="020B0604030504040204" pitchFamily="50" charset="-128"/>
                <a:ea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rPr>
              <a:t>・市教委の責任のもと実施</a:t>
            </a:r>
            <a:endParaRPr lang="en-US" altLang="ja-JP" sz="1200" dirty="0" smtClean="0">
              <a:latin typeface="メイリオ" panose="020B0604030504040204" pitchFamily="50" charset="-128"/>
              <a:ea typeface="メイリオ" panose="020B0604030504040204" pitchFamily="50" charset="-128"/>
            </a:endParaRPr>
          </a:p>
          <a:p>
            <a:pPr>
              <a:lnSpc>
                <a:spcPct val="120000"/>
              </a:lnSpc>
            </a:pPr>
            <a:r>
              <a:rPr lang="ja-JP" altLang="en-US" sz="1200" dirty="0" smtClean="0">
                <a:latin typeface="メイリオ" panose="020B0604030504040204" pitchFamily="50" charset="-128"/>
                <a:ea typeface="メイリオ" panose="020B0604030504040204" pitchFamily="50" charset="-128"/>
              </a:rPr>
              <a:t> ・健全な教育活動を</a:t>
            </a:r>
            <a:r>
              <a:rPr lang="ja-JP" altLang="en-US" sz="1200" dirty="0">
                <a:latin typeface="メイリオ" panose="020B0604030504040204" pitchFamily="50" charset="-128"/>
                <a:ea typeface="メイリオ" panose="020B0604030504040204" pitchFamily="50" charset="-128"/>
              </a:rPr>
              <a:t>保障</a:t>
            </a:r>
            <a:r>
              <a:rPr lang="ja-JP" altLang="en-US" sz="1200" dirty="0" smtClean="0">
                <a:latin typeface="メイリオ" panose="020B0604030504040204" pitchFamily="50" charset="-128"/>
                <a:ea typeface="メイリオ" panose="020B0604030504040204" pitchFamily="50" charset="-128"/>
              </a:rPr>
              <a:t>する</a:t>
            </a:r>
            <a:endParaRPr lang="en-US" altLang="ja-JP" sz="1200" dirty="0" smtClean="0">
              <a:latin typeface="メイリオ" panose="020B0604030504040204" pitchFamily="50" charset="-128"/>
              <a:ea typeface="メイリオ" panose="020B0604030504040204" pitchFamily="50" charset="-128"/>
            </a:endParaRPr>
          </a:p>
          <a:p>
            <a:pPr>
              <a:lnSpc>
                <a:spcPct val="120000"/>
              </a:lnSpc>
            </a:pPr>
            <a:r>
              <a:rPr lang="ja-JP" altLang="en-US" sz="1200" dirty="0" smtClean="0">
                <a:latin typeface="メイリオ" panose="020B0604030504040204" pitchFamily="50" charset="-128"/>
                <a:ea typeface="メイリオ" panose="020B0604030504040204" pitchFamily="50" charset="-128"/>
              </a:rPr>
              <a:t> ・教育的な資質をもつ指導員の確保</a:t>
            </a:r>
            <a:endParaRPr lang="en-US" altLang="ja-JP" sz="1200" dirty="0" smtClean="0">
              <a:latin typeface="メイリオ" panose="020B0604030504040204" pitchFamily="50" charset="-128"/>
              <a:ea typeface="メイリオ" panose="020B0604030504040204" pitchFamily="50" charset="-128"/>
            </a:endParaRPr>
          </a:p>
        </p:txBody>
      </p:sp>
      <p:sp>
        <p:nvSpPr>
          <p:cNvPr id="39" name="テキスト ボックス 75"/>
          <p:cNvSpPr/>
          <p:nvPr/>
        </p:nvSpPr>
        <p:spPr>
          <a:xfrm>
            <a:off x="5487215" y="5310323"/>
            <a:ext cx="4705427" cy="152511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92075" indent="-92075" defTabSz="-635">
              <a:lnSpc>
                <a:spcPct val="120000"/>
              </a:lnSpc>
              <a:buNone/>
              <a:tabLst>
                <a:tab pos="0" algn="l"/>
              </a:tabLst>
            </a:pPr>
            <a:r>
              <a:rPr lang="ja-JP" b="1" strike="noStrike" spc="-1" dirty="0" smtClean="0">
                <a:solidFill>
                  <a:srgbClr val="000000"/>
                </a:solidFill>
                <a:latin typeface="メイリオ" panose="020B0604030504040204" pitchFamily="50" charset="-128"/>
                <a:ea typeface="メイリオ" panose="020B0604030504040204" pitchFamily="50" charset="-128"/>
              </a:rPr>
              <a:t>「</a:t>
            </a:r>
            <a:r>
              <a:rPr lang="ja-JP" b="1" strike="noStrike" spc="-1" dirty="0">
                <a:solidFill>
                  <a:srgbClr val="000000"/>
                </a:solidFill>
                <a:latin typeface="メイリオ" panose="020B0604030504040204" pitchFamily="50" charset="-128"/>
                <a:ea typeface="メイリオ" panose="020B0604030504040204" pitchFamily="50" charset="-128"/>
              </a:rPr>
              <a:t>生徒の成長をやりがいと感じる指導者」  </a:t>
            </a:r>
          </a:p>
          <a:p>
            <a:pPr defTabSz="-635">
              <a:lnSpc>
                <a:spcPct val="120000"/>
              </a:lnSpc>
              <a:buNone/>
              <a:tabLst>
                <a:tab pos="0" algn="l"/>
              </a:tabLst>
            </a:pPr>
            <a:r>
              <a:rPr lang="ja-JP" sz="1200" b="0" strike="noStrike" spc="-1" dirty="0" smtClean="0">
                <a:solidFill>
                  <a:srgbClr val="000000"/>
                </a:solidFill>
                <a:latin typeface="メイリオ" panose="020B0604030504040204" pitchFamily="50" charset="-128"/>
                <a:ea typeface="メイリオ" panose="020B0604030504040204" pitchFamily="50" charset="-128"/>
              </a:rPr>
              <a:t>     </a:t>
            </a:r>
            <a:r>
              <a:rPr lang="en-US" altLang="ja-JP" sz="1200" spc="-1" dirty="0" smtClean="0">
                <a:solidFill>
                  <a:srgbClr val="000000"/>
                </a:solidFill>
                <a:latin typeface="メイリオ" panose="020B0604030504040204" pitchFamily="50" charset="-128"/>
                <a:ea typeface="メイリオ" panose="020B0604030504040204" pitchFamily="50" charset="-128"/>
              </a:rPr>
              <a:t> </a:t>
            </a:r>
            <a:r>
              <a:rPr lang="ja-JP" sz="1200" b="0" strike="noStrike" spc="-1" dirty="0" smtClean="0">
                <a:solidFill>
                  <a:srgbClr val="000000"/>
                </a:solidFill>
                <a:latin typeface="メイリオ" panose="020B0604030504040204" pitchFamily="50" charset="-128"/>
                <a:ea typeface="メイリオ" panose="020B0604030504040204" pitchFamily="50" charset="-128"/>
              </a:rPr>
              <a:t>・</a:t>
            </a:r>
            <a:r>
              <a:rPr lang="ja-JP" sz="1200" b="0" strike="noStrike" spc="-1" dirty="0">
                <a:solidFill>
                  <a:srgbClr val="000000"/>
                </a:solidFill>
                <a:latin typeface="メイリオ" panose="020B0604030504040204" pitchFamily="50" charset="-128"/>
                <a:ea typeface="メイリオ" panose="020B0604030504040204" pitchFamily="50" charset="-128"/>
              </a:rPr>
              <a:t>探求心をもち、種目の楽しさを</a:t>
            </a:r>
            <a:r>
              <a:rPr lang="ja-JP" sz="1200" b="0" strike="noStrike" spc="-1" dirty="0" smtClean="0">
                <a:solidFill>
                  <a:srgbClr val="000000"/>
                </a:solidFill>
                <a:latin typeface="メイリオ" panose="020B0604030504040204" pitchFamily="50" charset="-128"/>
                <a:ea typeface="メイリオ" panose="020B0604030504040204" pitchFamily="50" charset="-128"/>
              </a:rPr>
              <a:t>伝えられる</a:t>
            </a:r>
            <a:r>
              <a:rPr lang="ja-JP" sz="1200" b="0" strike="noStrike" spc="-1" dirty="0">
                <a:solidFill>
                  <a:srgbClr val="000000"/>
                </a:solidFill>
                <a:latin typeface="メイリオ" panose="020B0604030504040204" pitchFamily="50" charset="-128"/>
                <a:ea typeface="メイリオ" panose="020B0604030504040204" pitchFamily="50" charset="-128"/>
              </a:rPr>
              <a:t>　　　　　　　　</a:t>
            </a:r>
            <a:r>
              <a:rPr lang="ja-JP" altLang="en-US" sz="1200" b="0" strike="noStrike" spc="-1" dirty="0" smtClean="0">
                <a:solidFill>
                  <a:srgbClr val="000000"/>
                </a:solidFill>
                <a:latin typeface="メイリオ" panose="020B0604030504040204" pitchFamily="50" charset="-128"/>
                <a:ea typeface="メイリオ" panose="020B0604030504040204" pitchFamily="50" charset="-128"/>
              </a:rPr>
              <a:t>　　　</a:t>
            </a:r>
            <a:r>
              <a:rPr lang="ja-JP" sz="1200" b="0" strike="noStrike" spc="-1" dirty="0">
                <a:solidFill>
                  <a:srgbClr val="000000"/>
                </a:solidFill>
                <a:latin typeface="メイリオ" panose="020B0604030504040204" pitchFamily="50" charset="-128"/>
                <a:ea typeface="メイリオ" panose="020B0604030504040204" pitchFamily="50" charset="-128"/>
              </a:rPr>
              <a:t>　　</a:t>
            </a:r>
            <a:endParaRPr lang="en-US" altLang="ja-JP" sz="1200" b="0" strike="noStrike" spc="-1" dirty="0" smtClean="0">
              <a:solidFill>
                <a:srgbClr val="000000"/>
              </a:solidFill>
              <a:latin typeface="メイリオ" panose="020B0604030504040204" pitchFamily="50" charset="-128"/>
              <a:ea typeface="メイリオ" panose="020B0604030504040204" pitchFamily="50" charset="-128"/>
            </a:endParaRPr>
          </a:p>
          <a:p>
            <a:pPr defTabSz="-635">
              <a:lnSpc>
                <a:spcPct val="120000"/>
              </a:lnSpc>
              <a:buNone/>
              <a:tabLst>
                <a:tab pos="0" algn="l"/>
              </a:tabLst>
            </a:pPr>
            <a:r>
              <a:rPr lang="ja-JP" altLang="en-US" sz="1200" spc="-1" dirty="0">
                <a:solidFill>
                  <a:srgbClr val="000000"/>
                </a:solidFill>
                <a:latin typeface="メイリオ" panose="020B0604030504040204" pitchFamily="50" charset="-128"/>
                <a:ea typeface="メイリオ" panose="020B0604030504040204" pitchFamily="50" charset="-128"/>
              </a:rPr>
              <a:t>　</a:t>
            </a:r>
            <a:r>
              <a:rPr lang="ja-JP" altLang="en-US" sz="1200" spc="-1" dirty="0" smtClean="0">
                <a:solidFill>
                  <a:srgbClr val="000000"/>
                </a:solidFill>
                <a:latin typeface="メイリオ" panose="020B0604030504040204" pitchFamily="50" charset="-128"/>
                <a:ea typeface="メイリオ" panose="020B0604030504040204" pitchFamily="50" charset="-128"/>
              </a:rPr>
              <a:t>　　　　　　　　　　　　　　　</a:t>
            </a:r>
            <a:r>
              <a:rPr lang="ja-JP" sz="1200" b="0" strike="noStrike" spc="-1" dirty="0" smtClean="0">
                <a:solidFill>
                  <a:srgbClr val="000000"/>
                </a:solidFill>
                <a:latin typeface="メイリオ" panose="020B0604030504040204" pitchFamily="50" charset="-128"/>
                <a:ea typeface="メイリオ" panose="020B0604030504040204" pitchFamily="50" charset="-128"/>
              </a:rPr>
              <a:t>やわらか</a:t>
            </a:r>
            <a:r>
              <a:rPr lang="ja-JP" sz="1200" b="0" strike="noStrike" spc="-1" dirty="0">
                <a:solidFill>
                  <a:srgbClr val="000000"/>
                </a:solidFill>
                <a:latin typeface="メイリオ" panose="020B0604030504040204" pitchFamily="50" charset="-128"/>
                <a:ea typeface="メイリオ" panose="020B0604030504040204" pitchFamily="50" charset="-128"/>
              </a:rPr>
              <a:t>な</a:t>
            </a:r>
            <a:r>
              <a:rPr lang="ja-JP" sz="1200" b="0" strike="noStrike" spc="-1" dirty="0" smtClean="0">
                <a:solidFill>
                  <a:srgbClr val="000000"/>
                </a:solidFill>
                <a:latin typeface="メイリオ" panose="020B0604030504040204" pitchFamily="50" charset="-128"/>
                <a:ea typeface="メイリオ" panose="020B0604030504040204" pitchFamily="50" charset="-128"/>
              </a:rPr>
              <a:t>専門性</a:t>
            </a:r>
            <a:endParaRPr lang="en-US" sz="1200" b="0" strike="noStrike" spc="-1" dirty="0">
              <a:latin typeface="メイリオ" panose="020B0604030504040204" pitchFamily="50" charset="-128"/>
              <a:ea typeface="メイリオ" panose="020B0604030504040204" pitchFamily="50" charset="-128"/>
            </a:endParaRPr>
          </a:p>
          <a:p>
            <a:pPr defTabSz="-635">
              <a:lnSpc>
                <a:spcPct val="120000"/>
              </a:lnSpc>
              <a:buNone/>
              <a:tabLst>
                <a:tab pos="0" algn="l"/>
              </a:tabLst>
            </a:pPr>
            <a:r>
              <a:rPr lang="ja-JP" sz="1200" b="0" strike="noStrike" spc="-1" dirty="0">
                <a:solidFill>
                  <a:srgbClr val="000000"/>
                </a:solidFill>
                <a:latin typeface="メイリオ" panose="020B0604030504040204" pitchFamily="50" charset="-128"/>
                <a:ea typeface="メイリオ" panose="020B0604030504040204" pitchFamily="50" charset="-128"/>
              </a:rPr>
              <a:t>      ・生徒理解が深く、生徒の成長を支援</a:t>
            </a:r>
            <a:r>
              <a:rPr lang="ja-JP" sz="1200" b="0" strike="noStrike" spc="-1" dirty="0" smtClean="0">
                <a:solidFill>
                  <a:srgbClr val="000000"/>
                </a:solidFill>
                <a:latin typeface="メイリオ" panose="020B0604030504040204" pitchFamily="50" charset="-128"/>
                <a:ea typeface="メイリオ" panose="020B0604030504040204" pitchFamily="50" charset="-128"/>
              </a:rPr>
              <a:t>する教育的資質</a:t>
            </a:r>
            <a:endParaRPr lang="en-US" altLang="ja-JP" sz="1200" b="0" strike="noStrike" spc="-1" dirty="0" smtClean="0">
              <a:solidFill>
                <a:srgbClr val="000000"/>
              </a:solidFill>
              <a:latin typeface="メイリオ" panose="020B0604030504040204" pitchFamily="50" charset="-128"/>
              <a:ea typeface="メイリオ" panose="020B0604030504040204" pitchFamily="50" charset="-128"/>
            </a:endParaRPr>
          </a:p>
          <a:p>
            <a:pPr lvl="0">
              <a:lnSpc>
                <a:spcPct val="120000"/>
              </a:lnSpc>
            </a:pPr>
            <a:r>
              <a:rPr lang="ja-JP" altLang="en-US" sz="1200" spc="-1" dirty="0" smtClean="0">
                <a:solidFill>
                  <a:srgbClr val="000000"/>
                </a:solidFill>
                <a:latin typeface="メイリオ" panose="020B0604030504040204" pitchFamily="50" charset="-128"/>
                <a:ea typeface="メイリオ" panose="020B0604030504040204" pitchFamily="50" charset="-128"/>
              </a:rPr>
              <a:t>      ・生徒たちにとって、憧れやと手本となれる存在</a:t>
            </a:r>
            <a:endParaRPr lang="ja-JP" altLang="en-US" sz="1200" dirty="0">
              <a:solidFill>
                <a:prstClr val="black"/>
              </a:solidFill>
              <a:latin typeface="メイリオ" panose="020B0604030504040204" pitchFamily="50" charset="-128"/>
              <a:ea typeface="メイリオ" panose="020B0604030504040204" pitchFamily="50" charset="-128"/>
            </a:endParaRPr>
          </a:p>
          <a:p>
            <a:pPr defTabSz="-635">
              <a:lnSpc>
                <a:spcPct val="100000"/>
              </a:lnSpc>
              <a:buNone/>
              <a:tabLst>
                <a:tab pos="0" algn="l"/>
              </a:tabLst>
            </a:pPr>
            <a:endParaRPr lang="en-US" sz="700" b="0" strike="noStrike" spc="-1" dirty="0">
              <a:latin typeface="Arial" panose="020B0604020202020204"/>
            </a:endParaRPr>
          </a:p>
          <a:p>
            <a:pPr defTabSz="-635">
              <a:lnSpc>
                <a:spcPct val="100000"/>
              </a:lnSpc>
              <a:buNone/>
              <a:tabLst>
                <a:tab pos="0" algn="l"/>
              </a:tabLst>
            </a:pPr>
            <a:r>
              <a:rPr lang="ja-JP" sz="700" b="0" strike="noStrike" spc="-1" dirty="0">
                <a:solidFill>
                  <a:srgbClr val="FF0000"/>
                </a:solidFill>
                <a:latin typeface="メイリオ" panose="020B0604030504040204" pitchFamily="50" charset="-128"/>
                <a:ea typeface="メイリオ" panose="020B0604030504040204" pitchFamily="50" charset="-128"/>
              </a:rPr>
              <a:t>　</a:t>
            </a:r>
            <a:r>
              <a:rPr lang="ja-JP" sz="700" b="0" strike="noStrike" spc="-1" dirty="0">
                <a:solidFill>
                  <a:srgbClr val="000000"/>
                </a:solidFill>
                <a:latin typeface="メイリオ" panose="020B0604030504040204" pitchFamily="50" charset="-128"/>
                <a:ea typeface="メイリオ" panose="020B0604030504040204" pitchFamily="50" charset="-128"/>
              </a:rPr>
              <a:t>　</a:t>
            </a:r>
            <a:r>
              <a:rPr lang="ja-JP" sz="700" b="0" strike="noStrike" spc="-1" dirty="0">
                <a:solidFill>
                  <a:srgbClr val="000000"/>
                </a:solidFill>
                <a:latin typeface="BIZ UD明朝 Medium" panose="02020500000000000000" charset="-128"/>
                <a:ea typeface="BIZ UD明朝 Medium" panose="02020500000000000000" charset="-128"/>
              </a:rPr>
              <a:t>　　　　　　　　　　　　　　　　　　　</a:t>
            </a:r>
            <a:endParaRPr lang="en-US" sz="700" b="0" strike="noStrike" spc="-1" dirty="0">
              <a:latin typeface="Arial" panose="020B0604020202020204"/>
            </a:endParaRPr>
          </a:p>
        </p:txBody>
      </p:sp>
      <p:graphicFrame>
        <p:nvGraphicFramePr>
          <p:cNvPr id="10" name="グラフ 9"/>
          <p:cNvGraphicFramePr/>
          <p:nvPr/>
        </p:nvGraphicFramePr>
        <p:xfrm>
          <a:off x="13912037" y="-1733593"/>
          <a:ext cx="1917079" cy="1146254"/>
        </p:xfrm>
        <a:graphic>
          <a:graphicData uri="http://schemas.openxmlformats.org/drawingml/2006/chart">
            <c:chart xmlns:c="http://schemas.openxmlformats.org/drawingml/2006/chart" xmlns:r="http://schemas.openxmlformats.org/officeDocument/2006/relationships" r:id="rId3"/>
          </a:graphicData>
        </a:graphic>
      </p:graphicFrame>
      <p:pic>
        <p:nvPicPr>
          <p:cNvPr id="51" name="図 50"/>
          <p:cNvPicPr>
            <a:picLocks noChangeAspect="1"/>
          </p:cNvPicPr>
          <p:nvPr/>
        </p:nvPicPr>
        <p:blipFill>
          <a:blip r:embed="rId4"/>
          <a:stretch>
            <a:fillRect/>
          </a:stretch>
        </p:blipFill>
        <p:spPr>
          <a:xfrm>
            <a:off x="3302635" y="3308985"/>
            <a:ext cx="3042285" cy="2327275"/>
          </a:xfrm>
          <a:prstGeom prst="rect">
            <a:avLst/>
          </a:prstGeom>
        </p:spPr>
      </p:pic>
      <p:sp>
        <p:nvSpPr>
          <p:cNvPr id="4" name="二等辺三角形 3"/>
          <p:cNvSpPr/>
          <p:nvPr/>
        </p:nvSpPr>
        <p:spPr>
          <a:xfrm rot="10800000">
            <a:off x="4665960" y="2400794"/>
            <a:ext cx="321146" cy="1335987"/>
          </a:xfrm>
          <a:prstGeom prst="triangle">
            <a:avLst/>
          </a:prstGeom>
          <a:ln w="63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nvGrpSpPr>
          <p:cNvPr id="7" name="グループ化 6"/>
          <p:cNvGrpSpPr/>
          <p:nvPr/>
        </p:nvGrpSpPr>
        <p:grpSpPr>
          <a:xfrm>
            <a:off x="1385013" y="1433645"/>
            <a:ext cx="7632345" cy="1293389"/>
            <a:chOff x="1352278" y="1138711"/>
            <a:chExt cx="7691272" cy="1293389"/>
          </a:xfrm>
        </p:grpSpPr>
        <p:sp>
          <p:nvSpPr>
            <p:cNvPr id="5" name="角丸四角形 4"/>
            <p:cNvSpPr/>
            <p:nvPr/>
          </p:nvSpPr>
          <p:spPr>
            <a:xfrm>
              <a:off x="1352278" y="1169098"/>
              <a:ext cx="7005703" cy="1233805"/>
            </a:xfrm>
            <a:prstGeom prst="roundRect">
              <a:avLst>
                <a:gd name="adj" fmla="val 6374"/>
              </a:avLst>
            </a:prstGeom>
            <a:ln w="3175" cmpd="sng">
              <a:solidFill>
                <a:schemeClr val="accent1">
                  <a:shade val="50000"/>
                </a:schemeClr>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8" name="テキスト ボックス 7"/>
            <p:cNvSpPr txBox="1"/>
            <p:nvPr/>
          </p:nvSpPr>
          <p:spPr>
            <a:xfrm>
              <a:off x="1419585" y="1293463"/>
              <a:ext cx="2193014" cy="995045"/>
            </a:xfrm>
            <a:prstGeom prst="rect">
              <a:avLst/>
            </a:prstGeom>
            <a:solidFill>
              <a:srgbClr val="FF9933"/>
            </a:solidFill>
            <a:effectLst>
              <a:outerShdw blurRad="50800" dist="38100" dir="2700000" algn="tl" rotWithShape="0">
                <a:prstClr val="black">
                  <a:alpha val="40000"/>
                </a:prstClr>
              </a:outerShdw>
            </a:effectLst>
          </p:spPr>
          <p:txBody>
            <a:bodyPr wrap="square" rtlCol="0" anchor="ctr">
              <a:noAutofit/>
            </a:bodyPr>
            <a:lstStyle/>
            <a:p>
              <a:pPr algn="ctr"/>
              <a:r>
                <a:rPr kumimoji="1" lang="ja-JP" altLang="en-US" dirty="0" smtClean="0">
                  <a:solidFill>
                    <a:schemeClr val="bg1"/>
                  </a:solidFill>
                  <a:latin typeface="メイリオ" panose="020B0604030504040204" pitchFamily="50" charset="-128"/>
                  <a:ea typeface="メイリオ" panose="020B0604030504040204" pitchFamily="50" charset="-128"/>
                </a:rPr>
                <a:t>目指す子どもの姿</a:t>
              </a:r>
              <a:endParaRPr kumimoji="1" lang="ja-JP" altLang="en-US" dirty="0">
                <a:solidFill>
                  <a:schemeClr val="bg1"/>
                </a:solidFill>
                <a:latin typeface="メイリオ" panose="020B0604030504040204" pitchFamily="50" charset="-128"/>
                <a:ea typeface="メイリオ" panose="020B0604030504040204" pitchFamily="50" charset="-128"/>
              </a:endParaRPr>
            </a:p>
          </p:txBody>
        </p:sp>
        <p:sp>
          <p:nvSpPr>
            <p:cNvPr id="15" name="テキスト ボックス 47"/>
            <p:cNvSpPr/>
            <p:nvPr/>
          </p:nvSpPr>
          <p:spPr>
            <a:xfrm>
              <a:off x="3447600" y="1138711"/>
              <a:ext cx="5595950" cy="1265559"/>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92075" defTabSz="-635">
                <a:lnSpc>
                  <a:spcPct val="150000"/>
                </a:lnSpc>
                <a:buNone/>
                <a:tabLst>
                  <a:tab pos="0" algn="l"/>
                </a:tabLst>
              </a:pPr>
              <a:r>
                <a:rPr lang="en-US" altLang="ja-JP" sz="2000" b="0" strike="noStrike" spc="-1" dirty="0" smtClean="0">
                  <a:solidFill>
                    <a:srgbClr val="000000"/>
                  </a:solidFill>
                  <a:latin typeface="メイリオ" panose="020B0604030504040204" pitchFamily="50" charset="-128"/>
                  <a:ea typeface="メイリオ" panose="020B0604030504040204" pitchFamily="50" charset="-128"/>
                </a:rPr>
                <a:t> </a:t>
              </a:r>
              <a:r>
                <a:rPr lang="ja-JP" sz="2000" b="0" strike="noStrike" spc="-1" dirty="0" smtClean="0">
                  <a:solidFill>
                    <a:srgbClr val="000000"/>
                  </a:solidFill>
                  <a:latin typeface="メイリオ" panose="020B0604030504040204" pitchFamily="50" charset="-128"/>
                  <a:ea typeface="メイリオ" panose="020B0604030504040204" pitchFamily="50" charset="-128"/>
                </a:rPr>
                <a:t>「</a:t>
              </a:r>
              <a:r>
                <a:rPr lang="ja-JP" sz="2000" b="0" strike="noStrike" spc="-1" dirty="0">
                  <a:solidFill>
                    <a:srgbClr val="000000"/>
                  </a:solidFill>
                  <a:latin typeface="メイリオ" panose="020B0604030504040204" pitchFamily="50" charset="-128"/>
                  <a:ea typeface="メイリオ" panose="020B0604030504040204" pitchFamily="50" charset="-128"/>
                </a:rPr>
                <a:t>たくましく　しなやか</a:t>
              </a:r>
              <a:r>
                <a:rPr lang="ja-JP" sz="2000" b="0" strike="noStrike" spc="-1" dirty="0" smtClean="0">
                  <a:solidFill>
                    <a:srgbClr val="000000"/>
                  </a:solidFill>
                  <a:latin typeface="メイリオ" panose="020B0604030504040204" pitchFamily="50" charset="-128"/>
                  <a:ea typeface="メイリオ" panose="020B0604030504040204" pitchFamily="50" charset="-128"/>
                </a:rPr>
                <a:t>な</a:t>
              </a:r>
              <a:r>
                <a:rPr lang="ja-JP" altLang="en-US" sz="2000" spc="-1" dirty="0" smtClean="0">
                  <a:solidFill>
                    <a:srgbClr val="000000"/>
                  </a:solidFill>
                  <a:latin typeface="メイリオ" panose="020B0604030504040204" pitchFamily="50" charset="-128"/>
                  <a:ea typeface="メイリオ" panose="020B0604030504040204" pitchFamily="50" charset="-128"/>
                </a:rPr>
                <a:t>子どもたち</a:t>
              </a:r>
              <a:r>
                <a:rPr lang="ja-JP" sz="2000" b="0" strike="noStrike" spc="-1" dirty="0" smtClean="0">
                  <a:solidFill>
                    <a:srgbClr val="000000"/>
                  </a:solidFill>
                  <a:latin typeface="メイリオ" panose="020B0604030504040204" pitchFamily="50" charset="-128"/>
                  <a:ea typeface="メイリオ" panose="020B0604030504040204" pitchFamily="50" charset="-128"/>
                </a:rPr>
                <a:t>」</a:t>
              </a:r>
              <a:endParaRPr lang="en-US" sz="1400" b="0" strike="noStrike" spc="-1" dirty="0">
                <a:latin typeface="Arial" panose="020B0604020202020204"/>
              </a:endParaRPr>
            </a:p>
            <a:p>
              <a:pPr marL="92075" defTabSz="-635">
                <a:lnSpc>
                  <a:spcPct val="150000"/>
                </a:lnSpc>
                <a:buNone/>
                <a:tabLst>
                  <a:tab pos="0" algn="l"/>
                </a:tabLst>
              </a:pPr>
              <a:r>
                <a:rPr lang="en-US" altLang="ja-JP" sz="1200" b="0" strike="noStrike" spc="-1" dirty="0" smtClean="0">
                  <a:solidFill>
                    <a:srgbClr val="000000"/>
                  </a:solidFill>
                  <a:latin typeface="メイリオ" panose="020B0604030504040204" pitchFamily="50" charset="-128"/>
                  <a:ea typeface="メイリオ" panose="020B0604030504040204" pitchFamily="50" charset="-128"/>
                </a:rPr>
                <a:t>   </a:t>
              </a:r>
              <a:r>
                <a:rPr lang="ja-JP" sz="1200" b="0" strike="noStrike" spc="-1" dirty="0" smtClean="0">
                  <a:solidFill>
                    <a:srgbClr val="000000"/>
                  </a:solidFill>
                  <a:latin typeface="メイリオ" panose="020B0604030504040204" pitchFamily="50" charset="-128"/>
                  <a:ea typeface="メイリオ" panose="020B0604030504040204" pitchFamily="50" charset="-128"/>
                </a:rPr>
                <a:t>・</a:t>
              </a:r>
              <a:r>
                <a:rPr lang="ja-JP" altLang="en-US" sz="1200" b="0" strike="noStrike" spc="-1" dirty="0" smtClean="0">
                  <a:solidFill>
                    <a:srgbClr val="000000"/>
                  </a:solidFill>
                  <a:latin typeface="メイリオ" panose="020B0604030504040204" pitchFamily="50" charset="-128"/>
                  <a:ea typeface="メイリオ" panose="020B0604030504040204" pitchFamily="50" charset="-128"/>
                </a:rPr>
                <a:t>他人の考えを尊重し</a:t>
              </a:r>
              <a:r>
                <a:rPr lang="ja-JP" sz="1200" b="0" strike="noStrike" spc="-1" dirty="0" smtClean="0">
                  <a:solidFill>
                    <a:srgbClr val="000000"/>
                  </a:solidFill>
                  <a:latin typeface="メイリオ" panose="020B0604030504040204" pitchFamily="50" charset="-128"/>
                  <a:ea typeface="メイリオ" panose="020B0604030504040204" pitchFamily="50" charset="-128"/>
                </a:rPr>
                <a:t>、仲間</a:t>
              </a:r>
              <a:r>
                <a:rPr lang="ja-JP" altLang="en-US" sz="1200" spc="-1" dirty="0" smtClean="0">
                  <a:solidFill>
                    <a:srgbClr val="000000"/>
                  </a:solidFill>
                  <a:latin typeface="メイリオ" panose="020B0604030504040204" pitchFamily="50" charset="-128"/>
                  <a:ea typeface="メイリオ" panose="020B0604030504040204" pitchFamily="50" charset="-128"/>
                </a:rPr>
                <a:t>と</a:t>
              </a:r>
              <a:r>
                <a:rPr lang="ja-JP" altLang="en-US" sz="1200" spc="-1" dirty="0">
                  <a:solidFill>
                    <a:srgbClr val="000000"/>
                  </a:solidFill>
                  <a:latin typeface="メイリオ" panose="020B0604030504040204" pitchFamily="50" charset="-128"/>
                  <a:ea typeface="メイリオ" panose="020B0604030504040204" pitchFamily="50" charset="-128"/>
                </a:rPr>
                <a:t>協力</a:t>
              </a:r>
              <a:r>
                <a:rPr lang="ja-JP" sz="1000" b="0" strike="noStrike" spc="-1" dirty="0" smtClean="0">
                  <a:solidFill>
                    <a:srgbClr val="000000"/>
                  </a:solidFill>
                  <a:latin typeface="メイリオ" panose="020B0604030504040204" pitchFamily="50" charset="-128"/>
                  <a:ea typeface="メイリオ" panose="020B0604030504040204" pitchFamily="50" charset="-128"/>
                </a:rPr>
                <a:t>できる</a:t>
              </a:r>
            </a:p>
            <a:p>
              <a:pPr marL="92075" defTabSz="-635">
                <a:lnSpc>
                  <a:spcPts val="1700"/>
                </a:lnSpc>
                <a:buNone/>
                <a:tabLst>
                  <a:tab pos="0" algn="l"/>
                </a:tabLst>
              </a:pPr>
              <a:r>
                <a:rPr lang="en-US" altLang="ja-JP" sz="1200" b="0" strike="noStrike" spc="-1" dirty="0" smtClean="0">
                  <a:solidFill>
                    <a:srgbClr val="000000"/>
                  </a:solidFill>
                  <a:latin typeface="メイリオ" panose="020B0604030504040204" pitchFamily="50" charset="-128"/>
                  <a:ea typeface="メイリオ" panose="020B0604030504040204" pitchFamily="50" charset="-128"/>
                </a:rPr>
                <a:t>   </a:t>
              </a:r>
              <a:r>
                <a:rPr lang="ja-JP" sz="1200" b="0" strike="noStrike" spc="-1" dirty="0" smtClean="0">
                  <a:solidFill>
                    <a:srgbClr val="000000"/>
                  </a:solidFill>
                  <a:latin typeface="メイリオ" panose="020B0604030504040204" pitchFamily="50" charset="-128"/>
                  <a:ea typeface="メイリオ" panose="020B0604030504040204" pitchFamily="50" charset="-128"/>
                </a:rPr>
                <a:t>・</a:t>
              </a:r>
              <a:r>
                <a:rPr lang="ja-JP" altLang="en-US" sz="1200" spc="-1" dirty="0" smtClean="0">
                  <a:solidFill>
                    <a:srgbClr val="000000"/>
                  </a:solidFill>
                  <a:latin typeface="メイリオ" panose="020B0604030504040204" pitchFamily="50" charset="-128"/>
                  <a:ea typeface="メイリオ" panose="020B0604030504040204" pitchFamily="50" charset="-128"/>
                </a:rPr>
                <a:t>どんな状況でも、</a:t>
              </a:r>
              <a:r>
                <a:rPr lang="ja-JP" sz="1200" b="0" strike="noStrike" spc="-1" dirty="0" smtClean="0">
                  <a:solidFill>
                    <a:srgbClr val="000000"/>
                  </a:solidFill>
                  <a:latin typeface="メイリオ" panose="020B0604030504040204" pitchFamily="50" charset="-128"/>
                  <a:ea typeface="メイリオ" panose="020B0604030504040204" pitchFamily="50" charset="-128"/>
                </a:rPr>
                <a:t>自ら考え</a:t>
              </a:r>
              <a:r>
                <a:rPr lang="ja-JP" altLang="en-US" sz="1200" b="0" strike="noStrike" spc="-1" dirty="0" smtClean="0">
                  <a:solidFill>
                    <a:srgbClr val="000000"/>
                  </a:solidFill>
                  <a:latin typeface="メイリオ" panose="020B0604030504040204" pitchFamily="50" charset="-128"/>
                  <a:ea typeface="メイリオ" panose="020B0604030504040204" pitchFamily="50" charset="-128"/>
                </a:rPr>
                <a:t>主体的に</a:t>
              </a:r>
              <a:r>
                <a:rPr lang="ja-JP" sz="1200" b="0" strike="noStrike" spc="-1" dirty="0" smtClean="0">
                  <a:solidFill>
                    <a:srgbClr val="000000"/>
                  </a:solidFill>
                  <a:latin typeface="メイリオ" panose="020B0604030504040204" pitchFamily="50" charset="-128"/>
                  <a:ea typeface="メイリオ" panose="020B0604030504040204" pitchFamily="50" charset="-128"/>
                </a:rPr>
                <a:t>行動できる</a:t>
              </a:r>
              <a:endParaRPr lang="ja-JP" altLang="ja-JP" sz="1000" b="0" strike="noStrike" spc="-1" dirty="0" smtClean="0">
                <a:solidFill>
                  <a:srgbClr val="000000"/>
                </a:solidFill>
                <a:latin typeface="メイリオ" panose="020B0604030504040204" pitchFamily="50" charset="-128"/>
                <a:ea typeface="メイリオ" panose="020B0604030504040204" pitchFamily="50" charset="-128"/>
              </a:endParaRPr>
            </a:p>
            <a:p>
              <a:pPr marL="92075" defTabSz="-635">
                <a:lnSpc>
                  <a:spcPts val="1700"/>
                </a:lnSpc>
                <a:buNone/>
                <a:tabLst>
                  <a:tab pos="0" algn="l"/>
                </a:tabLst>
              </a:pPr>
              <a:r>
                <a:rPr lang="ja-JP" altLang="en-US" sz="1200" spc="-1" dirty="0" smtClean="0">
                  <a:solidFill>
                    <a:srgbClr val="000000"/>
                  </a:solidFill>
                  <a:latin typeface="メイリオ" panose="020B0604030504040204" pitchFamily="50" charset="-128"/>
                  <a:ea typeface="メイリオ" panose="020B0604030504040204" pitchFamily="50" charset="-128"/>
                </a:rPr>
                <a:t>   ・チャレンジ精神をもち、粘り強く立ち向かうことができる</a:t>
              </a:r>
              <a:r>
                <a:rPr lang="ja-JP" sz="1200" b="0" strike="noStrike" spc="-1" dirty="0">
                  <a:solidFill>
                    <a:srgbClr val="000000"/>
                  </a:solidFill>
                  <a:latin typeface="メイリオ" panose="020B0604030504040204" pitchFamily="50" charset="-128"/>
                  <a:ea typeface="メイリオ" panose="020B0604030504040204" pitchFamily="50" charset="-128"/>
                </a:rPr>
                <a:t>　</a:t>
              </a:r>
              <a:r>
                <a:rPr lang="ja-JP" sz="1400" b="0" strike="noStrike" spc="-1" dirty="0">
                  <a:solidFill>
                    <a:srgbClr val="000000"/>
                  </a:solidFill>
                  <a:latin typeface="BIZ UD明朝 Medium" panose="02020500000000000000" charset="-128"/>
                  <a:ea typeface="BIZ UD明朝 Medium" panose="02020500000000000000" charset="-128"/>
                </a:rPr>
                <a:t>　　　　　　　　　　　　　　　　　　　</a:t>
              </a:r>
              <a:endParaRPr lang="en-US" sz="1400" b="0" strike="noStrike" spc="-1" dirty="0">
                <a:latin typeface="Arial" panose="020B0604020202020204"/>
              </a:endParaRPr>
            </a:p>
          </p:txBody>
        </p:sp>
        <p:sp>
          <p:nvSpPr>
            <p:cNvPr id="3" name="正方形/長方形 2"/>
            <p:cNvSpPr/>
            <p:nvPr/>
          </p:nvSpPr>
          <p:spPr>
            <a:xfrm>
              <a:off x="4707223" y="2324100"/>
              <a:ext cx="217668"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1" name="正方形/長方形 40"/>
          <p:cNvSpPr/>
          <p:nvPr/>
        </p:nvSpPr>
        <p:spPr>
          <a:xfrm>
            <a:off x="1179" y="815727"/>
            <a:ext cx="9906000" cy="46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smtClean="0">
                <a:latin typeface="メイリオ" panose="020B0604030504040204" pitchFamily="50" charset="-128"/>
                <a:ea typeface="メイリオ" panose="020B0604030504040204" pitchFamily="50" charset="-128"/>
              </a:rPr>
              <a:t>　</a:t>
            </a:r>
            <a:r>
              <a:rPr kumimoji="1" lang="ja-JP" altLang="en-US" sz="2400" b="1" dirty="0" smtClean="0">
                <a:latin typeface="メイリオ" panose="020B0604030504040204" pitchFamily="50" charset="-128"/>
                <a:ea typeface="メイリオ" panose="020B0604030504040204" pitchFamily="50" charset="-128"/>
              </a:rPr>
              <a:t>  </a:t>
            </a:r>
            <a:r>
              <a:rPr lang="ja-JP" altLang="en-US" sz="2400" b="1" dirty="0" smtClean="0">
                <a:latin typeface="メイリオ" panose="020B0604030504040204" pitchFamily="50" charset="-128"/>
                <a:ea typeface="メイリオ" panose="020B0604030504040204" pitchFamily="50" charset="-128"/>
              </a:rPr>
              <a:t>シズカツ・ポリシー　</a:t>
            </a:r>
            <a:r>
              <a:rPr lang="ja-JP" altLang="en-US" sz="1400" b="1" dirty="0" smtClean="0">
                <a:latin typeface="メイリオ" panose="020B0604030504040204" pitchFamily="50" charset="-128"/>
                <a:ea typeface="メイリオ" panose="020B0604030504040204" pitchFamily="50" charset="-128"/>
              </a:rPr>
              <a:t>～あるべき姿を明確に</a:t>
            </a:r>
            <a:r>
              <a:rPr lang="ja-JP" altLang="en-US" sz="1400" b="1" dirty="0" err="1" smtClean="0">
                <a:latin typeface="メイリオ" panose="020B0604030504040204" pitchFamily="50" charset="-128"/>
                <a:ea typeface="メイリオ" panose="020B0604030504040204" pitchFamily="50" charset="-128"/>
              </a:rPr>
              <a:t>し</a:t>
            </a:r>
            <a:r>
              <a:rPr lang="ja-JP" altLang="en-US" sz="1400" b="1" dirty="0" smtClean="0">
                <a:latin typeface="メイリオ" panose="020B0604030504040204" pitchFamily="50" charset="-128"/>
                <a:ea typeface="メイリオ" panose="020B0604030504040204" pitchFamily="50" charset="-128"/>
              </a:rPr>
              <a:t>関係者にとっても意義ある活動に～</a:t>
            </a:r>
            <a:endParaRPr kumimoji="1" lang="ja-JP" altLang="en-US" sz="1400" b="1" dirty="0">
              <a:latin typeface="メイリオ" panose="020B0604030504040204" pitchFamily="50" charset="-128"/>
              <a:ea typeface="メイリオ" panose="020B0604030504040204" pitchFamily="50" charset="-128"/>
            </a:endParaRPr>
          </a:p>
        </p:txBody>
      </p:sp>
      <p:pic>
        <p:nvPicPr>
          <p:cNvPr id="44" name="コンテンツプレースホルダ 29" descr="7685_color (1)"/>
          <p:cNvPicPr>
            <a:picLocks noChangeAspect="1"/>
          </p:cNvPicPr>
          <p:nvPr/>
        </p:nvPicPr>
        <p:blipFill>
          <a:blip r:embed="rId5"/>
          <a:stretch>
            <a:fillRect/>
          </a:stretch>
        </p:blipFill>
        <p:spPr>
          <a:xfrm>
            <a:off x="96089" y="959498"/>
            <a:ext cx="439962" cy="236645"/>
          </a:xfrm>
          <a:prstGeom prst="rect">
            <a:avLst/>
          </a:prstGeom>
        </p:spPr>
      </p:pic>
      <p:grpSp>
        <p:nvGrpSpPr>
          <p:cNvPr id="11" name="グループ化 10"/>
          <p:cNvGrpSpPr/>
          <p:nvPr/>
        </p:nvGrpSpPr>
        <p:grpSpPr>
          <a:xfrm>
            <a:off x="1905" y="141605"/>
            <a:ext cx="2795270" cy="558800"/>
            <a:chOff x="-39" y="133"/>
            <a:chExt cx="4402" cy="880"/>
          </a:xfrm>
        </p:grpSpPr>
        <p:sp>
          <p:nvSpPr>
            <p:cNvPr id="12" name="四角形 11"/>
            <p:cNvSpPr/>
            <p:nvPr/>
          </p:nvSpPr>
          <p:spPr>
            <a:xfrm>
              <a:off x="-39" y="565"/>
              <a:ext cx="680" cy="189"/>
            </a:xfrm>
            <a:prstGeom prst="rect">
              <a:avLst/>
            </a:prstGeom>
            <a:solidFill>
              <a:srgbClr val="1091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正方形/長方形 8"/>
            <p:cNvSpPr/>
            <p:nvPr/>
          </p:nvSpPr>
          <p:spPr>
            <a:xfrm>
              <a:off x="731" y="133"/>
              <a:ext cx="3632" cy="880"/>
            </a:xfrm>
            <a:prstGeom prst="rect">
              <a:avLst/>
            </a:prstGeom>
            <a:noFill/>
            <a:extLst>
              <a:ext uri="{909E8E84-426E-40DD-AFC4-6F175D3DCCD1}">
                <a14:hiddenFill xmlns:a14="http://schemas.microsoft.com/office/drawing/2010/main">
                  <a:solidFill>
                    <a:schemeClr val="bg2"/>
                  </a:solidFill>
                </a14:hiddenFill>
              </a:ext>
            </a:extLst>
          </p:spPr>
          <p:txBody>
            <a:bodyPr wrap="none" lIns="36000" tIns="36000" rIns="36000" bIns="36000" anchor="ctr" anchorCtr="0">
              <a:spAutoFit/>
            </a:bodyPr>
            <a:lstStyle/>
            <a:p>
              <a:pPr>
                <a:lnSpc>
                  <a:spcPct val="200000"/>
                </a:lnSpc>
                <a:buNone/>
              </a:pPr>
              <a:r>
                <a:rPr lang="ja-JP" altLang="en-US" sz="1600" spc="-1" dirty="0">
                  <a:solidFill>
                    <a:srgbClr val="000000"/>
                  </a:solidFill>
                  <a:latin typeface="メイリオ" panose="020B0604030504040204" pitchFamily="50" charset="-128"/>
                  <a:ea typeface="メイリオ" panose="020B0604030504040204" pitchFamily="50" charset="-128"/>
                </a:rPr>
                <a:t>１　関係者のあるべき姿</a:t>
              </a:r>
              <a:endParaRPr lang="en-US" altLang="ja-JP" sz="1600" spc="-1" dirty="0">
                <a:solidFill>
                  <a:srgbClr val="000000"/>
                </a:solidFill>
                <a:latin typeface="メイリオ" panose="020B0604030504040204" pitchFamily="50" charset="-128"/>
                <a:ea typeface="メイリオ" panose="020B0604030504040204" pitchFamily="50" charset="-128"/>
              </a:endParaRPr>
            </a:p>
          </p:txBody>
        </p:sp>
      </p:grpSp>
      <p:grpSp>
        <p:nvGrpSpPr>
          <p:cNvPr id="9" name="グループ化 8"/>
          <p:cNvGrpSpPr/>
          <p:nvPr/>
        </p:nvGrpSpPr>
        <p:grpSpPr>
          <a:xfrm>
            <a:off x="704850" y="3446145"/>
            <a:ext cx="3406775" cy="384810"/>
            <a:chOff x="5736105" y="1288465"/>
            <a:chExt cx="1862088" cy="385334"/>
          </a:xfrm>
        </p:grpSpPr>
        <p:cxnSp>
          <p:nvCxnSpPr>
            <p:cNvPr id="21" name="直線コネクタ 20"/>
            <p:cNvCxnSpPr/>
            <p:nvPr/>
          </p:nvCxnSpPr>
          <p:spPr>
            <a:xfrm>
              <a:off x="5736105" y="1288465"/>
              <a:ext cx="1777891"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7115249" y="1288465"/>
              <a:ext cx="482944" cy="385334"/>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37" name="グループ化 36"/>
          <p:cNvGrpSpPr/>
          <p:nvPr/>
        </p:nvGrpSpPr>
        <p:grpSpPr>
          <a:xfrm>
            <a:off x="892808" y="4530986"/>
            <a:ext cx="3064772" cy="241656"/>
            <a:chOff x="5849001" y="1341505"/>
            <a:chExt cx="1681738" cy="241985"/>
          </a:xfrm>
        </p:grpSpPr>
        <p:cxnSp>
          <p:nvCxnSpPr>
            <p:cNvPr id="40" name="直線コネクタ 39"/>
            <p:cNvCxnSpPr/>
            <p:nvPr/>
          </p:nvCxnSpPr>
          <p:spPr>
            <a:xfrm>
              <a:off x="5849001" y="1346601"/>
              <a:ext cx="1382804" cy="0"/>
            </a:xfrm>
            <a:prstGeom prst="line">
              <a:avLst/>
            </a:prstGeom>
            <a:ln w="25400">
              <a:solidFill>
                <a:srgbClr val="BDD7EE"/>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7094128" y="1341505"/>
              <a:ext cx="436611" cy="241985"/>
            </a:xfrm>
            <a:prstGeom prst="line">
              <a:avLst/>
            </a:prstGeom>
            <a:ln w="19050">
              <a:solidFill>
                <a:srgbClr val="BDD7EE"/>
              </a:solidFill>
            </a:ln>
          </p:spPr>
          <p:style>
            <a:lnRef idx="1">
              <a:schemeClr val="accent1"/>
            </a:lnRef>
            <a:fillRef idx="0">
              <a:schemeClr val="accent1"/>
            </a:fillRef>
            <a:effectRef idx="0">
              <a:schemeClr val="accent1"/>
            </a:effectRef>
            <a:fontRef idx="minor">
              <a:schemeClr val="tx1"/>
            </a:fontRef>
          </p:style>
        </p:cxnSp>
      </p:grpSp>
      <p:grpSp>
        <p:nvGrpSpPr>
          <p:cNvPr id="43" name="グループ化 42"/>
          <p:cNvGrpSpPr/>
          <p:nvPr/>
        </p:nvGrpSpPr>
        <p:grpSpPr>
          <a:xfrm>
            <a:off x="1193071" y="5483261"/>
            <a:ext cx="3204757" cy="440165"/>
            <a:chOff x="5736453" y="727523"/>
            <a:chExt cx="1758552" cy="440764"/>
          </a:xfrm>
        </p:grpSpPr>
        <p:cxnSp>
          <p:nvCxnSpPr>
            <p:cNvPr id="45" name="直線コネクタ 44"/>
            <p:cNvCxnSpPr/>
            <p:nvPr/>
          </p:nvCxnSpPr>
          <p:spPr>
            <a:xfrm>
              <a:off x="5736453" y="1168287"/>
              <a:ext cx="1382804" cy="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flipV="1">
              <a:off x="7161592" y="727523"/>
              <a:ext cx="333413" cy="403883"/>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47" name="グループ化 46"/>
          <p:cNvGrpSpPr/>
          <p:nvPr/>
        </p:nvGrpSpPr>
        <p:grpSpPr>
          <a:xfrm>
            <a:off x="5612130" y="3380105"/>
            <a:ext cx="3778693" cy="438149"/>
            <a:chOff x="5606832" y="1288465"/>
            <a:chExt cx="2025690" cy="438746"/>
          </a:xfrm>
        </p:grpSpPr>
        <p:cxnSp>
          <p:nvCxnSpPr>
            <p:cNvPr id="48" name="直線コネクタ 47"/>
            <p:cNvCxnSpPr/>
            <p:nvPr/>
          </p:nvCxnSpPr>
          <p:spPr>
            <a:xfrm>
              <a:off x="5736105" y="1288465"/>
              <a:ext cx="1896417" cy="0"/>
            </a:xfrm>
            <a:prstGeom prst="line">
              <a:avLst/>
            </a:prstGeom>
            <a:ln w="2540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flipH="1">
              <a:off x="5606832" y="1300546"/>
              <a:ext cx="231716" cy="426665"/>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grpSp>
      <p:grpSp>
        <p:nvGrpSpPr>
          <p:cNvPr id="50" name="グループ化 49"/>
          <p:cNvGrpSpPr/>
          <p:nvPr/>
        </p:nvGrpSpPr>
        <p:grpSpPr>
          <a:xfrm>
            <a:off x="5925185" y="4490085"/>
            <a:ext cx="2795736" cy="86995"/>
            <a:chOff x="5537143" y="1213433"/>
            <a:chExt cx="1534109" cy="87114"/>
          </a:xfrm>
        </p:grpSpPr>
        <p:cxnSp>
          <p:nvCxnSpPr>
            <p:cNvPr id="52" name="直線コネクタ 51"/>
            <p:cNvCxnSpPr/>
            <p:nvPr/>
          </p:nvCxnSpPr>
          <p:spPr>
            <a:xfrm>
              <a:off x="5767465" y="1288465"/>
              <a:ext cx="1303787" cy="0"/>
            </a:xfrm>
            <a:prstGeom prst="line">
              <a:avLst/>
            </a:prstGeom>
            <a:ln w="25400">
              <a:solidFill>
                <a:srgbClr val="FF7C80"/>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flipH="1" flipV="1">
              <a:off x="5537143" y="1213433"/>
              <a:ext cx="301405" cy="87114"/>
            </a:xfrm>
            <a:prstGeom prst="line">
              <a:avLst/>
            </a:prstGeom>
            <a:ln w="19050">
              <a:solidFill>
                <a:srgbClr val="FF7C80"/>
              </a:solidFill>
            </a:ln>
          </p:spPr>
          <p:style>
            <a:lnRef idx="1">
              <a:schemeClr val="accent1"/>
            </a:lnRef>
            <a:fillRef idx="0">
              <a:schemeClr val="accent1"/>
            </a:fillRef>
            <a:effectRef idx="0">
              <a:schemeClr val="accent1"/>
            </a:effectRef>
            <a:fontRef idx="minor">
              <a:schemeClr val="tx1"/>
            </a:fontRef>
          </p:style>
        </p:cxnSp>
      </p:grpSp>
      <p:grpSp>
        <p:nvGrpSpPr>
          <p:cNvPr id="54" name="グループ化 53"/>
          <p:cNvGrpSpPr/>
          <p:nvPr/>
        </p:nvGrpSpPr>
        <p:grpSpPr>
          <a:xfrm>
            <a:off x="5334630" y="5385434"/>
            <a:ext cx="4286852" cy="253365"/>
            <a:chOff x="5507525" y="872607"/>
            <a:chExt cx="2352333" cy="253712"/>
          </a:xfrm>
        </p:grpSpPr>
        <p:cxnSp>
          <p:nvCxnSpPr>
            <p:cNvPr id="55" name="直線コネクタ 54"/>
            <p:cNvCxnSpPr/>
            <p:nvPr/>
          </p:nvCxnSpPr>
          <p:spPr>
            <a:xfrm>
              <a:off x="5706634" y="1122322"/>
              <a:ext cx="2153224" cy="0"/>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flipH="1" flipV="1">
              <a:off x="5507525" y="872607"/>
              <a:ext cx="231716" cy="253712"/>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57" name="楕円 56"/>
          <p:cNvSpPr/>
          <p:nvPr/>
        </p:nvSpPr>
        <p:spPr>
          <a:xfrm>
            <a:off x="9437996" y="6433542"/>
            <a:ext cx="396000" cy="373657"/>
          </a:xfrm>
          <a:prstGeom prst="ellipse">
            <a:avLst/>
          </a:prstGeom>
          <a:solidFill>
            <a:schemeClr val="bg1"/>
          </a:solidFill>
          <a:ln>
            <a:solidFill>
              <a:schemeClr val="tx1">
                <a:alpha val="98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dirty="0" smtClean="0">
                <a:solidFill>
                  <a:schemeClr val="tx1"/>
                </a:solidFill>
                <a:latin typeface="Algerian" panose="04020705040A02060702" pitchFamily="82" charset="0"/>
              </a:rPr>
              <a:t>6</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764155" y="1403350"/>
            <a:ext cx="6104255" cy="4480560"/>
          </a:xfrm>
          <a:prstGeom prst="rect">
            <a:avLst/>
          </a:prstGeom>
        </p:spPr>
        <p:txBody>
          <a:bodyPr wrap="square">
            <a:spAutoFit/>
          </a:bodyPr>
          <a:lstStyle/>
          <a:p>
            <a:pPr>
              <a:lnSpc>
                <a:spcPct val="200000"/>
              </a:lnSpc>
              <a:buNone/>
            </a:pPr>
            <a:r>
              <a:rPr lang="en-US" altLang="ja-JP" sz="2400" b="1" spc="-1" dirty="0" smtClean="0">
                <a:solidFill>
                  <a:schemeClr val="bg1">
                    <a:lumMod val="50000"/>
                  </a:schemeClr>
                </a:solidFill>
                <a:latin typeface="メイリオ" panose="020B0604030504040204" pitchFamily="50" charset="-128"/>
                <a:ea typeface="メイリオ" panose="020B0604030504040204" pitchFamily="50" charset="-128"/>
              </a:rPr>
              <a:t>0</a:t>
            </a:r>
            <a:r>
              <a:rPr lang="ja-JP" altLang="en-US" sz="2400" b="1" spc="-1" dirty="0" smtClean="0">
                <a:solidFill>
                  <a:schemeClr val="bg1">
                    <a:lumMod val="50000"/>
                  </a:schemeClr>
                </a:solidFill>
                <a:latin typeface="メイリオ" panose="020B0604030504040204" pitchFamily="50" charset="-128"/>
                <a:ea typeface="メイリオ" panose="020B0604030504040204" pitchFamily="50" charset="-128"/>
              </a:rPr>
              <a:t>　前回の振り返り</a:t>
            </a:r>
          </a:p>
          <a:p>
            <a:pPr>
              <a:lnSpc>
                <a:spcPct val="200000"/>
              </a:lnSpc>
              <a:buNone/>
            </a:pPr>
            <a:r>
              <a:rPr lang="en-US" altLang="ja-JP" sz="2400" b="1" spc="-1" dirty="0" smtClean="0">
                <a:solidFill>
                  <a:schemeClr val="bg1">
                    <a:lumMod val="50000"/>
                  </a:schemeClr>
                </a:solidFill>
                <a:latin typeface="メイリオ" panose="020B0604030504040204" pitchFamily="50" charset="-128"/>
                <a:ea typeface="メイリオ" panose="020B0604030504040204" pitchFamily="50" charset="-128"/>
              </a:rPr>
              <a:t>1</a:t>
            </a:r>
            <a:r>
              <a:rPr lang="ja-JP" altLang="en-US" sz="2400" b="1" spc="-1" dirty="0" smtClean="0">
                <a:solidFill>
                  <a:schemeClr val="bg1">
                    <a:lumMod val="50000"/>
                  </a:schemeClr>
                </a:solidFill>
                <a:latin typeface="メイリオ" panose="020B0604030504040204" pitchFamily="50" charset="-128"/>
                <a:ea typeface="メイリオ" panose="020B0604030504040204" pitchFamily="50" charset="-128"/>
              </a:rPr>
              <a:t>　関係者のあるべき姿</a:t>
            </a:r>
          </a:p>
          <a:p>
            <a:pPr>
              <a:lnSpc>
                <a:spcPct val="200000"/>
              </a:lnSpc>
              <a:buNone/>
            </a:pPr>
            <a:r>
              <a:rPr lang="en-US" altLang="ja-JP" sz="2400" b="1" spc="-1" dirty="0" smtClean="0">
                <a:solidFill>
                  <a:schemeClr val="tx1"/>
                </a:solidFill>
                <a:latin typeface="メイリオ" panose="020B0604030504040204" pitchFamily="50" charset="-128"/>
                <a:ea typeface="メイリオ" panose="020B0604030504040204" pitchFamily="50" charset="-128"/>
              </a:rPr>
              <a:t>2</a:t>
            </a:r>
            <a:r>
              <a:rPr lang="ja-JP" altLang="en-US" sz="2400" b="1" spc="-1" dirty="0" smtClean="0">
                <a:solidFill>
                  <a:schemeClr val="tx1"/>
                </a:solidFill>
                <a:latin typeface="メイリオ" panose="020B0604030504040204" pitchFamily="50" charset="-128"/>
                <a:ea typeface="メイリオ" panose="020B0604030504040204" pitchFamily="50" charset="-128"/>
              </a:rPr>
              <a:t>　</a:t>
            </a:r>
            <a:r>
              <a:rPr lang="ja-JP" altLang="en-US" sz="2400" b="1" spc="-1" dirty="0" smtClean="0">
                <a:solidFill>
                  <a:schemeClr val="tx1"/>
                </a:solidFill>
                <a:latin typeface="メイリオ" panose="020B0604030504040204" pitchFamily="50" charset="-128"/>
                <a:ea typeface="メイリオ" panose="020B0604030504040204" pitchFamily="50" charset="-128"/>
                <a:sym typeface="+mn-ea"/>
              </a:rPr>
              <a:t>健全な</a:t>
            </a:r>
            <a:r>
              <a:rPr lang="ja-JP" altLang="en-US" sz="2400" b="1" spc="-1" dirty="0" smtClean="0">
                <a:solidFill>
                  <a:schemeClr val="tx1"/>
                </a:solidFill>
                <a:latin typeface="メイリオ" panose="020B0604030504040204" pitchFamily="50" charset="-128"/>
                <a:ea typeface="メイリオ" panose="020B0604030504040204" pitchFamily="50" charset="-128"/>
              </a:rPr>
              <a:t>活動を支える体制</a:t>
            </a:r>
          </a:p>
          <a:p>
            <a:pPr>
              <a:lnSpc>
                <a:spcPct val="200000"/>
              </a:lnSpc>
              <a:buNone/>
            </a:pPr>
            <a:r>
              <a:rPr lang="ja-JP" altLang="en-US" sz="2400" b="1" spc="-1" dirty="0">
                <a:solidFill>
                  <a:schemeClr val="tx1"/>
                </a:solidFill>
                <a:latin typeface="メイリオ" panose="020B0604030504040204" pitchFamily="50" charset="-128"/>
                <a:ea typeface="メイリオ" panose="020B0604030504040204" pitchFamily="50" charset="-128"/>
              </a:rPr>
              <a:t>　</a:t>
            </a:r>
            <a:r>
              <a:rPr lang="en-US" altLang="ja-JP" sz="2400" b="1" spc="-1" dirty="0" smtClean="0">
                <a:solidFill>
                  <a:schemeClr val="tx1"/>
                </a:solidFill>
                <a:latin typeface="メイリオ" panose="020B0604030504040204" pitchFamily="50" charset="-128"/>
                <a:ea typeface="メイリオ" panose="020B0604030504040204" pitchFamily="50" charset="-128"/>
              </a:rPr>
              <a:t>2-1</a:t>
            </a:r>
            <a:r>
              <a:rPr lang="ja-JP" altLang="en-US" sz="2400" b="1" spc="-1" dirty="0" smtClean="0">
                <a:solidFill>
                  <a:schemeClr val="tx1"/>
                </a:solidFill>
                <a:latin typeface="メイリオ" panose="020B0604030504040204" pitchFamily="50" charset="-128"/>
                <a:ea typeface="メイリオ" panose="020B0604030504040204" pitchFamily="50" charset="-128"/>
              </a:rPr>
              <a:t>　指導員</a:t>
            </a:r>
            <a:r>
              <a:rPr lang="ja-JP" altLang="en-US" sz="2400" b="1" spc="-1" dirty="0">
                <a:solidFill>
                  <a:schemeClr val="tx1"/>
                </a:solidFill>
                <a:latin typeface="メイリオ" panose="020B0604030504040204" pitchFamily="50" charset="-128"/>
                <a:ea typeface="メイリオ" panose="020B0604030504040204" pitchFamily="50" charset="-128"/>
              </a:rPr>
              <a:t>の</a:t>
            </a:r>
            <a:r>
              <a:rPr lang="ja-JP" altLang="en-US" sz="2400" b="1" spc="-1" dirty="0" smtClean="0">
                <a:solidFill>
                  <a:schemeClr val="tx1"/>
                </a:solidFill>
                <a:latin typeface="メイリオ" panose="020B0604030504040204" pitchFamily="50" charset="-128"/>
                <a:ea typeface="メイリオ" panose="020B0604030504040204" pitchFamily="50" charset="-128"/>
              </a:rPr>
              <a:t>確保</a:t>
            </a:r>
          </a:p>
          <a:p>
            <a:pPr lvl="0">
              <a:lnSpc>
                <a:spcPct val="200000"/>
              </a:lnSpc>
            </a:pPr>
            <a:r>
              <a:rPr lang="ja-JP" altLang="en-US" sz="2400" b="1" spc="-1" dirty="0">
                <a:solidFill>
                  <a:schemeClr val="bg1">
                    <a:lumMod val="50000"/>
                  </a:schemeClr>
                </a:solidFill>
                <a:latin typeface="メイリオ" panose="020B0604030504040204" pitchFamily="50" charset="-128"/>
                <a:ea typeface="メイリオ" panose="020B0604030504040204" pitchFamily="50" charset="-128"/>
              </a:rPr>
              <a:t>　</a:t>
            </a:r>
            <a:r>
              <a:rPr lang="en-US" altLang="ja-JP" sz="2400" b="1" spc="-1" dirty="0">
                <a:solidFill>
                  <a:schemeClr val="bg1">
                    <a:lumMod val="50000"/>
                  </a:schemeClr>
                </a:solidFill>
                <a:latin typeface="メイリオ" panose="020B0604030504040204" pitchFamily="50" charset="-128"/>
                <a:ea typeface="メイリオ" panose="020B0604030504040204" pitchFamily="50" charset="-128"/>
              </a:rPr>
              <a:t>2-2</a:t>
            </a:r>
            <a:r>
              <a:rPr lang="ja-JP" altLang="en-US" sz="2400" b="1" spc="-1" dirty="0">
                <a:solidFill>
                  <a:schemeClr val="bg1">
                    <a:lumMod val="50000"/>
                  </a:schemeClr>
                </a:solidFill>
                <a:latin typeface="メイリオ" panose="020B0604030504040204" pitchFamily="50" charset="-128"/>
                <a:ea typeface="メイリオ" panose="020B0604030504040204" pitchFamily="50" charset="-128"/>
              </a:rPr>
              <a:t>　運営</a:t>
            </a:r>
            <a:r>
              <a:rPr lang="ja-JP" altLang="en-US" sz="2400" b="1" spc="-1" dirty="0" smtClean="0">
                <a:solidFill>
                  <a:schemeClr val="bg1">
                    <a:lumMod val="50000"/>
                  </a:schemeClr>
                </a:solidFill>
                <a:latin typeface="メイリオ" panose="020B0604030504040204" pitchFamily="50" charset="-128"/>
                <a:ea typeface="メイリオ" panose="020B0604030504040204" pitchFamily="50" charset="-128"/>
              </a:rPr>
              <a:t>体制</a:t>
            </a:r>
          </a:p>
          <a:p>
            <a:pPr lvl="0">
              <a:lnSpc>
                <a:spcPct val="200000"/>
              </a:lnSpc>
            </a:pPr>
            <a:r>
              <a:rPr lang="ja-JP" altLang="en-US" sz="2400" b="1" spc="-1" dirty="0" smtClean="0">
                <a:solidFill>
                  <a:schemeClr val="bg1">
                    <a:lumMod val="50000"/>
                  </a:schemeClr>
                </a:solidFill>
                <a:latin typeface="メイリオ" panose="020B0604030504040204" pitchFamily="50" charset="-128"/>
                <a:ea typeface="メイリオ" panose="020B0604030504040204" pitchFamily="50" charset="-128"/>
              </a:rPr>
              <a:t>３</a:t>
            </a:r>
            <a:r>
              <a:rPr lang="ja-JP" altLang="en-US" sz="2400" b="1" spc="-1" dirty="0">
                <a:solidFill>
                  <a:schemeClr val="bg1">
                    <a:lumMod val="50000"/>
                  </a:schemeClr>
                </a:solidFill>
                <a:latin typeface="メイリオ" panose="020B0604030504040204" pitchFamily="50" charset="-128"/>
                <a:ea typeface="メイリオ" panose="020B0604030504040204" pitchFamily="50" charset="-128"/>
              </a:rPr>
              <a:t>　ロードマップ</a:t>
            </a:r>
            <a:r>
              <a:rPr lang="en-US" altLang="ja-JP" sz="2400" b="1" spc="-1" dirty="0" smtClean="0">
                <a:solidFill>
                  <a:schemeClr val="bg1">
                    <a:lumMod val="50000"/>
                  </a:schemeClr>
                </a:solidFill>
                <a:latin typeface="メイリオ" panose="020B0604030504040204" pitchFamily="50" charset="-128"/>
                <a:ea typeface="メイリオ" panose="020B0604030504040204" pitchFamily="50" charset="-128"/>
              </a:rPr>
              <a:t>2030</a:t>
            </a:r>
          </a:p>
        </p:txBody>
      </p:sp>
      <p:grpSp>
        <p:nvGrpSpPr>
          <p:cNvPr id="3" name="グループ化 2"/>
          <p:cNvGrpSpPr/>
          <p:nvPr/>
        </p:nvGrpSpPr>
        <p:grpSpPr>
          <a:xfrm>
            <a:off x="-25400" y="414020"/>
            <a:ext cx="2617470" cy="619760"/>
            <a:chOff x="-39" y="85"/>
            <a:chExt cx="4122" cy="976"/>
          </a:xfrm>
        </p:grpSpPr>
        <p:sp>
          <p:nvSpPr>
            <p:cNvPr id="2" name="四角形 1"/>
            <p:cNvSpPr/>
            <p:nvPr/>
          </p:nvSpPr>
          <p:spPr>
            <a:xfrm>
              <a:off x="-39" y="565"/>
              <a:ext cx="680" cy="227"/>
            </a:xfrm>
            <a:prstGeom prst="rect">
              <a:avLst/>
            </a:prstGeom>
            <a:solidFill>
              <a:srgbClr val="1091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正方形/長方形 8"/>
            <p:cNvSpPr/>
            <p:nvPr/>
          </p:nvSpPr>
          <p:spPr>
            <a:xfrm>
              <a:off x="731" y="85"/>
              <a:ext cx="3352" cy="976"/>
            </a:xfrm>
            <a:prstGeom prst="rect">
              <a:avLst/>
            </a:prstGeom>
            <a:noFill/>
            <a:extLst>
              <a:ext uri="{909E8E84-426E-40DD-AFC4-6F175D3DCCD1}">
                <a14:hiddenFill xmlns:a14="http://schemas.microsoft.com/office/drawing/2010/main">
                  <a:solidFill>
                    <a:schemeClr val="bg2"/>
                  </a:solidFill>
                </a14:hiddenFill>
              </a:ext>
            </a:extLst>
          </p:spPr>
          <p:txBody>
            <a:bodyPr wrap="none" lIns="36000" tIns="36000" rIns="36000" bIns="36000" anchor="ctr" anchorCtr="0">
              <a:spAutoFit/>
            </a:bodyPr>
            <a:lstStyle/>
            <a:p>
              <a:pPr>
                <a:lnSpc>
                  <a:spcPct val="200000"/>
                </a:lnSpc>
                <a:buNone/>
              </a:pPr>
              <a:r>
                <a:rPr lang="ja-JP" altLang="en-US" spc="-1" dirty="0">
                  <a:solidFill>
                    <a:srgbClr val="000000"/>
                  </a:solidFill>
                  <a:latin typeface="メイリオ" panose="020B0604030504040204" pitchFamily="50" charset="-128"/>
                  <a:ea typeface="メイリオ" panose="020B0604030504040204" pitchFamily="50" charset="-128"/>
                </a:rPr>
                <a:t>第２回総合教育会議</a:t>
              </a:r>
            </a:p>
          </p:txBody>
        </p:sp>
      </p:grpSp>
      <p:sp>
        <p:nvSpPr>
          <p:cNvPr id="7" name="楕円 6"/>
          <p:cNvSpPr/>
          <p:nvPr/>
        </p:nvSpPr>
        <p:spPr>
          <a:xfrm>
            <a:off x="9437996" y="6071592"/>
            <a:ext cx="396000" cy="373657"/>
          </a:xfrm>
          <a:prstGeom prst="ellipse">
            <a:avLst/>
          </a:prstGeom>
          <a:solidFill>
            <a:schemeClr val="bg1"/>
          </a:solidFill>
          <a:ln>
            <a:solidFill>
              <a:schemeClr val="tx1">
                <a:alpha val="98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dirty="0">
                <a:solidFill>
                  <a:schemeClr val="tx1"/>
                </a:solidFill>
                <a:latin typeface="Algerian" panose="04020705040A02060702" pitchFamily="82" charset="0"/>
              </a:rPr>
              <a:t>7</a:t>
            </a:r>
            <a:endParaRPr kumimoji="1" lang="en-US" altLang="ja-JP" dirty="0" smtClean="0">
              <a:solidFill>
                <a:schemeClr val="tx1"/>
              </a:solidFill>
              <a:latin typeface="Algerian" panose="04020705040A02060702" pitchFamily="82"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 name="表 1"/>
          <p:cNvGraphicFramePr/>
          <p:nvPr>
            <p:extLst>
              <p:ext uri="{D42A27DB-BD31-4B8C-83A1-F6EECF244321}">
                <p14:modId xmlns:p14="http://schemas.microsoft.com/office/powerpoint/2010/main" val="2438578758"/>
              </p:ext>
            </p:extLst>
          </p:nvPr>
        </p:nvGraphicFramePr>
        <p:xfrm>
          <a:off x="41275" y="1508125"/>
          <a:ext cx="2508885" cy="1316355"/>
        </p:xfrm>
        <a:graphic>
          <a:graphicData uri="http://schemas.openxmlformats.org/drawingml/2006/table">
            <a:tbl>
              <a:tblPr/>
              <a:tblGrid>
                <a:gridCol w="2508885">
                  <a:extLst>
                    <a:ext uri="{9D8B030D-6E8A-4147-A177-3AD203B41FA5}">
                      <a16:colId xmlns:a16="http://schemas.microsoft.com/office/drawing/2014/main" val="20000"/>
                    </a:ext>
                  </a:extLst>
                </a:gridCol>
              </a:tblGrid>
              <a:tr h="336550">
                <a:tc>
                  <a:txBody>
                    <a:bodyPr/>
                    <a:lstStyle/>
                    <a:p>
                      <a:pPr>
                        <a:lnSpc>
                          <a:spcPct val="100000"/>
                        </a:lnSpc>
                        <a:buNone/>
                      </a:pPr>
                      <a:r>
                        <a:rPr lang="ja-JP" altLang="en-US" sz="1200" b="1" strike="noStrike" spc="-1" dirty="0" smtClean="0">
                          <a:solidFill>
                            <a:srgbClr val="FFFFFF"/>
                          </a:solidFill>
                          <a:latin typeface="Calibri" panose="020F0502020204030204"/>
                        </a:rPr>
                        <a:t>　</a:t>
                      </a:r>
                      <a:r>
                        <a:rPr lang="ja-JP" sz="1200" b="1" strike="noStrike" spc="-1" dirty="0" smtClean="0">
                          <a:solidFill>
                            <a:srgbClr val="FFFFFF"/>
                          </a:solidFill>
                          <a:latin typeface="メイリオ" panose="020B0604030504040204" pitchFamily="50" charset="-128"/>
                          <a:ea typeface="メイリオ" panose="020B0604030504040204" pitchFamily="50" charset="-128"/>
                        </a:rPr>
                        <a:t>目　</a:t>
                      </a:r>
                      <a:r>
                        <a:rPr lang="ja-JP" sz="1200" b="1" strike="noStrike" spc="-1" dirty="0">
                          <a:solidFill>
                            <a:srgbClr val="FFFFFF"/>
                          </a:solidFill>
                          <a:latin typeface="メイリオ" panose="020B0604030504040204" pitchFamily="50" charset="-128"/>
                          <a:ea typeface="メイリオ" panose="020B0604030504040204" pitchFamily="50" charset="-128"/>
                        </a:rPr>
                        <a:t>標</a:t>
                      </a: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3816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10000"/>
                  </a:ext>
                </a:extLst>
              </a:tr>
              <a:tr h="979805">
                <a:tc>
                  <a:txBody>
                    <a:bodyPr/>
                    <a:lstStyle/>
                    <a:p>
                      <a:pPr>
                        <a:lnSpc>
                          <a:spcPct val="150000"/>
                        </a:lnSpc>
                        <a:buNone/>
                      </a:pPr>
                      <a:r>
                        <a:rPr lang="ja-JP" sz="1200" b="0" strike="noStrike" spc="-1" dirty="0" smtClean="0">
                          <a:solidFill>
                            <a:srgbClr val="000000"/>
                          </a:solidFill>
                          <a:latin typeface="メイリオ" panose="020B0604030504040204" pitchFamily="50" charset="-128"/>
                          <a:ea typeface="メイリオ" panose="020B0604030504040204" pitchFamily="50" charset="-128"/>
                        </a:rPr>
                        <a:t>Ｒ</a:t>
                      </a:r>
                      <a:r>
                        <a:rPr lang="en-US" altLang="ja-JP" sz="1200" b="0" strike="noStrike" spc="-1" dirty="0" smtClean="0">
                          <a:solidFill>
                            <a:srgbClr val="000000"/>
                          </a:solidFill>
                          <a:latin typeface="メイリオ" panose="020B0604030504040204" pitchFamily="50" charset="-128"/>
                          <a:ea typeface="メイリオ" panose="020B0604030504040204" pitchFamily="50" charset="-128"/>
                        </a:rPr>
                        <a:t>8</a:t>
                      </a:r>
                      <a:r>
                        <a:rPr lang="ja-JP" altLang="en-US" sz="1200" b="0" strike="noStrike" spc="-1" dirty="0" smtClean="0">
                          <a:solidFill>
                            <a:srgbClr val="000000"/>
                          </a:solidFill>
                          <a:latin typeface="メイリオ" panose="020B0604030504040204" pitchFamily="50" charset="-128"/>
                          <a:ea typeface="メイリオ" panose="020B0604030504040204" pitchFamily="50" charset="-128"/>
                        </a:rPr>
                        <a:t>休日の指導員の確保</a:t>
                      </a:r>
                      <a:r>
                        <a:rPr lang="ja-JP" sz="1200" b="0" strike="noStrike" spc="-1" dirty="0" smtClean="0">
                          <a:solidFill>
                            <a:srgbClr val="000000"/>
                          </a:solidFill>
                          <a:latin typeface="メイリオ" panose="020B0604030504040204" pitchFamily="50" charset="-128"/>
                          <a:ea typeface="メイリオ" panose="020B0604030504040204" pitchFamily="50" charset="-128"/>
                        </a:rPr>
                        <a:t>に</a:t>
                      </a:r>
                      <a:r>
                        <a:rPr lang="ja-JP" sz="1200" b="0" strike="noStrike" spc="-1" dirty="0">
                          <a:solidFill>
                            <a:srgbClr val="000000"/>
                          </a:solidFill>
                          <a:latin typeface="メイリオ" panose="020B0604030504040204" pitchFamily="50" charset="-128"/>
                          <a:ea typeface="メイリオ" panose="020B0604030504040204" pitchFamily="50" charset="-128"/>
                        </a:rPr>
                        <a:t>向け</a:t>
                      </a:r>
                      <a:r>
                        <a:rPr lang="ja-JP" sz="1200" b="0" strike="noStrike" spc="-1" dirty="0" smtClean="0">
                          <a:solidFill>
                            <a:srgbClr val="000000"/>
                          </a:solidFill>
                          <a:latin typeface="メイリオ" panose="020B0604030504040204" pitchFamily="50" charset="-128"/>
                          <a:ea typeface="メイリオ" panose="020B0604030504040204" pitchFamily="50" charset="-128"/>
                        </a:rPr>
                        <a:t>、部活動指導員</a:t>
                      </a:r>
                      <a:r>
                        <a:rPr lang="ja-JP" altLang="en-US" sz="1200" b="0" strike="noStrike" spc="-1" dirty="0" smtClean="0">
                          <a:solidFill>
                            <a:srgbClr val="000000"/>
                          </a:solidFill>
                          <a:latin typeface="メイリオ" panose="020B0604030504040204" pitchFamily="50" charset="-128"/>
                          <a:ea typeface="メイリオ" panose="020B0604030504040204" pitchFamily="50" charset="-128"/>
                        </a:rPr>
                        <a:t>から移行し、</a:t>
                      </a:r>
                      <a:r>
                        <a:rPr lang="ja-JP" altLang="en-US" sz="1200" b="1" strike="noStrike" spc="-1" dirty="0" smtClean="0">
                          <a:solidFill>
                            <a:srgbClr val="000000"/>
                          </a:solidFill>
                          <a:latin typeface="メイリオ" panose="020B0604030504040204" pitchFamily="50" charset="-128"/>
                          <a:ea typeface="メイリオ" panose="020B0604030504040204" pitchFamily="50" charset="-128"/>
                        </a:rPr>
                        <a:t>３年間で</a:t>
                      </a:r>
                      <a:r>
                        <a:rPr lang="en-US" altLang="ja-JP" sz="1200" b="1" strike="noStrike" spc="-1" dirty="0" smtClean="0">
                          <a:solidFill>
                            <a:srgbClr val="000000"/>
                          </a:solidFill>
                          <a:latin typeface="メイリオ" panose="020B0604030504040204" pitchFamily="50" charset="-128"/>
                          <a:ea typeface="メイリオ" panose="020B0604030504040204" pitchFamily="50" charset="-128"/>
                        </a:rPr>
                        <a:t>150</a:t>
                      </a:r>
                      <a:r>
                        <a:rPr lang="ja-JP" altLang="en-US" sz="1200" b="1" strike="noStrike" spc="-1" dirty="0" smtClean="0">
                          <a:solidFill>
                            <a:srgbClr val="000000"/>
                          </a:solidFill>
                          <a:latin typeface="メイリオ" panose="020B0604030504040204" pitchFamily="50" charset="-128"/>
                          <a:ea typeface="メイリオ" panose="020B0604030504040204" pitchFamily="50" charset="-128"/>
                        </a:rPr>
                        <a:t>名を</a:t>
                      </a:r>
                      <a:r>
                        <a:rPr lang="ja-JP" sz="1200" b="1" strike="noStrike" spc="-1" dirty="0" smtClean="0">
                          <a:solidFill>
                            <a:srgbClr val="000000"/>
                          </a:solidFill>
                          <a:latin typeface="メイリオ" panose="020B0604030504040204" pitchFamily="50" charset="-128"/>
                          <a:ea typeface="メイリオ" panose="020B0604030504040204" pitchFamily="50" charset="-128"/>
                        </a:rPr>
                        <a:t>確保</a:t>
                      </a:r>
                      <a:r>
                        <a:rPr lang="ja-JP" altLang="en-US" sz="1200" b="0" strike="noStrike" spc="-1" dirty="0" smtClean="0">
                          <a:solidFill>
                            <a:srgbClr val="000000"/>
                          </a:solidFill>
                          <a:latin typeface="メイリオ" panose="020B0604030504040204" pitchFamily="50" charset="-128"/>
                          <a:ea typeface="メイリオ" panose="020B0604030504040204" pitchFamily="50" charset="-128"/>
                        </a:rPr>
                        <a:t>を目指す</a:t>
                      </a:r>
                      <a:r>
                        <a:rPr lang="ja-JP" sz="1200" b="0" strike="noStrike" spc="-1" dirty="0">
                          <a:solidFill>
                            <a:srgbClr val="000000"/>
                          </a:solidFill>
                          <a:latin typeface="メイリオ" panose="020B0604030504040204" pitchFamily="50" charset="-128"/>
                          <a:ea typeface="メイリオ" panose="020B0604030504040204" pitchFamily="50" charset="-128"/>
                        </a:rPr>
                        <a:t>　</a:t>
                      </a:r>
                      <a:endParaRPr lang="en-US" sz="1200" b="0" strike="noStrike" spc="-1" dirty="0">
                        <a:latin typeface="Arial" panose="020B0604020202020204"/>
                      </a:endParaRPr>
                    </a:p>
                  </a:txBody>
                  <a:tcPr>
                    <a:lnL w="12240">
                      <a:solidFill>
                        <a:srgbClr val="FFFFFF"/>
                      </a:solidFill>
                    </a:lnL>
                    <a:lnR w="1224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F6F9FF"/>
                    </a:solidFill>
                  </a:tcPr>
                </a:tc>
                <a:extLst>
                  <a:ext uri="{0D108BD9-81ED-4DB2-BD59-A6C34878D82A}">
                    <a16:rowId xmlns:a16="http://schemas.microsoft.com/office/drawing/2014/main" val="10001"/>
                  </a:ext>
                </a:extLst>
              </a:tr>
            </a:tbl>
          </a:graphicData>
        </a:graphic>
      </p:graphicFrame>
      <p:sp>
        <p:nvSpPr>
          <p:cNvPr id="57" name="テキスト ボックス 56"/>
          <p:cNvSpPr txBox="1"/>
          <p:nvPr/>
        </p:nvSpPr>
        <p:spPr>
          <a:xfrm>
            <a:off x="2635657" y="1130718"/>
            <a:ext cx="6470650" cy="5652135"/>
          </a:xfrm>
          <a:prstGeom prst="rect">
            <a:avLst/>
          </a:prstGeom>
          <a:noFill/>
          <a:ln>
            <a:solidFill>
              <a:srgbClr val="FF6600"/>
            </a:solidFill>
            <a:prstDash val="dash"/>
          </a:ln>
        </p:spPr>
        <p:txBody>
          <a:bodyPr wrap="square" rtlCol="0">
            <a:noAutofit/>
          </a:bodyPr>
          <a:lstStyle/>
          <a:p>
            <a:endParaRPr kumimoji="1" lang="ja-JP" altLang="en-US" dirty="0"/>
          </a:p>
        </p:txBody>
      </p:sp>
      <p:sp>
        <p:nvSpPr>
          <p:cNvPr id="64" name="正方形/長方形 63"/>
          <p:cNvSpPr/>
          <p:nvPr/>
        </p:nvSpPr>
        <p:spPr>
          <a:xfrm>
            <a:off x="10160" y="2932430"/>
            <a:ext cx="2555875" cy="2736215"/>
          </a:xfrm>
          <a:prstGeom prst="rect">
            <a:avLst/>
          </a:prstGeom>
          <a:solidFill>
            <a:schemeClr val="bg2"/>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75" name="表 74"/>
          <p:cNvGraphicFramePr>
            <a:graphicFrameLocks noGrp="1"/>
          </p:cNvGraphicFramePr>
          <p:nvPr>
            <p:extLst>
              <p:ext uri="{D42A27DB-BD31-4B8C-83A1-F6EECF244321}">
                <p14:modId xmlns:p14="http://schemas.microsoft.com/office/powerpoint/2010/main" val="3317642877"/>
              </p:ext>
            </p:extLst>
          </p:nvPr>
        </p:nvGraphicFramePr>
        <p:xfrm>
          <a:off x="129424" y="3269021"/>
          <a:ext cx="2346261" cy="2178721"/>
        </p:xfrm>
        <a:graphic>
          <a:graphicData uri="http://schemas.openxmlformats.org/drawingml/2006/table">
            <a:tbl>
              <a:tblPr firstRow="1" bandRow="1">
                <a:tableStyleId>{5C22544A-7EE6-4342-B048-85BDC9FD1C3A}</a:tableStyleId>
              </a:tblPr>
              <a:tblGrid>
                <a:gridCol w="860871">
                  <a:extLst>
                    <a:ext uri="{9D8B030D-6E8A-4147-A177-3AD203B41FA5}">
                      <a16:colId xmlns:a16="http://schemas.microsoft.com/office/drawing/2014/main" val="20000"/>
                    </a:ext>
                  </a:extLst>
                </a:gridCol>
                <a:gridCol w="585390">
                  <a:extLst>
                    <a:ext uri="{9D8B030D-6E8A-4147-A177-3AD203B41FA5}">
                      <a16:colId xmlns:a16="http://schemas.microsoft.com/office/drawing/2014/main" val="20001"/>
                    </a:ext>
                  </a:extLst>
                </a:gridCol>
                <a:gridCol w="900000">
                  <a:extLst>
                    <a:ext uri="{9D8B030D-6E8A-4147-A177-3AD203B41FA5}">
                      <a16:colId xmlns:a16="http://schemas.microsoft.com/office/drawing/2014/main" val="20002"/>
                    </a:ext>
                  </a:extLst>
                </a:gridCol>
              </a:tblGrid>
              <a:tr h="487389">
                <a:tc>
                  <a:txBody>
                    <a:bodyPr/>
                    <a:lstStyle/>
                    <a:p>
                      <a:pPr algn="ctr"/>
                      <a:r>
                        <a:rPr kumimoji="1" lang="ja-JP" altLang="en-US" sz="1100" b="0" dirty="0" smtClean="0">
                          <a:solidFill>
                            <a:srgbClr val="0070C0"/>
                          </a:solidFill>
                          <a:latin typeface="メイリオ" panose="020B0604030504040204" pitchFamily="50" charset="-128"/>
                          <a:ea typeface="メイリオ" panose="020B0604030504040204" pitchFamily="50" charset="-128"/>
                        </a:rPr>
                        <a:t>部活動</a:t>
                      </a:r>
                      <a:endParaRPr kumimoji="1" lang="en-US" altLang="ja-JP" sz="1100" b="0" dirty="0" smtClean="0">
                        <a:solidFill>
                          <a:srgbClr val="0070C0"/>
                        </a:solidFill>
                        <a:latin typeface="メイリオ" panose="020B0604030504040204" pitchFamily="50" charset="-128"/>
                        <a:ea typeface="メイリオ" panose="020B0604030504040204" pitchFamily="50" charset="-128"/>
                      </a:endParaRPr>
                    </a:p>
                    <a:p>
                      <a:pPr algn="ctr"/>
                      <a:r>
                        <a:rPr kumimoji="1" lang="ja-JP" altLang="en-US" sz="900" b="0" dirty="0" smtClean="0">
                          <a:solidFill>
                            <a:srgbClr val="0070C0"/>
                          </a:solidFill>
                          <a:latin typeface="メイリオ" panose="020B0604030504040204" pitchFamily="50" charset="-128"/>
                          <a:ea typeface="メイリオ" panose="020B0604030504040204" pitchFamily="50" charset="-128"/>
                        </a:rPr>
                        <a:t>約</a:t>
                      </a:r>
                      <a:r>
                        <a:rPr kumimoji="1" lang="en-US" altLang="ja-JP" sz="900" b="0" dirty="0" smtClean="0">
                          <a:solidFill>
                            <a:srgbClr val="0070C0"/>
                          </a:solidFill>
                          <a:latin typeface="メイリオ" panose="020B0604030504040204" pitchFamily="50" charset="-128"/>
                          <a:ea typeface="メイリオ" panose="020B0604030504040204" pitchFamily="50" charset="-128"/>
                        </a:rPr>
                        <a:t>400</a:t>
                      </a:r>
                      <a:r>
                        <a:rPr kumimoji="1" lang="ja-JP" altLang="en-US" sz="900" b="0" dirty="0" smtClean="0">
                          <a:solidFill>
                            <a:srgbClr val="0070C0"/>
                          </a:solidFill>
                          <a:latin typeface="メイリオ" panose="020B0604030504040204" pitchFamily="50" charset="-128"/>
                          <a:ea typeface="メイリオ" panose="020B0604030504040204" pitchFamily="50" charset="-128"/>
                        </a:rPr>
                        <a:t>部</a:t>
                      </a:r>
                      <a:endParaRPr kumimoji="1" lang="en-US" altLang="ja-JP" sz="900" b="0" dirty="0" smtClean="0">
                        <a:solidFill>
                          <a:srgbClr val="0070C0"/>
                        </a:solidFill>
                        <a:latin typeface="メイリオ" panose="020B0604030504040204" pitchFamily="50" charset="-128"/>
                        <a:ea typeface="メイリオ" panose="020B0604030504040204" pitchFamily="50" charset="-128"/>
                      </a:endParaRPr>
                    </a:p>
                    <a:p>
                      <a:pPr algn="ctr"/>
                      <a:r>
                        <a:rPr kumimoji="1" lang="ja-JP" altLang="en-US" sz="900" b="0" dirty="0" smtClean="0">
                          <a:solidFill>
                            <a:srgbClr val="0070C0"/>
                          </a:solidFill>
                          <a:latin typeface="メイリオ" panose="020B0604030504040204" pitchFamily="50" charset="-128"/>
                          <a:ea typeface="メイリオ" panose="020B0604030504040204" pitchFamily="50" charset="-128"/>
                        </a:rPr>
                        <a:t>約</a:t>
                      </a:r>
                      <a:r>
                        <a:rPr kumimoji="1" lang="en-US" altLang="ja-JP" sz="900" b="0" dirty="0" smtClean="0">
                          <a:solidFill>
                            <a:srgbClr val="0070C0"/>
                          </a:solidFill>
                          <a:latin typeface="メイリオ" panose="020B0604030504040204" pitchFamily="50" charset="-128"/>
                          <a:ea typeface="メイリオ" panose="020B0604030504040204" pitchFamily="50" charset="-128"/>
                        </a:rPr>
                        <a:t>940</a:t>
                      </a:r>
                      <a:r>
                        <a:rPr kumimoji="1" lang="ja-JP" altLang="en-US" sz="900" b="0" dirty="0" smtClean="0">
                          <a:solidFill>
                            <a:srgbClr val="0070C0"/>
                          </a:solidFill>
                          <a:latin typeface="メイリオ" panose="020B0604030504040204" pitchFamily="50" charset="-128"/>
                          <a:ea typeface="メイリオ" panose="020B0604030504040204" pitchFamily="50" charset="-128"/>
                        </a:rPr>
                        <a:t>人</a:t>
                      </a:r>
                      <a:endParaRPr kumimoji="1" lang="en-US" altLang="ja-JP" sz="900" b="0" dirty="0" smtClean="0">
                        <a:solidFill>
                          <a:srgbClr val="0070C0"/>
                        </a:solidFill>
                        <a:latin typeface="メイリオ" panose="020B0604030504040204" pitchFamily="50" charset="-128"/>
                        <a:ea typeface="メイリオ" panose="020B0604030504040204" pitchFamily="50" charset="-128"/>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chemeClr val="bg1"/>
                    </a:solidFill>
                  </a:tcPr>
                </a:tc>
                <a:tc rowSpan="3">
                  <a:txBody>
                    <a:bodyPr/>
                    <a:lstStyle/>
                    <a:p>
                      <a:pPr algn="ctr"/>
                      <a:endParaRPr kumimoji="1" lang="ja-JP" altLang="en-US" sz="1100" b="0" dirty="0">
                        <a:latin typeface="メイリオ" panose="020B0604030504040204" pitchFamily="50" charset="-128"/>
                        <a:ea typeface="メイリオ" panose="020B0604030504040204" pitchFamily="50" charset="-128"/>
                      </a:endParaRPr>
                    </a:p>
                  </a:txBody>
                  <a:tcPr>
                    <a:lnL w="6350" cap="flat" cmpd="sng" algn="ctr">
                      <a:solidFill>
                        <a:schemeClr val="tx2"/>
                      </a:solidFill>
                      <a:prstDash val="solid"/>
                      <a:round/>
                      <a:headEnd type="none" w="med" len="med"/>
                      <a:tailEnd type="none" w="med" len="med"/>
                    </a:lnL>
                    <a:lnR w="3175" cap="flat" cmpd="sng" algn="ctr">
                      <a:solidFill>
                        <a:srgbClr val="0070C0"/>
                      </a:solidFill>
                      <a:prstDash val="solid"/>
                      <a:round/>
                      <a:headEnd type="none" w="med" len="med"/>
                      <a:tailEnd type="none" w="med" len="med"/>
                    </a:lnR>
                    <a:solidFill>
                      <a:schemeClr val="bg1"/>
                    </a:solidFill>
                  </a:tcPr>
                </a:tc>
                <a:tc>
                  <a:txBody>
                    <a:bodyPr/>
                    <a:lstStyle/>
                    <a:p>
                      <a:pPr algn="ctr"/>
                      <a:r>
                        <a:rPr kumimoji="1" lang="ja-JP" altLang="en-US" sz="1100" b="0" dirty="0" smtClean="0">
                          <a:latin typeface="メイリオ" panose="020B0604030504040204" pitchFamily="50" charset="-128"/>
                          <a:ea typeface="メイリオ" panose="020B0604030504040204" pitchFamily="50" charset="-128"/>
                        </a:rPr>
                        <a:t>シズカツ</a:t>
                      </a:r>
                      <a:endParaRPr kumimoji="1" lang="en-US" altLang="ja-JP" sz="1100" b="0" dirty="0" smtClean="0">
                        <a:latin typeface="メイリオ" panose="020B0604030504040204" pitchFamily="50" charset="-128"/>
                        <a:ea typeface="メイリオ" panose="020B0604030504040204" pitchFamily="50" charset="-128"/>
                      </a:endParaRPr>
                    </a:p>
                    <a:p>
                      <a:pPr algn="ctr"/>
                      <a:r>
                        <a:rPr kumimoji="1" lang="ja-JP" altLang="en-US" sz="900" b="0" dirty="0" smtClean="0">
                          <a:latin typeface="メイリオ" panose="020B0604030504040204" pitchFamily="50" charset="-128"/>
                          <a:ea typeface="メイリオ" panose="020B0604030504040204" pitchFamily="50" charset="-128"/>
                        </a:rPr>
                        <a:t>最大</a:t>
                      </a:r>
                      <a:r>
                        <a:rPr kumimoji="1" lang="en-US" altLang="ja-JP" sz="900" b="0" dirty="0" smtClean="0">
                          <a:latin typeface="メイリオ" panose="020B0604030504040204" pitchFamily="50" charset="-128"/>
                          <a:ea typeface="メイリオ" panose="020B0604030504040204" pitchFamily="50" charset="-128"/>
                        </a:rPr>
                        <a:t>200</a:t>
                      </a:r>
                      <a:r>
                        <a:rPr kumimoji="1" lang="ja-JP" altLang="en-US" sz="900" b="0" dirty="0" smtClean="0">
                          <a:latin typeface="メイリオ" panose="020B0604030504040204" pitchFamily="50" charset="-128"/>
                          <a:ea typeface="メイリオ" panose="020B0604030504040204" pitchFamily="50" charset="-128"/>
                        </a:rPr>
                        <a:t>部</a:t>
                      </a:r>
                      <a:endParaRPr kumimoji="1" lang="en-US" altLang="ja-JP" sz="900" b="0" dirty="0" smtClean="0">
                        <a:latin typeface="メイリオ" panose="020B0604030504040204" pitchFamily="50" charset="-128"/>
                        <a:ea typeface="メイリオ" panose="020B0604030504040204" pitchFamily="50" charset="-128"/>
                      </a:endParaRPr>
                    </a:p>
                    <a:p>
                      <a:pPr algn="ctr"/>
                      <a:r>
                        <a:rPr kumimoji="1" lang="ja-JP" altLang="en-US" sz="700" b="0" dirty="0" smtClean="0">
                          <a:latin typeface="メイリオ" panose="020B0604030504040204" pitchFamily="50" charset="-128"/>
                          <a:ea typeface="メイリオ" panose="020B0604030504040204" pitchFamily="50" charset="-128"/>
                        </a:rPr>
                        <a:t>地域指導員</a:t>
                      </a:r>
                      <a:r>
                        <a:rPr kumimoji="1" lang="en-US" altLang="ja-JP" sz="700" b="0" dirty="0" smtClean="0">
                          <a:latin typeface="メイリオ" panose="020B0604030504040204" pitchFamily="50" charset="-128"/>
                          <a:ea typeface="メイリオ" panose="020B0604030504040204" pitchFamily="50" charset="-128"/>
                        </a:rPr>
                        <a:t>400</a:t>
                      </a:r>
                      <a:r>
                        <a:rPr kumimoji="1" lang="ja-JP" altLang="en-US" sz="700" b="0" dirty="0" smtClean="0">
                          <a:latin typeface="メイリオ" panose="020B0604030504040204" pitchFamily="50" charset="-128"/>
                          <a:ea typeface="メイリオ" panose="020B0604030504040204" pitchFamily="50" charset="-128"/>
                        </a:rPr>
                        <a:t>名</a:t>
                      </a:r>
                      <a:endParaRPr kumimoji="1" lang="ja-JP" altLang="en-US" sz="700" b="0" dirty="0">
                        <a:latin typeface="メイリオ" panose="020B0604030504040204" pitchFamily="50" charset="-128"/>
                        <a:ea typeface="メイリオ" panose="020B0604030504040204" pitchFamily="50" charset="-128"/>
                      </a:endParaRPr>
                    </a:p>
                  </a:txBody>
                  <a:tcPr>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tcPr>
                </a:tc>
                <a:extLst>
                  <a:ext uri="{0D108BD9-81ED-4DB2-BD59-A6C34878D82A}">
                    <a16:rowId xmlns:a16="http://schemas.microsoft.com/office/drawing/2014/main" val="10000"/>
                  </a:ext>
                </a:extLst>
              </a:tr>
              <a:tr h="1134271">
                <a:tc>
                  <a:txBody>
                    <a:bodyPr/>
                    <a:lstStyle/>
                    <a:p>
                      <a:pPr algn="ctr"/>
                      <a:r>
                        <a:rPr kumimoji="1" lang="ja-JP" altLang="en-US" sz="1000" dirty="0" smtClean="0">
                          <a:latin typeface="メイリオ" panose="020B0604030504040204" pitchFamily="50" charset="-128"/>
                          <a:ea typeface="メイリオ" panose="020B0604030504040204" pitchFamily="50" charset="-128"/>
                        </a:rPr>
                        <a:t>顧問教員</a:t>
                      </a:r>
                      <a:endParaRPr kumimoji="1" lang="en-US" altLang="ja-JP" sz="1000" dirty="0" smtClean="0">
                        <a:latin typeface="メイリオ" panose="020B0604030504040204" pitchFamily="50" charset="-128"/>
                        <a:ea typeface="メイリオ" panose="020B0604030504040204" pitchFamily="50" charset="-128"/>
                      </a:endParaRPr>
                    </a:p>
                    <a:p>
                      <a:pPr algn="ctr"/>
                      <a:r>
                        <a:rPr kumimoji="1" lang="en-US" altLang="ja-JP" sz="900" dirty="0" smtClean="0">
                          <a:latin typeface="メイリオ" panose="020B0604030504040204" pitchFamily="50" charset="-128"/>
                          <a:ea typeface="メイリオ" panose="020B0604030504040204" pitchFamily="50" charset="-128"/>
                        </a:rPr>
                        <a:t>R4:</a:t>
                      </a:r>
                      <a:r>
                        <a:rPr kumimoji="1" lang="ja-JP" altLang="en-US" sz="900" dirty="0" smtClean="0">
                          <a:latin typeface="メイリオ" panose="020B0604030504040204" pitchFamily="50" charset="-128"/>
                          <a:ea typeface="メイリオ" panose="020B0604030504040204" pitchFamily="50" charset="-128"/>
                        </a:rPr>
                        <a:t>約</a:t>
                      </a:r>
                      <a:r>
                        <a:rPr kumimoji="1" lang="en-US" altLang="ja-JP" sz="900" dirty="0" smtClean="0">
                          <a:latin typeface="メイリオ" panose="020B0604030504040204" pitchFamily="50" charset="-128"/>
                          <a:ea typeface="メイリオ" panose="020B0604030504040204" pitchFamily="50" charset="-128"/>
                        </a:rPr>
                        <a:t>800</a:t>
                      </a:r>
                      <a:r>
                        <a:rPr kumimoji="1" lang="ja-JP" altLang="en-US" sz="900" dirty="0" smtClean="0">
                          <a:latin typeface="メイリオ" panose="020B0604030504040204" pitchFamily="50" charset="-128"/>
                          <a:ea typeface="メイリオ" panose="020B0604030504040204" pitchFamily="50" charset="-128"/>
                        </a:rPr>
                        <a:t>人</a:t>
                      </a:r>
                      <a:endParaRPr kumimoji="1" lang="ja-JP" altLang="en-US" sz="900" dirty="0">
                        <a:latin typeface="メイリオ" panose="020B0604030504040204" pitchFamily="50" charset="-128"/>
                        <a:ea typeface="メイリオ" panose="020B0604030504040204" pitchFamily="50" charset="-128"/>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FFD966"/>
                    </a:solidFill>
                  </a:tcPr>
                </a:tc>
                <a:tc vMerge="1">
                  <a:txBody>
                    <a:bodyPr/>
                    <a:lstStyle/>
                    <a:p>
                      <a:endParaRPr lang="ja-JP"/>
                    </a:p>
                  </a:txBody>
                  <a:tcPr/>
                </a:tc>
                <a:tc rowSpan="2">
                  <a:txBody>
                    <a:bodyPr/>
                    <a:lstStyle/>
                    <a:p>
                      <a:pPr algn="ctr"/>
                      <a:endParaRPr kumimoji="1" lang="en-US" altLang="ja-JP" sz="1000" dirty="0" smtClean="0">
                        <a:latin typeface="メイリオ" panose="020B0604030504040204" pitchFamily="50" charset="-128"/>
                        <a:ea typeface="メイリオ" panose="020B0604030504040204" pitchFamily="50" charset="-128"/>
                      </a:endParaRPr>
                    </a:p>
                    <a:p>
                      <a:pPr algn="ctr"/>
                      <a:endParaRPr kumimoji="1" lang="ja-JP" altLang="en-US" sz="1000" dirty="0">
                        <a:latin typeface="メイリオ" panose="020B0604030504040204" pitchFamily="50" charset="-128"/>
                        <a:ea typeface="メイリオ" panose="020B0604030504040204" pitchFamily="50" charset="-128"/>
                      </a:endParaRPr>
                    </a:p>
                  </a:txBody>
                  <a:tcPr>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B w="3175" cap="flat" cmpd="sng" algn="ctr">
                      <a:solidFill>
                        <a:srgbClr val="0070C0"/>
                      </a:solidFill>
                      <a:prstDash val="solid"/>
                      <a:round/>
                      <a:headEnd type="none" w="med" len="med"/>
                      <a:tailEnd type="none" w="med" len="med"/>
                    </a:lnB>
                    <a:solidFill>
                      <a:srgbClr val="9DC3E6"/>
                    </a:solidFill>
                  </a:tcPr>
                </a:tc>
                <a:extLst>
                  <a:ext uri="{0D108BD9-81ED-4DB2-BD59-A6C34878D82A}">
                    <a16:rowId xmlns:a16="http://schemas.microsoft.com/office/drawing/2014/main" val="10001"/>
                  </a:ext>
                </a:extLst>
              </a:tr>
              <a:tr h="511050">
                <a:tc>
                  <a:txBody>
                    <a:bodyPr/>
                    <a:lstStyle/>
                    <a:p>
                      <a:pPr algn="ctr"/>
                      <a:r>
                        <a:rPr kumimoji="1" lang="ja-JP" altLang="en-US" sz="1000" dirty="0" smtClean="0">
                          <a:latin typeface="メイリオ" panose="020B0604030504040204" pitchFamily="50" charset="-128"/>
                          <a:ea typeface="メイリオ" panose="020B0604030504040204" pitchFamily="50" charset="-128"/>
                        </a:rPr>
                        <a:t>部活動指導員</a:t>
                      </a:r>
                      <a:r>
                        <a:rPr kumimoji="1" lang="en-US" altLang="ja-JP" sz="900" dirty="0" smtClean="0">
                          <a:latin typeface="メイリオ" panose="020B0604030504040204" pitchFamily="50" charset="-128"/>
                          <a:ea typeface="メイリオ" panose="020B0604030504040204" pitchFamily="50" charset="-128"/>
                        </a:rPr>
                        <a:t>R4:140</a:t>
                      </a:r>
                      <a:r>
                        <a:rPr kumimoji="1" lang="ja-JP" altLang="en-US" sz="900" dirty="0" smtClean="0">
                          <a:latin typeface="メイリオ" panose="020B0604030504040204" pitchFamily="50" charset="-128"/>
                          <a:ea typeface="メイリオ" panose="020B0604030504040204" pitchFamily="50" charset="-128"/>
                        </a:rPr>
                        <a:t>人</a:t>
                      </a:r>
                      <a:endParaRPr kumimoji="1" lang="ja-JP" altLang="en-US" sz="1000" dirty="0">
                        <a:latin typeface="メイリオ" panose="020B0604030504040204" pitchFamily="50" charset="-128"/>
                        <a:ea typeface="メイリオ" panose="020B0604030504040204" pitchFamily="50" charset="-128"/>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92D050"/>
                    </a:solidFill>
                  </a:tcPr>
                </a:tc>
                <a:tc vMerge="1">
                  <a:txBody>
                    <a:bodyPr/>
                    <a:lstStyle/>
                    <a:p>
                      <a:endParaRPr lang="ja-JP"/>
                    </a:p>
                  </a:txBody>
                  <a:tcPr/>
                </a:tc>
                <a:tc vMerge="1">
                  <a:txBody>
                    <a:bodyPr/>
                    <a:lstStyle/>
                    <a:p>
                      <a:endParaRPr lang="ja-JP"/>
                    </a:p>
                  </a:txBody>
                  <a:tcPr/>
                </a:tc>
                <a:extLst>
                  <a:ext uri="{0D108BD9-81ED-4DB2-BD59-A6C34878D82A}">
                    <a16:rowId xmlns:a16="http://schemas.microsoft.com/office/drawing/2014/main" val="10002"/>
                  </a:ext>
                </a:extLst>
              </a:tr>
            </a:tbl>
          </a:graphicData>
        </a:graphic>
      </p:graphicFrame>
      <p:grpSp>
        <p:nvGrpSpPr>
          <p:cNvPr id="87" name="グループ化 86"/>
          <p:cNvGrpSpPr/>
          <p:nvPr/>
        </p:nvGrpSpPr>
        <p:grpSpPr>
          <a:xfrm>
            <a:off x="1467897" y="3802972"/>
            <a:ext cx="1082816" cy="1695570"/>
            <a:chOff x="5056038" y="2829071"/>
            <a:chExt cx="1082816" cy="1695570"/>
          </a:xfrm>
        </p:grpSpPr>
        <p:sp>
          <p:nvSpPr>
            <p:cNvPr id="88" name="正方形/長方形 87"/>
            <p:cNvSpPr/>
            <p:nvPr/>
          </p:nvSpPr>
          <p:spPr>
            <a:xfrm>
              <a:off x="5148318" y="2829071"/>
              <a:ext cx="900000" cy="1695570"/>
            </a:xfrm>
            <a:prstGeom prst="rect">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9" name="図 88"/>
            <p:cNvPicPr>
              <a:picLocks noChangeAspect="1"/>
            </p:cNvPicPr>
            <p:nvPr/>
          </p:nvPicPr>
          <p:blipFill>
            <a:blip r:embed="rId3"/>
            <a:stretch>
              <a:fillRect/>
            </a:stretch>
          </p:blipFill>
          <p:spPr>
            <a:xfrm>
              <a:off x="5230590" y="2899599"/>
              <a:ext cx="729789" cy="1460319"/>
            </a:xfrm>
            <a:prstGeom prst="rect">
              <a:avLst/>
            </a:prstGeom>
            <a:ln w="57150">
              <a:solidFill>
                <a:schemeClr val="accent1"/>
              </a:solidFill>
            </a:ln>
          </p:spPr>
        </p:pic>
        <p:sp>
          <p:nvSpPr>
            <p:cNvPr id="91" name="正方形/長方形 90"/>
            <p:cNvSpPr/>
            <p:nvPr/>
          </p:nvSpPr>
          <p:spPr>
            <a:xfrm>
              <a:off x="5056038" y="4179090"/>
              <a:ext cx="1082816" cy="32775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ja-JP" altLang="en-US" sz="700" dirty="0" smtClean="0">
                  <a:latin typeface="メイリオ" panose="020B0604030504040204" pitchFamily="50" charset="-128"/>
                  <a:ea typeface="メイリオ" panose="020B0604030504040204" pitchFamily="50" charset="-128"/>
                </a:rPr>
                <a:t>不足</a:t>
              </a:r>
              <a:endParaRPr lang="en-US" altLang="ja-JP" sz="700" dirty="0" smtClean="0">
                <a:latin typeface="メイリオ" panose="020B0604030504040204" pitchFamily="50" charset="-128"/>
                <a:ea typeface="メイリオ" panose="020B0604030504040204" pitchFamily="50" charset="-128"/>
              </a:endParaRPr>
            </a:p>
            <a:p>
              <a:pPr algn="ctr"/>
              <a:endParaRPr lang="en-US" altLang="ja-JP" sz="800" dirty="0">
                <a:latin typeface="メイリオ" panose="020B0604030504040204" pitchFamily="50" charset="-128"/>
                <a:ea typeface="メイリオ" panose="020B0604030504040204" pitchFamily="50" charset="-128"/>
              </a:endParaRPr>
            </a:p>
            <a:p>
              <a:pPr algn="ctr"/>
              <a:r>
                <a:rPr lang="en-US" altLang="ja-JP" sz="700" dirty="0" smtClean="0">
                  <a:latin typeface="メイリオ" panose="020B0604030504040204" pitchFamily="50" charset="-128"/>
                  <a:ea typeface="メイリオ" panose="020B0604030504040204" pitchFamily="50" charset="-128"/>
                </a:rPr>
                <a:t>R4</a:t>
              </a:r>
              <a:r>
                <a:rPr lang="ja-JP" altLang="en-US" sz="700" dirty="0" smtClean="0">
                  <a:latin typeface="メイリオ" panose="020B0604030504040204" pitchFamily="50" charset="-128"/>
                  <a:ea typeface="メイリオ" panose="020B0604030504040204" pitchFamily="50" charset="-128"/>
                </a:rPr>
                <a:t>調査からの推計</a:t>
              </a:r>
              <a:endParaRPr kumimoji="1" lang="ja-JP" altLang="en-US" sz="700" dirty="0">
                <a:latin typeface="メイリオ" panose="020B0604030504040204" pitchFamily="50" charset="-128"/>
                <a:ea typeface="メイリオ" panose="020B0604030504040204" pitchFamily="50" charset="-128"/>
              </a:endParaRPr>
            </a:p>
          </p:txBody>
        </p:sp>
      </p:grpSp>
      <p:sp>
        <p:nvSpPr>
          <p:cNvPr id="92" name="テキスト ボックス 91"/>
          <p:cNvSpPr txBox="1"/>
          <p:nvPr/>
        </p:nvSpPr>
        <p:spPr>
          <a:xfrm>
            <a:off x="945632" y="4072702"/>
            <a:ext cx="720000" cy="184666"/>
          </a:xfrm>
          <a:prstGeom prst="rect">
            <a:avLst/>
          </a:prstGeom>
          <a:noFill/>
          <a:ln>
            <a:noFill/>
          </a:ln>
        </p:spPr>
        <p:txBody>
          <a:bodyPr wrap="square" lIns="0" rIns="0" rtlCol="0">
            <a:spAutoFit/>
          </a:bodyPr>
          <a:lstStyle/>
          <a:p>
            <a:pPr algn="ctr"/>
            <a:r>
              <a:rPr lang="ja-JP" altLang="en-US" sz="600" dirty="0" smtClean="0">
                <a:latin typeface="メイリオ" panose="020B0604030504040204" pitchFamily="50" charset="-128"/>
                <a:ea typeface="メイリオ" panose="020B0604030504040204" pitchFamily="50" charset="-128"/>
              </a:rPr>
              <a:t>希望する教員の参画</a:t>
            </a:r>
            <a:endParaRPr kumimoji="1" lang="ja-JP" altLang="en-US" sz="600" dirty="0">
              <a:latin typeface="メイリオ" panose="020B0604030504040204" pitchFamily="50" charset="-128"/>
              <a:ea typeface="メイリオ" panose="020B0604030504040204" pitchFamily="50" charset="-128"/>
            </a:endParaRPr>
          </a:p>
        </p:txBody>
      </p:sp>
      <p:sp>
        <p:nvSpPr>
          <p:cNvPr id="93" name="テキスト ボックス 92"/>
          <p:cNvSpPr txBox="1"/>
          <p:nvPr/>
        </p:nvSpPr>
        <p:spPr>
          <a:xfrm rot="20265689">
            <a:off x="769691" y="4665431"/>
            <a:ext cx="1012694" cy="174851"/>
          </a:xfrm>
          <a:prstGeom prst="rect">
            <a:avLst/>
          </a:prstGeom>
          <a:noFill/>
          <a:ln>
            <a:noFill/>
          </a:ln>
        </p:spPr>
        <p:txBody>
          <a:bodyPr wrap="square" lIns="0" tIns="36000" rIns="0" rtlCol="0">
            <a:spAutoFit/>
          </a:bodyPr>
          <a:lstStyle/>
          <a:p>
            <a:r>
              <a:rPr lang="ja-JP" altLang="en-US" sz="600" dirty="0" smtClean="0">
                <a:latin typeface="メイリオ" panose="020B0604030504040204" pitchFamily="50" charset="-128"/>
                <a:ea typeface="メイリオ" panose="020B0604030504040204" pitchFamily="50" charset="-128"/>
              </a:rPr>
              <a:t>地域</a:t>
            </a:r>
            <a:r>
              <a:rPr lang="ja-JP" altLang="en-US" sz="600" dirty="0">
                <a:latin typeface="メイリオ" panose="020B0604030504040204" pitchFamily="50" charset="-128"/>
                <a:ea typeface="メイリオ" panose="020B0604030504040204" pitchFamily="50" charset="-128"/>
              </a:rPr>
              <a:t>指導員</a:t>
            </a:r>
            <a:r>
              <a:rPr lang="ja-JP" altLang="en-US" sz="600" dirty="0" smtClean="0">
                <a:latin typeface="メイリオ" panose="020B0604030504040204" pitchFamily="50" charset="-128"/>
                <a:ea typeface="メイリオ" panose="020B0604030504040204" pitchFamily="50" charset="-128"/>
              </a:rPr>
              <a:t>として継続参加</a:t>
            </a:r>
            <a:endParaRPr kumimoji="1" lang="ja-JP" altLang="en-US" sz="600" dirty="0">
              <a:latin typeface="メイリオ" panose="020B0604030504040204" pitchFamily="50" charset="-128"/>
              <a:ea typeface="メイリオ" panose="020B0604030504040204" pitchFamily="50" charset="-128"/>
            </a:endParaRPr>
          </a:p>
        </p:txBody>
      </p:sp>
      <p:sp>
        <p:nvSpPr>
          <p:cNvPr id="94" name="楕円 93"/>
          <p:cNvSpPr/>
          <p:nvPr/>
        </p:nvSpPr>
        <p:spPr>
          <a:xfrm>
            <a:off x="1538370" y="2996970"/>
            <a:ext cx="432000" cy="216000"/>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dirty="0" smtClean="0"/>
              <a:t>R8</a:t>
            </a:r>
            <a:endParaRPr kumimoji="1" lang="ja-JP" altLang="en-US" sz="900" dirty="0"/>
          </a:p>
        </p:txBody>
      </p:sp>
      <p:sp>
        <p:nvSpPr>
          <p:cNvPr id="95" name="楕円 94"/>
          <p:cNvSpPr/>
          <p:nvPr/>
        </p:nvSpPr>
        <p:spPr>
          <a:xfrm>
            <a:off x="112280" y="2997961"/>
            <a:ext cx="432000" cy="216000"/>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dirty="0" smtClean="0"/>
              <a:t>R</a:t>
            </a:r>
            <a:r>
              <a:rPr lang="en-US" altLang="ja-JP" sz="900" dirty="0" smtClean="0"/>
              <a:t>4</a:t>
            </a:r>
            <a:endParaRPr kumimoji="1" lang="en-US" altLang="ja-JP" sz="900" dirty="0" smtClean="0"/>
          </a:p>
        </p:txBody>
      </p:sp>
      <p:sp>
        <p:nvSpPr>
          <p:cNvPr id="109" name="正方形/長方形 108"/>
          <p:cNvSpPr/>
          <p:nvPr/>
        </p:nvSpPr>
        <p:spPr>
          <a:xfrm>
            <a:off x="635" y="587016"/>
            <a:ext cx="9906000" cy="461665"/>
          </a:xfrm>
          <a:prstGeom prst="rect">
            <a:avLst/>
          </a:prstGeom>
          <a:solidFill>
            <a:srgbClr val="3486CC"/>
          </a:solidFill>
        </p:spPr>
        <p:txBody>
          <a:bodyPr wrap="square" anchor="ctr">
            <a:spAutoFit/>
          </a:bodyPr>
          <a:lstStyle/>
          <a:p>
            <a:pPr>
              <a:lnSpc>
                <a:spcPct val="100000"/>
              </a:lnSpc>
              <a:buNone/>
            </a:pPr>
            <a:r>
              <a:rPr lang="ja-JP" altLang="en-US" sz="2400" b="1" spc="-1" dirty="0" smtClean="0">
                <a:latin typeface="メイリオ" panose="020B0604030504040204" pitchFamily="50" charset="-128"/>
                <a:ea typeface="メイリオ" panose="020B0604030504040204" pitchFamily="50" charset="-128"/>
              </a:rPr>
              <a:t>　</a:t>
            </a:r>
            <a:r>
              <a:rPr lang="ja-JP" altLang="en-US" sz="2400" b="1" dirty="0" smtClean="0">
                <a:solidFill>
                  <a:schemeClr val="bg1"/>
                </a:solidFill>
                <a:latin typeface="メイリオ" panose="020B0604030504040204" pitchFamily="50" charset="-128"/>
                <a:ea typeface="メイリオ" panose="020B0604030504040204" pitchFamily="50" charset="-128"/>
                <a:sym typeface="+mn-ea"/>
              </a:rPr>
              <a:t>働きかける対象を拡大し、市民の参画を</a:t>
            </a:r>
            <a:r>
              <a:rPr lang="ja-JP" altLang="en-US" sz="2400" b="1" dirty="0">
                <a:solidFill>
                  <a:schemeClr val="bg1"/>
                </a:solidFill>
                <a:latin typeface="メイリオ" panose="020B0604030504040204" pitchFamily="50" charset="-128"/>
                <a:ea typeface="メイリオ" panose="020B0604030504040204" pitchFamily="50" charset="-128"/>
                <a:sym typeface="+mn-ea"/>
              </a:rPr>
              <a:t>促す</a:t>
            </a:r>
            <a:endParaRPr lang="ja-JP" altLang="en-US" sz="2400" b="1" dirty="0" smtClean="0">
              <a:solidFill>
                <a:schemeClr val="bg1"/>
              </a:solidFill>
              <a:latin typeface="メイリオ" panose="020B0604030504040204" pitchFamily="50" charset="-128"/>
              <a:ea typeface="メイリオ" panose="020B0604030504040204" pitchFamily="50" charset="-128"/>
              <a:sym typeface="+mn-ea"/>
            </a:endParaRPr>
          </a:p>
        </p:txBody>
      </p:sp>
      <p:sp>
        <p:nvSpPr>
          <p:cNvPr id="28" name="二等辺三角形 27"/>
          <p:cNvSpPr/>
          <p:nvPr/>
        </p:nvSpPr>
        <p:spPr>
          <a:xfrm rot="5400000">
            <a:off x="9043486" y="3739981"/>
            <a:ext cx="504000" cy="180494"/>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9384983" y="2565400"/>
            <a:ext cx="442595" cy="2605405"/>
          </a:xfrm>
          <a:prstGeom prst="rect">
            <a:avLst/>
          </a:prstGeom>
          <a:ln>
            <a:solidFill>
              <a:schemeClr val="accent1">
                <a:lumMod val="50000"/>
              </a:schemeClr>
            </a:solidFill>
          </a:ln>
        </p:spPr>
        <p:style>
          <a:lnRef idx="2">
            <a:schemeClr val="accent2"/>
          </a:lnRef>
          <a:fillRef idx="1">
            <a:schemeClr val="lt1"/>
          </a:fillRef>
          <a:effectRef idx="0">
            <a:schemeClr val="accent2"/>
          </a:effectRef>
          <a:fontRef idx="minor">
            <a:schemeClr val="dk1"/>
          </a:fontRef>
        </p:style>
        <p:txBody>
          <a:bodyPr vert="eaVert" wrap="square" lIns="36195" anchor="ctr" anchorCtr="1">
            <a:spAutoFit/>
          </a:bodyPr>
          <a:lstStyle/>
          <a:p>
            <a:pPr algn="ctr">
              <a:lnSpc>
                <a:spcPct val="100000"/>
              </a:lnSpc>
              <a:buNone/>
            </a:pPr>
            <a:r>
              <a:rPr lang="ja-JP" altLang="en-US" spc="-1" dirty="0" smtClean="0">
                <a:solidFill>
                  <a:schemeClr val="tx1"/>
                </a:solidFill>
                <a:latin typeface="メイリオ" panose="020B0604030504040204" pitchFamily="50" charset="-128"/>
                <a:ea typeface="メイリオ" panose="020B0604030504040204" pitchFamily="50" charset="-128"/>
              </a:rPr>
              <a:t>ライセンス認定研修</a:t>
            </a:r>
            <a:endParaRPr lang="en-US" altLang="ja-JP" spc="-1" dirty="0">
              <a:solidFill>
                <a:schemeClr val="tx1"/>
              </a:solidFill>
              <a:latin typeface="メイリオ" panose="020B0604030504040204" pitchFamily="50" charset="-128"/>
              <a:ea typeface="メイリオ" panose="020B0604030504040204" pitchFamily="50" charset="-128"/>
            </a:endParaRPr>
          </a:p>
        </p:txBody>
      </p:sp>
      <p:sp>
        <p:nvSpPr>
          <p:cNvPr id="41" name="楕円 40"/>
          <p:cNvSpPr/>
          <p:nvPr/>
        </p:nvSpPr>
        <p:spPr>
          <a:xfrm>
            <a:off x="3475515" y="1618052"/>
            <a:ext cx="5112132" cy="4782634"/>
          </a:xfrm>
          <a:prstGeom prst="ellipse">
            <a:avLst/>
          </a:prstGeom>
          <a:solidFill>
            <a:srgbClr val="FEF57A"/>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a:solidFill>
                <a:srgbClr val="FFC000"/>
              </a:solidFill>
            </a:endParaRPr>
          </a:p>
        </p:txBody>
      </p:sp>
      <p:pic>
        <p:nvPicPr>
          <p:cNvPr id="42" name="コンテンツプレースホルダ 15"/>
          <p:cNvPicPr>
            <a:picLocks noChangeAspect="1"/>
          </p:cNvPicPr>
          <p:nvPr/>
        </p:nvPicPr>
        <p:blipFill>
          <a:blip r:embed="rId4"/>
          <a:srcRect l="37183" t="19421" r="2192" b="35298"/>
          <a:stretch>
            <a:fillRect/>
          </a:stretch>
        </p:blipFill>
        <p:spPr>
          <a:xfrm>
            <a:off x="4785952" y="3231498"/>
            <a:ext cx="2522625" cy="1450577"/>
          </a:xfrm>
          <a:prstGeom prst="rect">
            <a:avLst/>
          </a:prstGeom>
          <a:effectLst>
            <a:softEdge rad="127000"/>
          </a:effectLst>
        </p:spPr>
      </p:pic>
      <p:sp>
        <p:nvSpPr>
          <p:cNvPr id="43" name="楕円 42"/>
          <p:cNvSpPr/>
          <p:nvPr/>
        </p:nvSpPr>
        <p:spPr>
          <a:xfrm>
            <a:off x="4020014" y="1196240"/>
            <a:ext cx="1856590" cy="1843732"/>
          </a:xfrm>
          <a:prstGeom prst="ellipse">
            <a:avLst/>
          </a:prstGeom>
          <a:solidFill>
            <a:schemeClr val="bg1"/>
          </a:solidFill>
          <a:ln w="9525">
            <a:solidFill>
              <a:schemeClr val="accent1">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a:p>
        </p:txBody>
      </p:sp>
      <p:sp>
        <p:nvSpPr>
          <p:cNvPr id="44" name="テキストボックス 76"/>
          <p:cNvSpPr txBox="1"/>
          <p:nvPr/>
        </p:nvSpPr>
        <p:spPr>
          <a:xfrm>
            <a:off x="3796198" y="1386090"/>
            <a:ext cx="2272966" cy="1864995"/>
          </a:xfrm>
          <a:prstGeom prst="rect">
            <a:avLst/>
          </a:prstGeom>
          <a:noFill/>
        </p:spPr>
        <p:txBody>
          <a:bodyPr wrap="square" rtlCol="0">
            <a:spAutoFit/>
          </a:bodyPr>
          <a:lstStyle/>
          <a:p>
            <a:pPr algn="ctr"/>
            <a:r>
              <a:rPr lang="ja-JP" altLang="en-US" sz="1600" dirty="0" smtClean="0">
                <a:latin typeface="メイリオ" panose="020B0604030504040204" pitchFamily="50" charset="-128"/>
                <a:ea typeface="メイリオ" panose="020B0604030504040204" pitchFamily="50" charset="-128"/>
              </a:rPr>
              <a:t>中学校</a:t>
            </a:r>
            <a:r>
              <a:rPr lang="ja-JP" altLang="en-US" sz="1050" dirty="0" smtClean="0">
                <a:latin typeface="メイリオ" panose="020B0604030504040204" pitchFamily="50" charset="-128"/>
                <a:ea typeface="メイリオ" panose="020B0604030504040204" pitchFamily="50" charset="-128"/>
              </a:rPr>
              <a:t>・</a:t>
            </a:r>
            <a:r>
              <a:rPr lang="ja-JP" altLang="en-US" sz="1600" dirty="0" smtClean="0">
                <a:latin typeface="メイリオ" panose="020B0604030504040204" pitchFamily="50" charset="-128"/>
                <a:ea typeface="メイリオ" panose="020B0604030504040204" pitchFamily="50" charset="-128"/>
              </a:rPr>
              <a:t>小学校</a:t>
            </a:r>
            <a:endParaRPr lang="ja-JP" altLang="en-US" sz="1600" dirty="0">
              <a:latin typeface="メイリオ" panose="020B0604030504040204" pitchFamily="50" charset="-128"/>
              <a:ea typeface="メイリオ" panose="020B0604030504040204" pitchFamily="50" charset="-128"/>
            </a:endParaRPr>
          </a:p>
          <a:p>
            <a:pPr algn="ctr"/>
            <a:endParaRPr lang="en-US" altLang="ja-JP" sz="1200" dirty="0" smtClean="0">
              <a:latin typeface="メイリオ" panose="020B0604030504040204" pitchFamily="50" charset="-128"/>
              <a:ea typeface="メイリオ" panose="020B0604030504040204" pitchFamily="50" charset="-128"/>
            </a:endParaRPr>
          </a:p>
          <a:p>
            <a:pPr algn="ctr"/>
            <a:r>
              <a:rPr lang="ja-JP" altLang="en-US" sz="1200" dirty="0" smtClean="0">
                <a:latin typeface="メイリオ" panose="020B0604030504040204" pitchFamily="50" charset="-128"/>
                <a:ea typeface="メイリオ" panose="020B0604030504040204" pitchFamily="50" charset="-128"/>
              </a:rPr>
              <a:t>退職</a:t>
            </a:r>
            <a:r>
              <a:rPr lang="ja-JP" altLang="en-US" sz="1200" dirty="0">
                <a:latin typeface="メイリオ" panose="020B0604030504040204" pitchFamily="50" charset="-128"/>
                <a:ea typeface="メイリオ" panose="020B0604030504040204" pitchFamily="50" charset="-128"/>
              </a:rPr>
              <a:t>教員</a:t>
            </a:r>
          </a:p>
          <a:p>
            <a:pPr lvl="0"/>
            <a:r>
              <a:rPr lang="en-US" altLang="ja-JP" sz="1200" dirty="0" smtClean="0">
                <a:latin typeface="メイリオ" panose="020B0604030504040204" pitchFamily="50" charset="-128"/>
                <a:ea typeface="メイリオ" panose="020B0604030504040204" pitchFamily="50" charset="-128"/>
              </a:rPr>
              <a:t>        OB/OG</a:t>
            </a:r>
            <a:r>
              <a:rPr lang="ja-JP" altLang="en-US" sz="1200" dirty="0" smtClean="0">
                <a:latin typeface="メイリオ" panose="020B0604030504040204" pitchFamily="50" charset="-128"/>
                <a:ea typeface="メイリオ" panose="020B0604030504040204" pitchFamily="50" charset="-128"/>
              </a:rPr>
              <a:t>　保護者</a:t>
            </a:r>
            <a:endParaRPr lang="en-US" altLang="ja-JP" sz="1200" dirty="0" smtClean="0">
              <a:latin typeface="メイリオ" panose="020B0604030504040204" pitchFamily="50" charset="-128"/>
              <a:ea typeface="メイリオ" panose="020B0604030504040204" pitchFamily="50" charset="-128"/>
            </a:endParaRPr>
          </a:p>
          <a:p>
            <a:pPr lvl="0"/>
            <a:endParaRPr lang="en-US" altLang="ja-JP" sz="1200" dirty="0" smtClean="0">
              <a:latin typeface="メイリオ" panose="020B0604030504040204" pitchFamily="50" charset="-128"/>
              <a:ea typeface="メイリオ" panose="020B0604030504040204" pitchFamily="50" charset="-128"/>
            </a:endParaRPr>
          </a:p>
          <a:p>
            <a:pPr lvl="0"/>
            <a:r>
              <a:rPr lang="ja-JP" altLang="en-US" sz="1200" dirty="0" smtClean="0">
                <a:solidFill>
                  <a:srgbClr val="FF8810"/>
                </a:solidFill>
              </a:rPr>
              <a:t> 　</a:t>
            </a:r>
            <a:r>
              <a:rPr lang="ja-JP" altLang="en-US" sz="1200" dirty="0" smtClean="0">
                <a:solidFill>
                  <a:srgbClr val="FF8810"/>
                </a:solidFill>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地域とのつながり</a:t>
            </a:r>
            <a:endParaRPr lang="en-US" altLang="ja-JP" sz="1200" dirty="0" smtClean="0">
              <a:latin typeface="メイリオ" panose="020B0604030504040204" pitchFamily="50" charset="-128"/>
              <a:ea typeface="メイリオ" panose="020B0604030504040204" pitchFamily="50" charset="-128"/>
            </a:endParaRPr>
          </a:p>
          <a:p>
            <a:pPr lvl="0"/>
            <a:r>
              <a:rPr lang="ja-JP" altLang="en-US" sz="1200" dirty="0" smtClean="0">
                <a:solidFill>
                  <a:srgbClr val="FF8810"/>
                </a:solidFill>
                <a:latin typeface="メイリオ" panose="020B0604030504040204" pitchFamily="50" charset="-128"/>
                <a:ea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rPr>
              <a:t>教員の指導力</a:t>
            </a:r>
            <a:r>
              <a:rPr lang="ja-JP" altLang="en-US" sz="1000" dirty="0" smtClean="0">
                <a:latin typeface="メイリオ" panose="020B0604030504040204" pitchFamily="50" charset="-128"/>
                <a:ea typeface="メイリオ" panose="020B0604030504040204" pitchFamily="50" charset="-128"/>
              </a:rPr>
              <a:t>の</a:t>
            </a:r>
            <a:r>
              <a:rPr lang="ja-JP" altLang="en-US" sz="1200" dirty="0" smtClean="0">
                <a:latin typeface="メイリオ" panose="020B0604030504040204" pitchFamily="50" charset="-128"/>
                <a:ea typeface="メイリオ" panose="020B0604030504040204" pitchFamily="50" charset="-128"/>
              </a:rPr>
              <a:t>活用</a:t>
            </a:r>
          </a:p>
          <a:p>
            <a:pPr algn="ctr"/>
            <a:endParaRPr lang="en-US" altLang="ja-JP" sz="1200" dirty="0" smtClean="0">
              <a:latin typeface="メイリオ" panose="020B0604030504040204" pitchFamily="50" charset="-128"/>
              <a:ea typeface="メイリオ" panose="020B0604030504040204" pitchFamily="50" charset="-128"/>
            </a:endParaRPr>
          </a:p>
          <a:p>
            <a:pPr algn="ctr"/>
            <a:endParaRPr lang="ja-JP" altLang="en-US" sz="1200" dirty="0">
              <a:latin typeface="メイリオ" panose="020B0604030504040204" pitchFamily="50" charset="-128"/>
              <a:ea typeface="メイリオ" panose="020B0604030504040204" pitchFamily="50" charset="-128"/>
            </a:endParaRPr>
          </a:p>
        </p:txBody>
      </p:sp>
      <p:sp>
        <p:nvSpPr>
          <p:cNvPr id="45" name="楕円 44"/>
          <p:cNvSpPr/>
          <p:nvPr/>
        </p:nvSpPr>
        <p:spPr>
          <a:xfrm>
            <a:off x="2966010" y="2945844"/>
            <a:ext cx="1856590" cy="1843732"/>
          </a:xfrm>
          <a:prstGeom prst="ellipse">
            <a:avLst/>
          </a:prstGeom>
          <a:solidFill>
            <a:schemeClr val="bg1"/>
          </a:solidFill>
          <a:ln w="9525">
            <a:solidFill>
              <a:srgbClr val="FF883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a:p>
        </p:txBody>
      </p:sp>
      <p:grpSp>
        <p:nvGrpSpPr>
          <p:cNvPr id="46" name="グループ化 45"/>
          <p:cNvGrpSpPr/>
          <p:nvPr/>
        </p:nvGrpSpPr>
        <p:grpSpPr>
          <a:xfrm>
            <a:off x="2872752" y="3107959"/>
            <a:ext cx="1951550" cy="1508021"/>
            <a:chOff x="10215" y="4305"/>
            <a:chExt cx="1609" cy="1252"/>
          </a:xfrm>
        </p:grpSpPr>
        <p:sp>
          <p:nvSpPr>
            <p:cNvPr id="47" name="テキストボックス 83"/>
            <p:cNvSpPr txBox="1"/>
            <p:nvPr/>
          </p:nvSpPr>
          <p:spPr>
            <a:xfrm>
              <a:off x="10215" y="4305"/>
              <a:ext cx="1609" cy="1252"/>
            </a:xfrm>
            <a:prstGeom prst="rect">
              <a:avLst/>
            </a:prstGeom>
            <a:noFill/>
          </p:spPr>
          <p:txBody>
            <a:bodyPr wrap="square" rtlCol="0">
              <a:spAutoFit/>
            </a:bodyPr>
            <a:lstStyle/>
            <a:p>
              <a:pPr algn="ctr"/>
              <a:r>
                <a:rPr lang="ja-JP" altLang="en-US" dirty="0">
                  <a:latin typeface="メイリオ" panose="020B0604030504040204" pitchFamily="50" charset="-128"/>
                  <a:ea typeface="メイリオ" panose="020B0604030504040204" pitchFamily="50" charset="-128"/>
                </a:rPr>
                <a:t>大 学</a:t>
              </a:r>
            </a:p>
            <a:p>
              <a:pPr algn="ctr"/>
              <a:endParaRPr lang="ja-JP" altLang="en-US" sz="1200" dirty="0">
                <a:latin typeface="メイリオ" panose="020B0604030504040204" pitchFamily="50" charset="-128"/>
                <a:ea typeface="メイリオ" panose="020B0604030504040204" pitchFamily="50" charset="-128"/>
              </a:endParaRPr>
            </a:p>
            <a:p>
              <a:pPr algn="ctr"/>
              <a:r>
                <a:rPr lang="ja-JP" altLang="en-US" sz="1200" dirty="0">
                  <a:latin typeface="メイリオ" panose="020B0604030504040204" pitchFamily="50" charset="-128"/>
                  <a:ea typeface="メイリオ" panose="020B0604030504040204" pitchFamily="50" charset="-128"/>
                </a:rPr>
                <a:t>教育学部生</a:t>
              </a:r>
            </a:p>
            <a:p>
              <a:pPr lvl="0"/>
              <a:r>
                <a:rPr lang="ja-JP" altLang="en-US" sz="1200" dirty="0" smtClean="0">
                  <a:latin typeface="メイリオ" panose="020B0604030504040204" pitchFamily="50" charset="-128"/>
                  <a:ea typeface="メイリオ" panose="020B0604030504040204" pitchFamily="50" charset="-128"/>
                </a:rPr>
                <a:t>     部活動・サークル</a:t>
              </a:r>
              <a:endParaRPr lang="en-US" altLang="ja-JP" sz="1200" dirty="0">
                <a:latin typeface="メイリオ" panose="020B0604030504040204" pitchFamily="50" charset="-128"/>
                <a:ea typeface="メイリオ" panose="020B0604030504040204" pitchFamily="50" charset="-128"/>
              </a:endParaRPr>
            </a:p>
            <a:p>
              <a:pPr lvl="0"/>
              <a:endParaRPr lang="en-US" altLang="ja-JP" sz="1200" dirty="0" smtClean="0">
                <a:solidFill>
                  <a:srgbClr val="FF8810"/>
                </a:solidFill>
              </a:endParaRPr>
            </a:p>
            <a:p>
              <a:pPr lvl="0"/>
              <a:r>
                <a:rPr lang="ja-JP" altLang="en-US" sz="1200" dirty="0" smtClean="0">
                  <a:solidFill>
                    <a:srgbClr val="FF8810"/>
                  </a:solidFill>
                  <a:latin typeface="メイリオ" panose="020B0604030504040204" pitchFamily="50" charset="-128"/>
                  <a:ea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rPr>
                <a:t>学生の指導経験</a:t>
              </a:r>
              <a:endParaRPr lang="en-US" altLang="ja-JP" sz="1200" dirty="0">
                <a:solidFill>
                  <a:prstClr val="black"/>
                </a:solidFill>
                <a:latin typeface="メイリオ" panose="020B0604030504040204" pitchFamily="50" charset="-128"/>
                <a:ea typeface="メイリオ" panose="020B0604030504040204" pitchFamily="50" charset="-128"/>
              </a:endParaRPr>
            </a:p>
            <a:p>
              <a:pPr lvl="0"/>
              <a:r>
                <a:rPr lang="ja-JP" altLang="en-US" sz="1200" dirty="0" smtClean="0">
                  <a:solidFill>
                    <a:srgbClr val="FF8810"/>
                  </a:solidFill>
                  <a:latin typeface="メイリオ" panose="020B0604030504040204" pitchFamily="50" charset="-128"/>
                  <a:ea typeface="メイリオ" panose="020B0604030504040204" pitchFamily="50" charset="-128"/>
                </a:rPr>
                <a:t>  </a:t>
              </a:r>
              <a:r>
                <a:rPr lang="ja-JP" altLang="en-US" sz="1200" dirty="0">
                  <a:solidFill>
                    <a:srgbClr val="FF8810"/>
                  </a:solidFill>
                  <a:latin typeface="メイリオ" panose="020B0604030504040204" pitchFamily="50" charset="-128"/>
                  <a:ea typeface="メイリオ" panose="020B0604030504040204" pitchFamily="50" charset="-128"/>
                </a:rPr>
                <a:t>　</a:t>
              </a:r>
              <a:r>
                <a:rPr lang="ja-JP" altLang="en-US" sz="1200" dirty="0" smtClean="0">
                  <a:solidFill>
                    <a:srgbClr val="FF8810"/>
                  </a:solidFill>
                  <a:latin typeface="メイリオ" panose="020B0604030504040204" pitchFamily="50" charset="-128"/>
                  <a:ea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rPr>
                <a:t>地域とのつながり</a:t>
              </a:r>
              <a:endParaRPr lang="ja-JP" altLang="en-US" sz="1200" dirty="0">
                <a:latin typeface="メイリオ" panose="020B0604030504040204" pitchFamily="50" charset="-128"/>
                <a:ea typeface="メイリオ" panose="020B0604030504040204" pitchFamily="50" charset="-128"/>
              </a:endParaRPr>
            </a:p>
          </p:txBody>
        </p:sp>
        <p:cxnSp>
          <p:nvCxnSpPr>
            <p:cNvPr id="48" name="直線コネクタ 47"/>
            <p:cNvCxnSpPr/>
            <p:nvPr/>
          </p:nvCxnSpPr>
          <p:spPr>
            <a:xfrm>
              <a:off x="10360" y="4617"/>
              <a:ext cx="1336" cy="0"/>
            </a:xfrm>
            <a:prstGeom prst="line">
              <a:avLst/>
            </a:prstGeom>
            <a:ln w="38100" cmpd="sng">
              <a:solidFill>
                <a:srgbClr val="FF6600"/>
              </a:solidFill>
              <a:prstDash val="solid"/>
            </a:ln>
          </p:spPr>
          <p:style>
            <a:lnRef idx="1">
              <a:schemeClr val="accent1"/>
            </a:lnRef>
            <a:fillRef idx="0">
              <a:schemeClr val="accent1"/>
            </a:fillRef>
            <a:effectRef idx="0">
              <a:schemeClr val="accent1"/>
            </a:effectRef>
            <a:fontRef idx="minor">
              <a:schemeClr val="tx1"/>
            </a:fontRef>
          </p:style>
        </p:cxnSp>
      </p:grpSp>
      <p:sp>
        <p:nvSpPr>
          <p:cNvPr id="49" name="楕円 48"/>
          <p:cNvSpPr/>
          <p:nvPr/>
        </p:nvSpPr>
        <p:spPr>
          <a:xfrm>
            <a:off x="4098892" y="4538054"/>
            <a:ext cx="1856590" cy="1843732"/>
          </a:xfrm>
          <a:prstGeom prst="ellipse">
            <a:avLst/>
          </a:prstGeom>
          <a:solidFill>
            <a:schemeClr val="bg1"/>
          </a:solidFill>
          <a:ln w="9525">
            <a:solidFill>
              <a:srgbClr val="FF883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a:p>
        </p:txBody>
      </p:sp>
      <p:sp>
        <p:nvSpPr>
          <p:cNvPr id="50" name="テキストボックス 92"/>
          <p:cNvSpPr txBox="1"/>
          <p:nvPr/>
        </p:nvSpPr>
        <p:spPr>
          <a:xfrm>
            <a:off x="4035633" y="4677158"/>
            <a:ext cx="2024324" cy="1661993"/>
          </a:xfrm>
          <a:prstGeom prst="rect">
            <a:avLst/>
          </a:prstGeom>
          <a:noFill/>
        </p:spPr>
        <p:txBody>
          <a:bodyPr wrap="square" rtlCol="0">
            <a:spAutoFit/>
          </a:bodyPr>
          <a:lstStyle/>
          <a:p>
            <a:pPr algn="ctr"/>
            <a:r>
              <a:rPr lang="ja-JP" altLang="en-US" dirty="0" smtClean="0">
                <a:latin typeface="メイリオ" panose="020B0604030504040204" pitchFamily="50" charset="-128"/>
                <a:ea typeface="メイリオ" panose="020B0604030504040204" pitchFamily="50" charset="-128"/>
              </a:rPr>
              <a:t>自治会等</a:t>
            </a:r>
            <a:endParaRPr lang="ja-JP" altLang="en-US" dirty="0">
              <a:latin typeface="メイリオ" panose="020B0604030504040204" pitchFamily="50" charset="-128"/>
              <a:ea typeface="メイリオ" panose="020B0604030504040204" pitchFamily="50" charset="-128"/>
            </a:endParaRPr>
          </a:p>
          <a:p>
            <a:pPr lvl="0"/>
            <a:r>
              <a:rPr lang="ja-JP" altLang="en-US" sz="1200" dirty="0" smtClean="0">
                <a:latin typeface="メイリオ" panose="020B0604030504040204" pitchFamily="50" charset="-128"/>
                <a:ea typeface="メイリオ" panose="020B0604030504040204" pitchFamily="50" charset="-128"/>
              </a:rPr>
              <a:t>　　　　</a:t>
            </a:r>
            <a:endParaRPr lang="en-US" altLang="ja-JP" sz="1200" dirty="0" smtClean="0">
              <a:latin typeface="メイリオ" panose="020B0604030504040204" pitchFamily="50" charset="-128"/>
              <a:ea typeface="メイリオ" panose="020B0604030504040204" pitchFamily="50" charset="-128"/>
            </a:endParaRPr>
          </a:p>
          <a:p>
            <a:pPr lvl="0"/>
            <a:r>
              <a:rPr lang="ja-JP" altLang="en-US" sz="1200" dirty="0">
                <a:latin typeface="メイリオ" panose="020B0604030504040204" pitchFamily="50" charset="-128"/>
                <a:ea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rPr>
              <a:t>　　 地域住民</a:t>
            </a:r>
            <a:endParaRPr lang="en-US" altLang="ja-JP" sz="1200" dirty="0" smtClean="0">
              <a:latin typeface="メイリオ" panose="020B0604030504040204" pitchFamily="50" charset="-128"/>
              <a:ea typeface="メイリオ" panose="020B0604030504040204" pitchFamily="50" charset="-128"/>
            </a:endParaRPr>
          </a:p>
          <a:p>
            <a:pPr lvl="0"/>
            <a:endParaRPr lang="en-US" altLang="ja-JP" sz="1200" dirty="0" smtClean="0">
              <a:latin typeface="メイリオ" panose="020B0604030504040204" pitchFamily="50" charset="-128"/>
              <a:ea typeface="メイリオ" panose="020B0604030504040204" pitchFamily="50" charset="-128"/>
            </a:endParaRPr>
          </a:p>
          <a:p>
            <a:pPr lvl="0"/>
            <a:r>
              <a:rPr lang="ja-JP" altLang="en-US" sz="1200" dirty="0">
                <a:solidFill>
                  <a:srgbClr val="FF8810"/>
                </a:solidFill>
                <a:latin typeface="メイリオ" panose="020B0604030504040204" pitchFamily="50" charset="-128"/>
                <a:ea typeface="メイリオ" panose="020B0604030504040204" pitchFamily="50" charset="-128"/>
              </a:rPr>
              <a:t> </a:t>
            </a:r>
            <a:r>
              <a:rPr lang="ja-JP" altLang="en-US" sz="1200" dirty="0" smtClean="0">
                <a:solidFill>
                  <a:srgbClr val="FF8810"/>
                </a:solidFill>
                <a:latin typeface="メイリオ" panose="020B0604030504040204" pitchFamily="50" charset="-128"/>
                <a:ea typeface="メイリオ" panose="020B0604030504040204" pitchFamily="50" charset="-128"/>
              </a:rPr>
              <a:t>👍</a:t>
            </a:r>
            <a:r>
              <a:rPr lang="ja-JP" altLang="en-US" sz="1200" dirty="0">
                <a:solidFill>
                  <a:srgbClr val="FF6600"/>
                </a:solidFill>
                <a:latin typeface="メイリオ" panose="020B0604030504040204" pitchFamily="50" charset="-128"/>
                <a:ea typeface="メイリオ" panose="020B0604030504040204" pitchFamily="50" charset="-128"/>
              </a:rPr>
              <a:t>・</a:t>
            </a:r>
            <a:r>
              <a:rPr lang="ja-JP" altLang="en-US" sz="1200" dirty="0">
                <a:solidFill>
                  <a:prstClr val="black"/>
                </a:solidFill>
                <a:latin typeface="メイリオ" panose="020B0604030504040204" pitchFamily="50" charset="-128"/>
                <a:ea typeface="メイリオ" panose="020B0604030504040204" pitchFamily="50" charset="-128"/>
              </a:rPr>
              <a:t>地域への愛着</a:t>
            </a:r>
          </a:p>
          <a:p>
            <a:pPr lvl="0"/>
            <a:r>
              <a:rPr lang="ja-JP" altLang="en-US" sz="1200" dirty="0" smtClean="0">
                <a:solidFill>
                  <a:srgbClr val="FF8810"/>
                </a:solidFill>
                <a:latin typeface="メイリオ" panose="020B0604030504040204" pitchFamily="50" charset="-128"/>
                <a:ea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rPr>
              <a:t>地域のコミュニティ</a:t>
            </a:r>
            <a:endParaRPr lang="en-US" altLang="ja-JP" sz="1200" dirty="0">
              <a:solidFill>
                <a:prstClr val="black"/>
              </a:solidFill>
              <a:latin typeface="メイリオ" panose="020B0604030504040204" pitchFamily="50" charset="-128"/>
              <a:ea typeface="メイリオ" panose="020B0604030504040204" pitchFamily="50" charset="-128"/>
            </a:endParaRPr>
          </a:p>
          <a:p>
            <a:pPr lvl="0"/>
            <a:r>
              <a:rPr lang="ja-JP" altLang="en-US" sz="1200" dirty="0" smtClean="0">
                <a:solidFill>
                  <a:srgbClr val="FF8810"/>
                </a:solidFill>
                <a:latin typeface="メイリオ" panose="020B0604030504040204" pitchFamily="50" charset="-128"/>
                <a:ea typeface="メイリオ" panose="020B0604030504040204" pitchFamily="50" charset="-128"/>
              </a:rPr>
              <a:t> </a:t>
            </a:r>
            <a:r>
              <a:rPr lang="ja-JP" altLang="en-US" sz="1200" dirty="0">
                <a:solidFill>
                  <a:srgbClr val="FF8810"/>
                </a:solidFill>
                <a:latin typeface="メイリオ" panose="020B0604030504040204" pitchFamily="50" charset="-128"/>
                <a:ea typeface="メイリオ" panose="020B0604030504040204" pitchFamily="50" charset="-128"/>
              </a:rPr>
              <a:t>　</a:t>
            </a:r>
            <a:r>
              <a:rPr lang="ja-JP" altLang="en-US" sz="1200" dirty="0" smtClean="0">
                <a:solidFill>
                  <a:srgbClr val="FF8810"/>
                </a:solidFill>
                <a:latin typeface="メイリオ" panose="020B0604030504040204" pitchFamily="50" charset="-128"/>
                <a:ea typeface="メイリオ" panose="020B0604030504040204" pitchFamily="50" charset="-128"/>
              </a:rPr>
              <a:t>・</a:t>
            </a:r>
            <a:r>
              <a:rPr lang="ja-JP" altLang="en-US" sz="1200" dirty="0">
                <a:solidFill>
                  <a:prstClr val="black"/>
                </a:solidFill>
                <a:latin typeface="メイリオ" panose="020B0604030504040204" pitchFamily="50" charset="-128"/>
                <a:ea typeface="メイリオ" panose="020B0604030504040204" pitchFamily="50" charset="-128"/>
              </a:rPr>
              <a:t>住民</a:t>
            </a:r>
            <a:r>
              <a:rPr lang="ja-JP" altLang="en-US" sz="1200" dirty="0" smtClean="0">
                <a:solidFill>
                  <a:prstClr val="black"/>
                </a:solidFill>
                <a:latin typeface="メイリオ" panose="020B0604030504040204" pitchFamily="50" charset="-128"/>
                <a:ea typeface="メイリオ" panose="020B0604030504040204" pitchFamily="50" charset="-128"/>
              </a:rPr>
              <a:t>のやりがい</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lvl="0"/>
            <a:r>
              <a:rPr lang="ja-JP" altLang="en-US" sz="1200" dirty="0" smtClean="0">
                <a:solidFill>
                  <a:prstClr val="black"/>
                </a:solidFill>
                <a:latin typeface="メイリオ" panose="020B0604030504040204" pitchFamily="50" charset="-128"/>
                <a:ea typeface="メイリオ" panose="020B0604030504040204" pitchFamily="50" charset="-128"/>
              </a:rPr>
              <a:t> </a:t>
            </a:r>
            <a:r>
              <a:rPr lang="ja-JP" altLang="en-US" sz="1200" dirty="0">
                <a:solidFill>
                  <a:prstClr val="black"/>
                </a:solidFill>
                <a:latin typeface="メイリオ" panose="020B0604030504040204" pitchFamily="50" charset="-128"/>
                <a:ea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rPr>
              <a:t> </a:t>
            </a:r>
            <a:r>
              <a:rPr lang="ja-JP" altLang="en-US" sz="1200" dirty="0">
                <a:solidFill>
                  <a:prstClr val="black"/>
                </a:solidFill>
                <a:latin typeface="メイリオ" panose="020B0604030504040204" pitchFamily="50" charset="-128"/>
                <a:ea typeface="メイリオ" panose="020B0604030504040204" pitchFamily="50" charset="-128"/>
              </a:rPr>
              <a:t>　</a:t>
            </a:r>
            <a:endParaRPr lang="ja-JP" altLang="en-US" sz="1200" dirty="0">
              <a:latin typeface="メイリオ" panose="020B0604030504040204" pitchFamily="50" charset="-128"/>
              <a:ea typeface="メイリオ" panose="020B0604030504040204" pitchFamily="50" charset="-128"/>
            </a:endParaRPr>
          </a:p>
        </p:txBody>
      </p:sp>
      <p:sp>
        <p:nvSpPr>
          <p:cNvPr id="55" name="テキスト ボックス 54"/>
          <p:cNvSpPr txBox="1"/>
          <p:nvPr/>
        </p:nvSpPr>
        <p:spPr>
          <a:xfrm>
            <a:off x="3587750" y="6537325"/>
            <a:ext cx="5243830" cy="307777"/>
          </a:xfrm>
          <a:prstGeom prst="rect">
            <a:avLst/>
          </a:prstGeom>
          <a:noFill/>
          <a:ln>
            <a:noFill/>
          </a:ln>
        </p:spPr>
        <p:txBody>
          <a:bodyPr wrap="square" rtlCol="0">
            <a:spAutoFit/>
          </a:bodyPr>
          <a:lstStyle/>
          <a:p>
            <a:pPr algn="dist"/>
            <a:r>
              <a:rPr kumimoji="1" lang="ja-JP" altLang="en-US" sz="1400" i="1" dirty="0" smtClean="0">
                <a:latin typeface="メイリオ" panose="020B0604030504040204" pitchFamily="50" charset="-128"/>
                <a:ea typeface="メイリオ" panose="020B0604030504040204" pitchFamily="50" charset="-128"/>
              </a:rPr>
              <a:t>学校を含めた地域全体で</a:t>
            </a:r>
            <a:r>
              <a:rPr lang="ja-JP" altLang="en-US" sz="1400" i="1" dirty="0" smtClean="0">
                <a:latin typeface="メイリオ" panose="020B0604030504040204" pitchFamily="50" charset="-128"/>
                <a:ea typeface="メイリオ" panose="020B0604030504040204" pitchFamily="50" charset="-128"/>
                <a:sym typeface="+mn-ea"/>
              </a:rPr>
              <a:t>子ども</a:t>
            </a:r>
            <a:r>
              <a:rPr lang="ja-JP" altLang="en-US" sz="1400" i="1" dirty="0">
                <a:latin typeface="メイリオ" panose="020B0604030504040204" pitchFamily="50" charset="-128"/>
                <a:ea typeface="メイリオ" panose="020B0604030504040204" pitchFamily="50" charset="-128"/>
                <a:sym typeface="+mn-ea"/>
              </a:rPr>
              <a:t>たちの活動を</a:t>
            </a:r>
            <a:r>
              <a:rPr kumimoji="1" lang="ja-JP" altLang="en-US" sz="1400" i="1" dirty="0" smtClean="0">
                <a:latin typeface="メイリオ" panose="020B0604030504040204" pitchFamily="50" charset="-128"/>
                <a:ea typeface="メイリオ" panose="020B0604030504040204" pitchFamily="50" charset="-128"/>
              </a:rPr>
              <a:t>支え、育てる</a:t>
            </a:r>
          </a:p>
        </p:txBody>
      </p:sp>
      <p:sp>
        <p:nvSpPr>
          <p:cNvPr id="56" name="楕円 55"/>
          <p:cNvSpPr/>
          <p:nvPr/>
        </p:nvSpPr>
        <p:spPr>
          <a:xfrm>
            <a:off x="6258502" y="4607791"/>
            <a:ext cx="1856590" cy="1843732"/>
          </a:xfrm>
          <a:prstGeom prst="ellipse">
            <a:avLst/>
          </a:prstGeom>
          <a:solidFill>
            <a:schemeClr val="bg1"/>
          </a:solidFill>
          <a:ln w="6350">
            <a:solidFill>
              <a:srgbClr val="FF883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a:p>
        </p:txBody>
      </p:sp>
      <p:sp>
        <p:nvSpPr>
          <p:cNvPr id="59" name="テキストボックス 83"/>
          <p:cNvSpPr txBox="1"/>
          <p:nvPr/>
        </p:nvSpPr>
        <p:spPr>
          <a:xfrm>
            <a:off x="6229845" y="4714005"/>
            <a:ext cx="1951550" cy="1692771"/>
          </a:xfrm>
          <a:prstGeom prst="rect">
            <a:avLst/>
          </a:prstGeom>
          <a:noFill/>
        </p:spPr>
        <p:txBody>
          <a:bodyPr wrap="square" rtlCol="0">
            <a:spAutoFit/>
          </a:bodyPr>
          <a:lstStyle/>
          <a:p>
            <a:pPr algn="ctr"/>
            <a:r>
              <a:rPr lang="ja-JP" altLang="en-US" dirty="0" smtClean="0">
                <a:latin typeface="メイリオ" panose="020B0604030504040204" pitchFamily="50" charset="-128"/>
                <a:ea typeface="メイリオ" panose="020B0604030504040204" pitchFamily="50" charset="-128"/>
              </a:rPr>
              <a:t>地元企業</a:t>
            </a:r>
            <a:endParaRPr lang="ja-JP" altLang="en-US" dirty="0">
              <a:latin typeface="メイリオ" panose="020B0604030504040204" pitchFamily="50" charset="-128"/>
              <a:ea typeface="メイリオ" panose="020B0604030504040204" pitchFamily="50" charset="-128"/>
            </a:endParaRPr>
          </a:p>
          <a:p>
            <a:pPr algn="ctr"/>
            <a:endParaRPr lang="ja-JP" altLang="en-US" sz="1050" dirty="0">
              <a:latin typeface="メイリオ" panose="020B0604030504040204" pitchFamily="50" charset="-128"/>
              <a:ea typeface="メイリオ" panose="020B0604030504040204" pitchFamily="50" charset="-128"/>
            </a:endParaRPr>
          </a:p>
          <a:p>
            <a:pPr algn="ctr"/>
            <a:r>
              <a:rPr lang="ja-JP" altLang="en-US" sz="1200" dirty="0" smtClean="0">
                <a:latin typeface="メイリオ" panose="020B0604030504040204" pitchFamily="50" charset="-128"/>
                <a:ea typeface="メイリオ" panose="020B0604030504040204" pitchFamily="50" charset="-128"/>
              </a:rPr>
              <a:t>部活動応援隊</a:t>
            </a:r>
            <a:r>
              <a:rPr lang="en-US" altLang="ja-JP" sz="1200" dirty="0" smtClean="0">
                <a:latin typeface="メイリオ" panose="020B0604030504040204" pitchFamily="50" charset="-128"/>
                <a:ea typeface="メイリオ" panose="020B0604030504040204" pitchFamily="50" charset="-128"/>
              </a:rPr>
              <a:t>76</a:t>
            </a:r>
            <a:r>
              <a:rPr lang="ja-JP" altLang="en-US" sz="1200" dirty="0" smtClean="0">
                <a:latin typeface="メイリオ" panose="020B0604030504040204" pitchFamily="50" charset="-128"/>
                <a:ea typeface="メイリオ" panose="020B0604030504040204" pitchFamily="50" charset="-128"/>
              </a:rPr>
              <a:t>社</a:t>
            </a:r>
            <a:endParaRPr lang="en-US" altLang="ja-JP" sz="1200" dirty="0" smtClean="0">
              <a:latin typeface="メイリオ" panose="020B0604030504040204" pitchFamily="50" charset="-128"/>
              <a:ea typeface="メイリオ" panose="020B0604030504040204" pitchFamily="50" charset="-128"/>
            </a:endParaRPr>
          </a:p>
          <a:p>
            <a:pPr algn="ctr"/>
            <a:r>
              <a:rPr lang="ja-JP" altLang="en-US" sz="1200" dirty="0" smtClean="0">
                <a:latin typeface="メイリオ" panose="020B0604030504040204" pitchFamily="50" charset="-128"/>
                <a:ea typeface="メイリオ" panose="020B0604030504040204" pitchFamily="50" charset="-128"/>
              </a:rPr>
              <a:t>　賛同する企業</a:t>
            </a:r>
            <a:endParaRPr lang="en-US" altLang="ja-JP" sz="1200" dirty="0" smtClean="0">
              <a:latin typeface="メイリオ" panose="020B0604030504040204" pitchFamily="50" charset="-128"/>
              <a:ea typeface="メイリオ" panose="020B0604030504040204" pitchFamily="50" charset="-128"/>
            </a:endParaRPr>
          </a:p>
          <a:p>
            <a:pPr algn="ctr"/>
            <a:endParaRPr lang="en-US" altLang="ja-JP" sz="1200" dirty="0">
              <a:latin typeface="メイリオ" panose="020B0604030504040204" pitchFamily="50" charset="-128"/>
              <a:ea typeface="メイリオ" panose="020B0604030504040204" pitchFamily="50" charset="-128"/>
            </a:endParaRPr>
          </a:p>
          <a:p>
            <a:pPr lvl="0"/>
            <a:r>
              <a:rPr lang="ja-JP" altLang="en-US" sz="1200" dirty="0" smtClean="0">
                <a:solidFill>
                  <a:srgbClr val="FF8810"/>
                </a:solidFill>
                <a:latin typeface="メイリオ" panose="020B0604030504040204" pitchFamily="50" charset="-128"/>
                <a:ea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rPr>
              <a:t>地域貢献、活性化</a:t>
            </a:r>
            <a:endParaRPr lang="en-US" altLang="ja-JP" sz="1200" dirty="0">
              <a:solidFill>
                <a:prstClr val="black"/>
              </a:solidFill>
              <a:latin typeface="メイリオ" panose="020B0604030504040204" pitchFamily="50" charset="-128"/>
              <a:ea typeface="メイリオ" panose="020B0604030504040204" pitchFamily="50" charset="-128"/>
            </a:endParaRPr>
          </a:p>
          <a:p>
            <a:pPr lvl="0"/>
            <a:r>
              <a:rPr lang="ja-JP" altLang="en-US" sz="1200" dirty="0">
                <a:solidFill>
                  <a:srgbClr val="FF8810"/>
                </a:solidFill>
                <a:latin typeface="メイリオ" panose="020B0604030504040204" pitchFamily="50" charset="-128"/>
                <a:ea typeface="メイリオ" panose="020B0604030504040204" pitchFamily="50" charset="-128"/>
              </a:rPr>
              <a:t>　</a:t>
            </a:r>
            <a:r>
              <a:rPr lang="ja-JP" altLang="en-US" sz="1200" dirty="0" smtClean="0">
                <a:solidFill>
                  <a:srgbClr val="FF8810"/>
                </a:solidFill>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従業員のワーク　　　　　</a:t>
            </a:r>
            <a:endParaRPr lang="en-US" altLang="ja-JP" sz="1200" dirty="0" smtClean="0">
              <a:latin typeface="メイリオ" panose="020B0604030504040204" pitchFamily="50" charset="-128"/>
              <a:ea typeface="メイリオ" panose="020B0604030504040204" pitchFamily="50" charset="-128"/>
            </a:endParaRPr>
          </a:p>
          <a:p>
            <a:pPr lvl="0"/>
            <a:r>
              <a:rPr lang="ja-JP" altLang="en-US" sz="1200" dirty="0">
                <a:solidFill>
                  <a:prstClr val="black"/>
                </a:solidFill>
                <a:latin typeface="メイリオ" panose="020B0604030504040204" pitchFamily="50" charset="-128"/>
                <a:ea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rPr>
              <a:t>　ライフバランス</a:t>
            </a:r>
            <a:endParaRPr lang="ja-JP" altLang="en-US" sz="1200" dirty="0">
              <a:latin typeface="メイリオ" panose="020B0604030504040204" pitchFamily="50" charset="-128"/>
              <a:ea typeface="メイリオ" panose="020B0604030504040204" pitchFamily="50" charset="-128"/>
            </a:endParaRPr>
          </a:p>
        </p:txBody>
      </p:sp>
      <p:sp>
        <p:nvSpPr>
          <p:cNvPr id="65" name="楕円 64"/>
          <p:cNvSpPr/>
          <p:nvPr/>
        </p:nvSpPr>
        <p:spPr>
          <a:xfrm>
            <a:off x="7251994" y="2996481"/>
            <a:ext cx="1856590" cy="1843732"/>
          </a:xfrm>
          <a:prstGeom prst="ellipse">
            <a:avLst/>
          </a:prstGeom>
          <a:solidFill>
            <a:schemeClr val="bg1"/>
          </a:solidFill>
          <a:ln w="6350">
            <a:solidFill>
              <a:srgbClr val="FF883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a:p>
        </p:txBody>
      </p:sp>
      <p:sp>
        <p:nvSpPr>
          <p:cNvPr id="66" name="テキストボックス 83"/>
          <p:cNvSpPr txBox="1"/>
          <p:nvPr/>
        </p:nvSpPr>
        <p:spPr>
          <a:xfrm>
            <a:off x="7196129" y="3104937"/>
            <a:ext cx="1951550" cy="1508105"/>
          </a:xfrm>
          <a:prstGeom prst="rect">
            <a:avLst/>
          </a:prstGeom>
          <a:noFill/>
        </p:spPr>
        <p:txBody>
          <a:bodyPr wrap="square" rtlCol="0">
            <a:spAutoFit/>
          </a:bodyPr>
          <a:lstStyle/>
          <a:p>
            <a:pPr algn="ctr"/>
            <a:r>
              <a:rPr lang="ja-JP" altLang="en-US" dirty="0" smtClean="0">
                <a:latin typeface="メイリオ" panose="020B0604030504040204" pitchFamily="50" charset="-128"/>
                <a:ea typeface="メイリオ" panose="020B0604030504040204" pitchFamily="50" charset="-128"/>
              </a:rPr>
              <a:t>種目団体</a:t>
            </a:r>
            <a:endParaRPr lang="ja-JP" altLang="en-US" dirty="0">
              <a:latin typeface="メイリオ" panose="020B0604030504040204" pitchFamily="50" charset="-128"/>
              <a:ea typeface="メイリオ" panose="020B0604030504040204" pitchFamily="50" charset="-128"/>
            </a:endParaRPr>
          </a:p>
          <a:p>
            <a:pPr algn="ctr"/>
            <a:endParaRPr lang="ja-JP" altLang="en-US" sz="1200" dirty="0">
              <a:latin typeface="メイリオ" panose="020B0604030504040204" pitchFamily="50" charset="-128"/>
              <a:ea typeface="メイリオ" panose="020B0604030504040204" pitchFamily="50" charset="-128"/>
            </a:endParaRPr>
          </a:p>
          <a:p>
            <a:pPr algn="ctr"/>
            <a:r>
              <a:rPr lang="ja-JP" altLang="en-US" sz="1200" dirty="0" smtClean="0">
                <a:latin typeface="メイリオ" panose="020B0604030504040204" pitchFamily="50" charset="-128"/>
                <a:ea typeface="メイリオ" panose="020B0604030504040204" pitchFamily="50" charset="-128"/>
              </a:rPr>
              <a:t>協会会員</a:t>
            </a:r>
            <a:endParaRPr lang="ja-JP" altLang="en-US" sz="1200" dirty="0">
              <a:latin typeface="メイリオ" panose="020B0604030504040204" pitchFamily="50" charset="-128"/>
              <a:ea typeface="メイリオ" panose="020B0604030504040204" pitchFamily="50" charset="-128"/>
            </a:endParaRPr>
          </a:p>
          <a:p>
            <a:pPr lvl="0"/>
            <a:r>
              <a:rPr lang="ja-JP" altLang="en-US" sz="1200" dirty="0" smtClean="0">
                <a:latin typeface="メイリオ" panose="020B0604030504040204" pitchFamily="50" charset="-128"/>
                <a:ea typeface="メイリオ" panose="020B0604030504040204" pitchFamily="50" charset="-128"/>
              </a:rPr>
              <a:t>       　資格保持者</a:t>
            </a:r>
            <a:endParaRPr lang="en-US" altLang="ja-JP" sz="1200" dirty="0">
              <a:latin typeface="メイリオ" panose="020B0604030504040204" pitchFamily="50" charset="-128"/>
              <a:ea typeface="メイリオ" panose="020B0604030504040204" pitchFamily="50" charset="-128"/>
            </a:endParaRPr>
          </a:p>
          <a:p>
            <a:pPr lvl="0"/>
            <a:endParaRPr lang="en-US" altLang="ja-JP" sz="1200" dirty="0" smtClean="0">
              <a:solidFill>
                <a:srgbClr val="FF8810"/>
              </a:solidFill>
            </a:endParaRPr>
          </a:p>
          <a:p>
            <a:pPr lvl="0"/>
            <a:r>
              <a:rPr lang="en-US" altLang="ja-JP" sz="1200" dirty="0">
                <a:solidFill>
                  <a:srgbClr val="FF8810"/>
                </a:solidFill>
              </a:rPr>
              <a:t> </a:t>
            </a:r>
            <a:r>
              <a:rPr lang="ja-JP" altLang="en-US" sz="1200" dirty="0" smtClean="0">
                <a:solidFill>
                  <a:srgbClr val="FF8810"/>
                </a:solidFill>
                <a:latin typeface="メイリオ" panose="020B0604030504040204" pitchFamily="50" charset="-128"/>
                <a:ea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rPr>
              <a:t>種目の普及振興</a:t>
            </a:r>
            <a:endParaRPr lang="en-US" altLang="ja-JP" sz="1200" dirty="0">
              <a:solidFill>
                <a:prstClr val="black"/>
              </a:solidFill>
              <a:latin typeface="メイリオ" panose="020B0604030504040204" pitchFamily="50" charset="-128"/>
              <a:ea typeface="メイリオ" panose="020B0604030504040204" pitchFamily="50" charset="-128"/>
            </a:endParaRPr>
          </a:p>
          <a:p>
            <a:pPr lvl="0"/>
            <a:r>
              <a:rPr lang="ja-JP" altLang="en-US" sz="1200" dirty="0">
                <a:solidFill>
                  <a:srgbClr val="FF8810"/>
                </a:solidFill>
                <a:latin typeface="メイリオ" panose="020B0604030504040204" pitchFamily="50" charset="-128"/>
                <a:ea typeface="メイリオ" panose="020B0604030504040204" pitchFamily="50" charset="-128"/>
              </a:rPr>
              <a:t>　 </a:t>
            </a:r>
            <a:r>
              <a:rPr lang="ja-JP" altLang="en-US" sz="1200" dirty="0" smtClean="0">
                <a:solidFill>
                  <a:srgbClr val="FF8810"/>
                </a:solidFill>
                <a:latin typeface="メイリオ" panose="020B0604030504040204" pitchFamily="50" charset="-128"/>
                <a:ea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rPr>
              <a:t>指導者のやりがい</a:t>
            </a:r>
            <a:endParaRPr lang="ja-JP" altLang="en-US" sz="1200" dirty="0">
              <a:latin typeface="メイリオ" panose="020B0604030504040204" pitchFamily="50" charset="-128"/>
              <a:ea typeface="メイリオ" panose="020B0604030504040204" pitchFamily="50" charset="-128"/>
            </a:endParaRPr>
          </a:p>
        </p:txBody>
      </p:sp>
      <p:sp>
        <p:nvSpPr>
          <p:cNvPr id="68" name="楕円 67"/>
          <p:cNvSpPr/>
          <p:nvPr/>
        </p:nvSpPr>
        <p:spPr>
          <a:xfrm>
            <a:off x="6417462" y="1191054"/>
            <a:ext cx="1856590" cy="1843732"/>
          </a:xfrm>
          <a:prstGeom prst="ellipse">
            <a:avLst/>
          </a:prstGeom>
          <a:solidFill>
            <a:schemeClr val="bg1"/>
          </a:solidFill>
          <a:ln>
            <a:solidFill>
              <a:schemeClr val="accent1">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a:p>
        </p:txBody>
      </p:sp>
      <p:sp>
        <p:nvSpPr>
          <p:cNvPr id="69" name="テキストボックス 76"/>
          <p:cNvSpPr txBox="1"/>
          <p:nvPr/>
        </p:nvSpPr>
        <p:spPr>
          <a:xfrm>
            <a:off x="6232107" y="1350957"/>
            <a:ext cx="2272966" cy="1846659"/>
          </a:xfrm>
          <a:prstGeom prst="rect">
            <a:avLst/>
          </a:prstGeom>
          <a:noFill/>
        </p:spPr>
        <p:txBody>
          <a:bodyPr wrap="square" rtlCol="0">
            <a:spAutoFit/>
          </a:bodyPr>
          <a:lstStyle/>
          <a:p>
            <a:pPr algn="ctr"/>
            <a:r>
              <a:rPr lang="ja-JP" altLang="en-US" sz="1600" dirty="0" smtClean="0">
                <a:latin typeface="メイリオ" panose="020B0604030504040204" pitchFamily="50" charset="-128"/>
                <a:ea typeface="メイリオ" panose="020B0604030504040204" pitchFamily="50" charset="-128"/>
              </a:rPr>
              <a:t>スポーツ協会</a:t>
            </a:r>
            <a:r>
              <a:rPr lang="ja-JP" altLang="en-US" sz="1200" dirty="0" smtClean="0">
                <a:latin typeface="メイリオ" panose="020B0604030504040204" pitchFamily="50" charset="-128"/>
                <a:ea typeface="メイリオ" panose="020B0604030504040204" pitchFamily="50" charset="-128"/>
              </a:rPr>
              <a:t>等</a:t>
            </a:r>
          </a:p>
          <a:p>
            <a:pPr algn="ctr"/>
            <a:endParaRPr lang="en-US" altLang="ja-JP" sz="1200" dirty="0" smtClean="0">
              <a:latin typeface="メイリオ" panose="020B0604030504040204" pitchFamily="50" charset="-128"/>
              <a:ea typeface="メイリオ" panose="020B0604030504040204" pitchFamily="50" charset="-128"/>
            </a:endParaRPr>
          </a:p>
          <a:p>
            <a:pPr algn="ctr"/>
            <a:r>
              <a:rPr lang="ja-JP" altLang="en-US" sz="1200" dirty="0" smtClean="0">
                <a:latin typeface="メイリオ" panose="020B0604030504040204" pitchFamily="50" charset="-128"/>
                <a:ea typeface="メイリオ" panose="020B0604030504040204" pitchFamily="50" charset="-128"/>
              </a:rPr>
              <a:t>資格保持者</a:t>
            </a:r>
            <a:endParaRPr lang="ja-JP" altLang="en-US" sz="1200" dirty="0">
              <a:latin typeface="メイリオ" panose="020B0604030504040204" pitchFamily="50" charset="-128"/>
              <a:ea typeface="メイリオ" panose="020B0604030504040204" pitchFamily="50" charset="-128"/>
            </a:endParaRPr>
          </a:p>
          <a:p>
            <a:pPr lvl="0"/>
            <a:r>
              <a:rPr lang="en-US" altLang="ja-JP" sz="1200" dirty="0" smtClean="0">
                <a:latin typeface="メイリオ" panose="020B0604030504040204" pitchFamily="50" charset="-128"/>
                <a:ea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スポーツ</a:t>
            </a:r>
            <a:r>
              <a:rPr lang="ja-JP" altLang="en-US" sz="1200" dirty="0" smtClean="0">
                <a:latin typeface="メイリオ" panose="020B0604030504040204" pitchFamily="50" charset="-128"/>
                <a:ea typeface="メイリオ" panose="020B0604030504040204" pitchFamily="50" charset="-128"/>
              </a:rPr>
              <a:t>施設等の利用者</a:t>
            </a:r>
            <a:endParaRPr lang="en-US" altLang="ja-JP" sz="1200" dirty="0" smtClean="0">
              <a:latin typeface="メイリオ" panose="020B0604030504040204" pitchFamily="50" charset="-128"/>
              <a:ea typeface="メイリオ" panose="020B0604030504040204" pitchFamily="50" charset="-128"/>
            </a:endParaRPr>
          </a:p>
          <a:p>
            <a:pPr lvl="0"/>
            <a:endParaRPr lang="en-US" altLang="ja-JP" sz="1200" dirty="0" smtClean="0">
              <a:solidFill>
                <a:srgbClr val="FF8810"/>
              </a:solidFill>
            </a:endParaRPr>
          </a:p>
          <a:p>
            <a:pPr lvl="0"/>
            <a:r>
              <a:rPr lang="en-US" altLang="ja-JP" sz="1200" dirty="0">
                <a:solidFill>
                  <a:srgbClr val="FF8810"/>
                </a:solidFill>
              </a:rPr>
              <a:t> </a:t>
            </a:r>
            <a:r>
              <a:rPr lang="en-US" altLang="ja-JP" sz="1200" dirty="0" smtClean="0">
                <a:solidFill>
                  <a:srgbClr val="FF8810"/>
                </a:solidFill>
              </a:rPr>
              <a:t> </a:t>
            </a:r>
            <a:r>
              <a:rPr lang="en-US" altLang="ja-JP" sz="1400" dirty="0" smtClean="0">
                <a:solidFill>
                  <a:srgbClr val="FF8810"/>
                </a:solidFill>
              </a:rPr>
              <a:t> </a:t>
            </a:r>
            <a:r>
              <a:rPr lang="ja-JP" altLang="en-US" sz="1200" dirty="0" smtClean="0">
                <a:solidFill>
                  <a:srgbClr val="FF8810"/>
                </a:solidFill>
                <a:latin typeface="メイリオ" panose="020B0604030504040204" pitchFamily="50" charset="-128"/>
                <a:ea typeface="メイリオ" panose="020B0604030504040204" pitchFamily="50" charset="-128"/>
              </a:rPr>
              <a:t>👍</a:t>
            </a:r>
            <a:r>
              <a:rPr lang="ja-JP" altLang="en-US" sz="1200" dirty="0" smtClean="0">
                <a:solidFill>
                  <a:srgbClr val="FF6600"/>
                </a:solidFill>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スポーツや文化芸術　</a:t>
            </a:r>
            <a:endParaRPr lang="en-US" altLang="ja-JP" sz="1200" dirty="0" smtClean="0">
              <a:latin typeface="メイリオ" panose="020B0604030504040204" pitchFamily="50" charset="-128"/>
              <a:ea typeface="メイリオ" panose="020B0604030504040204" pitchFamily="50" charset="-128"/>
            </a:endParaRPr>
          </a:p>
          <a:p>
            <a:pPr lvl="0"/>
            <a:r>
              <a:rPr lang="ja-JP" altLang="en-US" sz="1200" dirty="0">
                <a:latin typeface="メイリオ" panose="020B0604030504040204" pitchFamily="50" charset="-128"/>
                <a:ea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rPr>
              <a:t>　　活動の促進</a:t>
            </a:r>
          </a:p>
          <a:p>
            <a:pPr algn="ctr"/>
            <a:endParaRPr lang="en-US" altLang="ja-JP" sz="1200" dirty="0" smtClean="0">
              <a:latin typeface="メイリオ" panose="020B0604030504040204" pitchFamily="50" charset="-128"/>
              <a:ea typeface="メイリオ" panose="020B0604030504040204" pitchFamily="50" charset="-128"/>
            </a:endParaRPr>
          </a:p>
          <a:p>
            <a:pPr algn="ctr"/>
            <a:endParaRPr lang="ja-JP" altLang="en-US" sz="1200" dirty="0">
              <a:latin typeface="メイリオ" panose="020B0604030504040204" pitchFamily="50" charset="-128"/>
              <a:ea typeface="メイリオ" panose="020B0604030504040204" pitchFamily="50" charset="-128"/>
            </a:endParaRPr>
          </a:p>
        </p:txBody>
      </p:sp>
      <p:cxnSp>
        <p:nvCxnSpPr>
          <p:cNvPr id="71" name="直線コネクタ 70"/>
          <p:cNvCxnSpPr/>
          <p:nvPr/>
        </p:nvCxnSpPr>
        <p:spPr>
          <a:xfrm>
            <a:off x="6594188" y="1622162"/>
            <a:ext cx="1548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4172428" y="1640650"/>
            <a:ext cx="1548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3" name="テキストボックス 27"/>
          <p:cNvSpPr txBox="1"/>
          <p:nvPr/>
        </p:nvSpPr>
        <p:spPr>
          <a:xfrm>
            <a:off x="4879791" y="3033635"/>
            <a:ext cx="2577222" cy="400110"/>
          </a:xfrm>
          <a:prstGeom prst="rect">
            <a:avLst/>
          </a:prstGeom>
          <a:noFill/>
          <a:extLst>
            <a:ext uri="{909E8E84-426E-40DD-AFC4-6F175D3DCCD1}">
              <a14:hiddenFill xmlns:a14="http://schemas.microsoft.com/office/drawing/2010/main">
                <a:solidFill>
                  <a:schemeClr val="accent4">
                    <a:lumMod val="60000"/>
                    <a:lumOff val="40000"/>
                  </a:schemeClr>
                </a:solidFill>
              </a14:hiddenFill>
            </a:ext>
          </a:extLst>
        </p:spPr>
        <p:txBody>
          <a:bodyPr wrap="square" rtlCol="0">
            <a:spAutoFit/>
          </a:bodyPr>
          <a:lstStyle/>
          <a:p>
            <a:r>
              <a:rPr lang="ja-JP" altLang="en-US" sz="2000" b="1" dirty="0" smtClean="0">
                <a:latin typeface="メイリオ" panose="020B0604030504040204" pitchFamily="50" charset="-128"/>
                <a:ea typeface="メイリオ" panose="020B0604030504040204" pitchFamily="50" charset="-128"/>
              </a:rPr>
              <a:t>市民参画の機会拡大</a:t>
            </a:r>
            <a:endParaRPr lang="ja-JP" altLang="en-US" sz="2400" b="1" dirty="0">
              <a:latin typeface="メイリオ" panose="020B0604030504040204" pitchFamily="50" charset="-128"/>
              <a:ea typeface="メイリオ" panose="020B0604030504040204" pitchFamily="50" charset="-128"/>
            </a:endParaRPr>
          </a:p>
        </p:txBody>
      </p:sp>
      <p:cxnSp>
        <p:nvCxnSpPr>
          <p:cNvPr id="74" name="直線コネクタ 73"/>
          <p:cNvCxnSpPr/>
          <p:nvPr/>
        </p:nvCxnSpPr>
        <p:spPr>
          <a:xfrm>
            <a:off x="7389068" y="3488273"/>
            <a:ext cx="1620000" cy="0"/>
          </a:xfrm>
          <a:prstGeom prst="line">
            <a:avLst/>
          </a:prstGeom>
          <a:ln w="38100" cmpd="sng">
            <a:solidFill>
              <a:srgbClr val="FF6600"/>
            </a:solidFill>
            <a:prstDash val="solid"/>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4268700" y="5100560"/>
            <a:ext cx="1548000" cy="0"/>
          </a:xfrm>
          <a:prstGeom prst="line">
            <a:avLst/>
          </a:prstGeom>
          <a:ln w="38100" cmpd="sng">
            <a:solidFill>
              <a:srgbClr val="FF6600"/>
            </a:solidFill>
            <a:prstDash val="solid"/>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6453637" y="5096321"/>
            <a:ext cx="1512000" cy="0"/>
          </a:xfrm>
          <a:prstGeom prst="line">
            <a:avLst/>
          </a:prstGeom>
          <a:ln w="38100" cmpd="sng">
            <a:solidFill>
              <a:srgbClr val="FF6600"/>
            </a:solidFill>
            <a:prstDash val="solid"/>
          </a:ln>
        </p:spPr>
        <p:style>
          <a:lnRef idx="1">
            <a:schemeClr val="accent1"/>
          </a:lnRef>
          <a:fillRef idx="0">
            <a:schemeClr val="accent1"/>
          </a:fillRef>
          <a:effectRef idx="0">
            <a:schemeClr val="accent1"/>
          </a:effectRef>
          <a:fontRef idx="minor">
            <a:schemeClr val="tx1"/>
          </a:fontRef>
        </p:style>
      </p:cxnSp>
      <p:grpSp>
        <p:nvGrpSpPr>
          <p:cNvPr id="11" name="グループ化 10"/>
          <p:cNvGrpSpPr/>
          <p:nvPr/>
        </p:nvGrpSpPr>
        <p:grpSpPr>
          <a:xfrm>
            <a:off x="-12065" y="64770"/>
            <a:ext cx="2834005" cy="565150"/>
            <a:chOff x="-39" y="128"/>
            <a:chExt cx="4463" cy="890"/>
          </a:xfrm>
        </p:grpSpPr>
        <p:sp>
          <p:nvSpPr>
            <p:cNvPr id="12" name="四角形 11"/>
            <p:cNvSpPr/>
            <p:nvPr/>
          </p:nvSpPr>
          <p:spPr>
            <a:xfrm>
              <a:off x="-39" y="565"/>
              <a:ext cx="680" cy="189"/>
            </a:xfrm>
            <a:prstGeom prst="rect">
              <a:avLst/>
            </a:prstGeom>
            <a:solidFill>
              <a:srgbClr val="1091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正方形/長方形 8"/>
            <p:cNvSpPr/>
            <p:nvPr/>
          </p:nvSpPr>
          <p:spPr>
            <a:xfrm>
              <a:off x="731" y="128"/>
              <a:ext cx="3693" cy="890"/>
            </a:xfrm>
            <a:prstGeom prst="rect">
              <a:avLst/>
            </a:prstGeom>
            <a:noFill/>
            <a:extLst>
              <a:ext uri="{909E8E84-426E-40DD-AFC4-6F175D3DCCD1}">
                <a14:hiddenFill xmlns:a14="http://schemas.microsoft.com/office/drawing/2010/main">
                  <a:solidFill>
                    <a:schemeClr val="bg2"/>
                  </a:solidFill>
                </a14:hiddenFill>
              </a:ext>
            </a:extLst>
          </p:spPr>
          <p:txBody>
            <a:bodyPr wrap="square" lIns="36000" tIns="36000" rIns="36000" bIns="36000" anchor="ctr" anchorCtr="0">
              <a:spAutoFit/>
            </a:bodyPr>
            <a:lstStyle/>
            <a:p>
              <a:pPr>
                <a:lnSpc>
                  <a:spcPct val="200000"/>
                </a:lnSpc>
                <a:buNone/>
              </a:pPr>
              <a:r>
                <a:rPr lang="en-US" altLang="ja-JP" sz="1600" spc="-1" dirty="0">
                  <a:solidFill>
                    <a:srgbClr val="000000"/>
                  </a:solidFill>
                  <a:latin typeface="メイリオ" panose="020B0604030504040204" pitchFamily="50" charset="-128"/>
                  <a:ea typeface="メイリオ" panose="020B0604030504040204" pitchFamily="50" charset="-128"/>
                </a:rPr>
                <a:t>2-</a:t>
              </a:r>
              <a:r>
                <a:rPr lang="ja-JP" altLang="en-US" sz="1600" spc="-1" dirty="0">
                  <a:solidFill>
                    <a:srgbClr val="000000"/>
                  </a:solidFill>
                  <a:latin typeface="メイリオ" panose="020B0604030504040204" pitchFamily="50" charset="-128"/>
                  <a:ea typeface="メイリオ" panose="020B0604030504040204" pitchFamily="50" charset="-128"/>
                </a:rPr>
                <a:t>１　指導員の確保</a:t>
              </a:r>
            </a:p>
          </p:txBody>
        </p:sp>
      </p:grpSp>
      <p:sp>
        <p:nvSpPr>
          <p:cNvPr id="51" name="楕円 50"/>
          <p:cNvSpPr/>
          <p:nvPr/>
        </p:nvSpPr>
        <p:spPr>
          <a:xfrm>
            <a:off x="9437996" y="6433542"/>
            <a:ext cx="396000" cy="373657"/>
          </a:xfrm>
          <a:prstGeom prst="ellipse">
            <a:avLst/>
          </a:prstGeom>
          <a:solidFill>
            <a:schemeClr val="bg1"/>
          </a:solidFill>
          <a:ln>
            <a:solidFill>
              <a:schemeClr val="tx1">
                <a:alpha val="98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dirty="0" smtClean="0">
                <a:solidFill>
                  <a:schemeClr val="tx1"/>
                </a:solidFill>
                <a:latin typeface="Algerian" panose="04020705040A02060702" pitchFamily="82" charset="0"/>
              </a:rPr>
              <a:t>8</a:t>
            </a:r>
          </a:p>
        </p:txBody>
      </p:sp>
      <p:grpSp>
        <p:nvGrpSpPr>
          <p:cNvPr id="52" name="グループ化 51"/>
          <p:cNvGrpSpPr/>
          <p:nvPr/>
        </p:nvGrpSpPr>
        <p:grpSpPr>
          <a:xfrm>
            <a:off x="2663601" y="5344276"/>
            <a:ext cx="1484584" cy="1130800"/>
            <a:chOff x="-2647909" y="3392987"/>
            <a:chExt cx="804090" cy="542566"/>
          </a:xfrm>
          <a:solidFill>
            <a:srgbClr val="FF9933"/>
          </a:solidFill>
        </p:grpSpPr>
        <p:sp>
          <p:nvSpPr>
            <p:cNvPr id="53" name="楕円 52"/>
            <p:cNvSpPr/>
            <p:nvPr/>
          </p:nvSpPr>
          <p:spPr>
            <a:xfrm>
              <a:off x="-2647909" y="3506881"/>
              <a:ext cx="804090" cy="4286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二等辺三角形 53"/>
            <p:cNvSpPr/>
            <p:nvPr/>
          </p:nvSpPr>
          <p:spPr>
            <a:xfrm rot="19281002" flipV="1">
              <a:off x="-2163696" y="3392987"/>
              <a:ext cx="260223" cy="31773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8" name="正方形/長方形 57"/>
          <p:cNvSpPr/>
          <p:nvPr/>
        </p:nvSpPr>
        <p:spPr>
          <a:xfrm>
            <a:off x="2820535" y="5761447"/>
            <a:ext cx="1441406" cy="461665"/>
          </a:xfrm>
          <a:prstGeom prst="rect">
            <a:avLst/>
          </a:prstGeom>
        </p:spPr>
        <p:txBody>
          <a:bodyPr wrap="square">
            <a:spAutoFit/>
          </a:bodyPr>
          <a:lstStyle/>
          <a:p>
            <a:r>
              <a:rPr lang="ja-JP" altLang="en-US" sz="1200" dirty="0">
                <a:solidFill>
                  <a:schemeClr val="bg1"/>
                </a:solidFill>
                <a:latin typeface="メイリオ" panose="020B0604030504040204" pitchFamily="50" charset="-128"/>
                <a:ea typeface="メイリオ" panose="020B0604030504040204" pitchFamily="50" charset="-128"/>
              </a:rPr>
              <a:t>👍参加者</a:t>
            </a:r>
            <a:r>
              <a:rPr lang="ja-JP" altLang="en-US" sz="1200" dirty="0" smtClean="0">
                <a:solidFill>
                  <a:schemeClr val="bg1"/>
                </a:solidFill>
                <a:latin typeface="メイリオ" panose="020B0604030504040204" pitchFamily="50" charset="-128"/>
                <a:ea typeface="メイリオ" panose="020B0604030504040204" pitchFamily="50" charset="-128"/>
              </a:rPr>
              <a:t>にも</a:t>
            </a:r>
            <a:endParaRPr lang="en-US" altLang="ja-JP" sz="1200" dirty="0" smtClean="0">
              <a:solidFill>
                <a:schemeClr val="bg1"/>
              </a:solidFill>
              <a:latin typeface="メイリオ" panose="020B0604030504040204" pitchFamily="50" charset="-128"/>
              <a:ea typeface="メイリオ" panose="020B0604030504040204" pitchFamily="50" charset="-128"/>
            </a:endParaRPr>
          </a:p>
          <a:p>
            <a:r>
              <a:rPr lang="ja-JP" altLang="en-US" sz="1200" dirty="0" smtClean="0">
                <a:solidFill>
                  <a:schemeClr val="bg1"/>
                </a:solidFill>
                <a:latin typeface="メイリオ" panose="020B0604030504040204" pitchFamily="50" charset="-128"/>
                <a:ea typeface="メイリオ" panose="020B0604030504040204" pitchFamily="50" charset="-128"/>
              </a:rPr>
              <a:t>広がるメリット</a:t>
            </a:r>
            <a:endParaRPr lang="ja-JP" altLang="en-US" sz="1200" dirty="0">
              <a:solidFill>
                <a:schemeClr val="bg1"/>
              </a:solidFill>
              <a:latin typeface="メイリオ" panose="020B0604030504040204" pitchFamily="50" charset="-128"/>
              <a:ea typeface="メイリオ" panose="020B0604030504040204" pitchFamily="50" charset="-128"/>
            </a:endParaRPr>
          </a:p>
        </p:txBody>
      </p:sp>
      <p:cxnSp>
        <p:nvCxnSpPr>
          <p:cNvPr id="3" name="直線コネクタ 2"/>
          <p:cNvCxnSpPr/>
          <p:nvPr/>
        </p:nvCxnSpPr>
        <p:spPr>
          <a:xfrm flipV="1">
            <a:off x="807355" y="4594564"/>
            <a:ext cx="937366" cy="383268"/>
          </a:xfrm>
          <a:prstGeom prst="line">
            <a:avLst/>
          </a:prstGeom>
          <a:ln w="3175">
            <a:solidFill>
              <a:schemeClr val="tx1"/>
            </a:solidFill>
            <a:headEnd type="none" w="med" len="med"/>
            <a:tailEnd type="arrow" w="sm" len="sm"/>
          </a:ln>
        </p:spPr>
        <p:style>
          <a:lnRef idx="1">
            <a:schemeClr val="accent2"/>
          </a:lnRef>
          <a:fillRef idx="0">
            <a:schemeClr val="accent2"/>
          </a:fillRef>
          <a:effectRef idx="0">
            <a:schemeClr val="accent2"/>
          </a:effectRef>
          <a:fontRef idx="minor">
            <a:schemeClr val="tx1"/>
          </a:fontRef>
        </p:style>
      </p:cxnSp>
      <p:cxnSp>
        <p:nvCxnSpPr>
          <p:cNvPr id="60" name="直線コネクタ 59"/>
          <p:cNvCxnSpPr/>
          <p:nvPr/>
        </p:nvCxnSpPr>
        <p:spPr>
          <a:xfrm>
            <a:off x="970952" y="4217818"/>
            <a:ext cx="684000" cy="8759"/>
          </a:xfrm>
          <a:prstGeom prst="line">
            <a:avLst/>
          </a:prstGeom>
          <a:ln w="3175">
            <a:solidFill>
              <a:schemeClr val="tx1"/>
            </a:solidFill>
            <a:headEnd type="none" w="med" len="med"/>
            <a:tailEnd type="arrow" w="sm" len="sm"/>
          </a:ln>
        </p:spPr>
        <p:style>
          <a:lnRef idx="1">
            <a:schemeClr val="accent2"/>
          </a:lnRef>
          <a:fillRef idx="0">
            <a:schemeClr val="accent2"/>
          </a:fillRef>
          <a:effectRef idx="0">
            <a:schemeClr val="accent2"/>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422</TotalTime>
  <Words>3904</Words>
  <Application>Microsoft Office PowerPoint</Application>
  <PresentationFormat>A4 210 x 297 mm</PresentationFormat>
  <Paragraphs>504</Paragraphs>
  <Slides>17</Slides>
  <Notes>8</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17</vt:i4>
      </vt:variant>
    </vt:vector>
  </HeadingPairs>
  <TitlesOfParts>
    <vt:vector size="31" baseType="lpstr">
      <vt:lpstr>BIZ UDPゴシック</vt:lpstr>
      <vt:lpstr>BIZ UDゴシック</vt:lpstr>
      <vt:lpstr>BIZ UD明朝 Medium</vt:lpstr>
      <vt:lpstr>DejaVu Sans</vt:lpstr>
      <vt:lpstr>Yu Gothic UI Semilight</vt:lpstr>
      <vt:lpstr>メイリオ</vt:lpstr>
      <vt:lpstr>Agency FB</vt:lpstr>
      <vt:lpstr>Algerian</vt:lpstr>
      <vt:lpstr>Arial</vt:lpstr>
      <vt:lpstr>Calibri</vt:lpstr>
      <vt:lpstr>Calibri Light</vt:lpstr>
      <vt:lpstr>Times New Roman</vt:lpstr>
      <vt:lpstr>Wingdings</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古牧　大輔</dc:creator>
  <cp:lastModifiedBy>古牧　大輔</cp:lastModifiedBy>
  <cp:revision>886</cp:revision>
  <cp:lastPrinted>2022-11-29T01:15:53Z</cp:lastPrinted>
  <dcterms:created xsi:type="dcterms:W3CDTF">2022-07-14T08:31:00Z</dcterms:created>
  <dcterms:modified xsi:type="dcterms:W3CDTF">2022-12-07T03:33:26Z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1041-10.8.0.5727</vt:lpwstr>
  </property>
  <property fmtid="{D5CDD505-2E9C-101B-9397-08002B2CF9AE}" pid="3" name="Notes">
    <vt:i4>12</vt:i4>
  </property>
  <property fmtid="{D5CDD505-2E9C-101B-9397-08002B2CF9AE}" pid="4" name="PresentationFormat">
    <vt:lpwstr>A4 210 x 297 mm</vt:lpwstr>
  </property>
  <property fmtid="{D5CDD505-2E9C-101B-9397-08002B2CF9AE}" pid="5" name="Slides">
    <vt:i4>24</vt:i4>
  </property>
</Properties>
</file>