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446" r:id="rId3"/>
    <p:sldId id="449" r:id="rId4"/>
    <p:sldId id="452" r:id="rId5"/>
    <p:sldId id="455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大樹（地方創生推進事務局）" initials="佐藤" lastIdx="1" clrIdx="0">
    <p:extLst>
      <p:ext uri="{19B8F6BF-5375-455C-9EA6-DF929625EA0E}">
        <p15:presenceInfo xmlns:p15="http://schemas.microsoft.com/office/powerpoint/2012/main" userId="S-1-5-21-2022458152-3381638288-3706476089-111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FD9FF"/>
    <a:srgbClr val="FFCCFF"/>
    <a:srgbClr val="FF0066"/>
    <a:srgbClr val="067CA6"/>
    <a:srgbClr val="0C446B"/>
    <a:srgbClr val="BBD6EF"/>
    <a:srgbClr val="0874A4"/>
    <a:srgbClr val="CAD4E0"/>
    <a:srgbClr val="B1B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5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14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heme" Target="theme/theme1.xml" /><Relationship Id="rId5" Type="http://schemas.openxmlformats.org/officeDocument/2006/relationships/slide" Target="slides/slide3.xml" /><Relationship Id="rId10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9969AC3-423A-406C-9CDA-5104FC2843F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BDF813AA-3448-4CD9-B63A-614559163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3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9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4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6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0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0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2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5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8EAF-5051-49DC-BD35-7E1D4E4AEF3F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1634-7419-4DE4-9132-A9EA730556A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2570" y="598855"/>
            <a:ext cx="8987459" cy="613513"/>
          </a:xfrm>
          <a:prstGeom prst="rect">
            <a:avLst/>
          </a:prstGeom>
          <a:solidFill>
            <a:srgbClr val="0C44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 smtClean="0">
                <a:solidFill>
                  <a:schemeClr val="bg1"/>
                </a:solidFill>
              </a:rPr>
              <a:t>事業所・団体名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endParaRPr kumimoji="1" lang="ja-JP" altLang="en-US" b="1" u="sng" dirty="0">
              <a:solidFill>
                <a:schemeClr val="bg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-3264380" y="2319558"/>
            <a:ext cx="3082955" cy="6094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該当するＳＤＧｓ目標」　には、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該当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するアイコン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３つまで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貼り付けてください。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25682"/>
              </p:ext>
            </p:extLst>
          </p:nvPr>
        </p:nvGraphicFramePr>
        <p:xfrm>
          <a:off x="72571" y="2533650"/>
          <a:ext cx="4484189" cy="421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03729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  <a:gridCol w="3680460">
                  <a:extLst>
                    <a:ext uri="{9D8B030D-6E8A-4147-A177-3AD203B41FA5}">
                      <a16:colId xmlns:a16="http://schemas.microsoft.com/office/drawing/2014/main" val="3183412318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該当する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</a:t>
                      </a:r>
                      <a:endParaRPr kumimoji="1" lang="ja-JP" altLang="en-US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に関して現在取り組んでいることを記入の  </a:t>
                      </a:r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上、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関係する主要なゴール</a:t>
                      </a:r>
                      <a:r>
                        <a:rPr kumimoji="1" lang="ja-JP" altLang="en-US" sz="1200" b="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（３つまで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を左から選んでください。</a:t>
                      </a:r>
                      <a:r>
                        <a:rPr kumimoji="1" lang="en-US" altLang="ja-JP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必ずしも３つ選ぶ必要はありません。</a:t>
                      </a:r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具体的な数値も含めて記載していただきますと、評価の際の参考になります。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年間〇〇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kg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の削減に貢献している等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93725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70149"/>
                  </a:ext>
                </a:extLst>
              </a:tr>
            </a:tbl>
          </a:graphicData>
        </a:graphic>
      </p:graphicFrame>
      <p:pic>
        <p:nvPicPr>
          <p:cNvPr id="101" name="図 100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264380" y="3012248"/>
            <a:ext cx="720000" cy="72000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6966" y="3012248"/>
            <a:ext cx="720000" cy="72000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9552" y="3012248"/>
            <a:ext cx="720000" cy="72000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-872138" y="3012248"/>
            <a:ext cx="720000" cy="720000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-3264380" y="3798484"/>
            <a:ext cx="720000" cy="72000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-2464951" y="3795248"/>
            <a:ext cx="720000" cy="720000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59212" y="4593252"/>
            <a:ext cx="720000" cy="72000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72138" y="4593252"/>
            <a:ext cx="720000" cy="720000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459212" y="5364601"/>
            <a:ext cx="720000" cy="720000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872138" y="5388223"/>
            <a:ext cx="720000" cy="720000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 preferRelativeResize="0"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-3264380" y="6143102"/>
            <a:ext cx="720000" cy="720000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665521" y="3798484"/>
            <a:ext cx="720000" cy="72000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 preferRelativeResize="0"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-872138" y="3798281"/>
            <a:ext cx="720000" cy="720000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264380" y="4586100"/>
            <a:ext cx="720000" cy="720000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 preferRelativeResize="0"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-1669552" y="4586100"/>
            <a:ext cx="720000" cy="72000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3264380" y="5364601"/>
            <a:ext cx="720000" cy="720000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 preferRelativeResize="0">
            <a:picLocks/>
          </p:cNvPicPr>
          <p:nvPr/>
        </p:nvPicPr>
        <p:blipFill>
          <a:blip r:embed="rId18"/>
          <a:stretch>
            <a:fillRect/>
          </a:stretch>
        </p:blipFill>
        <p:spPr>
          <a:xfrm>
            <a:off x="-1669552" y="5372336"/>
            <a:ext cx="720000" cy="720000"/>
          </a:xfrm>
          <a:prstGeom prst="rect">
            <a:avLst/>
          </a:prstGeom>
        </p:spPr>
      </p:pic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50161"/>
              </p:ext>
            </p:extLst>
          </p:nvPr>
        </p:nvGraphicFramePr>
        <p:xfrm>
          <a:off x="4613985" y="2533649"/>
          <a:ext cx="4446045" cy="42032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6045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6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取組イメージ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22550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取組内容について、閲覧者の理解を助けるための図表（取組イメージ図や体制図、写真等）を挿入してください。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26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ポイント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sp>
        <p:nvSpPr>
          <p:cNvPr id="33" name="タイトル 1"/>
          <p:cNvSpPr txBox="1">
            <a:spLocks/>
          </p:cNvSpPr>
          <p:nvPr/>
        </p:nvSpPr>
        <p:spPr>
          <a:xfrm>
            <a:off x="0" y="97957"/>
            <a:ext cx="9138301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67CA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67CA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522485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6D45ED25-37B3-4408-BB3C-DD3753D2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07742"/>
              </p:ext>
            </p:extLst>
          </p:nvPr>
        </p:nvGraphicFramePr>
        <p:xfrm>
          <a:off x="72571" y="1285388"/>
          <a:ext cx="8987460" cy="11996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4662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84083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11996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取組概要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どのような取組を行っているか概要を簡潔に記入してください。</a:t>
                      </a:r>
                      <a:endParaRPr kumimoji="1" lang="en-US" altLang="ja-JP" sz="1400" b="0" i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sp>
        <p:nvSpPr>
          <p:cNvPr id="5" name="線吹き出し 1 (枠付き) 4"/>
          <p:cNvSpPr/>
          <p:nvPr/>
        </p:nvSpPr>
        <p:spPr>
          <a:xfrm>
            <a:off x="9601199" y="48382"/>
            <a:ext cx="3014664" cy="682928"/>
          </a:xfrm>
          <a:prstGeom prst="borderCallout1">
            <a:avLst>
              <a:gd name="adj1" fmla="val 53072"/>
              <a:gd name="adj2" fmla="val 430"/>
              <a:gd name="adj3" fmla="val 33760"/>
              <a:gd name="adj4" fmla="val -1513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取組のタイトルを入力して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「タイトル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削除してご提出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38" name="線吹き出し 1 (枠付き) 37"/>
          <p:cNvSpPr/>
          <p:nvPr/>
        </p:nvSpPr>
        <p:spPr>
          <a:xfrm>
            <a:off x="9601199" y="848380"/>
            <a:ext cx="3014663" cy="2946868"/>
          </a:xfrm>
          <a:prstGeom prst="borderCallout1">
            <a:avLst>
              <a:gd name="adj1" fmla="val 11022"/>
              <a:gd name="adj2" fmla="val 909"/>
              <a:gd name="adj3" fmla="val 7325"/>
              <a:gd name="adj4" fmla="val -14659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取組に関わるすべての事業所・団体を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記載する必要はございません。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応募に賛同し、協力を得られた事業所・団体名を連盟で記載してください。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複数の事業所・団体を記載の場合、文字数や文字サイズを考慮し、同業種や同形態の事業所・団体を「○○業」「□□団体」という形で表記をお願いさせていただく場合があります。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例）株式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会社○○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△△団体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□□学校</a:t>
            </a: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-3264380" y="0"/>
            <a:ext cx="3085088" cy="2086622"/>
            <a:chOff x="-3264380" y="157965"/>
            <a:chExt cx="3085088" cy="2086622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の際は</a:t>
              </a:r>
              <a:r>
                <a:rPr kumimoji="1" lang="ja-JP" altLang="en-US" sz="1200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</a:t>
              </a:r>
              <a:r>
                <a:rPr kumimoji="1" lang="ja-JP" altLang="en-US" sz="12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内容は枠内に収めてください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2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532907" y="3990210"/>
            <a:ext cx="3082955" cy="10500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枠のサイズを変更したり、枠の行を削除したり、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様式の変更は行わないでください。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3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72624"/>
              </p:ext>
            </p:extLst>
          </p:nvPr>
        </p:nvGraphicFramePr>
        <p:xfrm>
          <a:off x="52378" y="95245"/>
          <a:ext cx="4525971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25971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取組が開始されたきっかけと展開</a:t>
                      </a:r>
                      <a:endParaRPr kumimoji="1" lang="ja-JP" altLang="en-US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取組が開始されたきっかけや困難な状況を克服したエピソード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などをできるだけ詳しく記入してください。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６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応募した取組の今後の計画・展開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29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応募した取組を今後どのように計画・展開</a:t>
                      </a:r>
                      <a:r>
                        <a:rPr kumimoji="1" lang="en-US" altLang="ja-JP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していきたいか</a:t>
                      </a:r>
                      <a:r>
                        <a:rPr kumimoji="1" lang="en-US" altLang="ja-JP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94991"/>
              </p:ext>
            </p:extLst>
          </p:nvPr>
        </p:nvGraphicFramePr>
        <p:xfrm>
          <a:off x="4669765" y="95246"/>
          <a:ext cx="4388510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8510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汎用性</a:t>
                      </a:r>
                      <a:r>
                        <a:rPr kumimoji="1" lang="en-US" altLang="ja-JP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他の事業所・団体が参加・真似しやすい</a:t>
                      </a:r>
                      <a:r>
                        <a:rPr kumimoji="1" lang="en-US" altLang="ja-JP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ポイント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633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他の事業所・団体が参加したり、真似しやすいポイントをできるだけ詳しく記入してください。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図やイラストを添付してもけっこうです。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-3264380" y="157965"/>
            <a:ext cx="3085088" cy="2086622"/>
            <a:chOff x="-3264380" y="157965"/>
            <a:chExt cx="3085088" cy="208662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の際は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</a:t>
              </a:r>
              <a:r>
                <a:rPr kumimoji="1" lang="ja-JP" altLang="en-US" sz="12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内容は枠内に収めてください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2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9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459867"/>
              </p:ext>
            </p:extLst>
          </p:nvPr>
        </p:nvGraphicFramePr>
        <p:xfrm>
          <a:off x="50800" y="5897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問い合わせ代表の事業所若しくは団体名の先頭に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80188"/>
              </p:ext>
            </p:extLst>
          </p:nvPr>
        </p:nvGraphicFramePr>
        <p:xfrm>
          <a:off x="50800" y="1647220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39932"/>
              </p:ext>
            </p:extLst>
          </p:nvPr>
        </p:nvGraphicFramePr>
        <p:xfrm>
          <a:off x="57150" y="2706031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00276"/>
              </p:ext>
            </p:extLst>
          </p:nvPr>
        </p:nvGraphicFramePr>
        <p:xfrm>
          <a:off x="50800" y="3758303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11201"/>
              </p:ext>
            </p:extLst>
          </p:nvPr>
        </p:nvGraphicFramePr>
        <p:xfrm>
          <a:off x="50800" y="58746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49735"/>
              </p:ext>
            </p:extLst>
          </p:nvPr>
        </p:nvGraphicFramePr>
        <p:xfrm>
          <a:off x="57150" y="4817114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7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89600"/>
              </p:ext>
            </p:extLst>
          </p:nvPr>
        </p:nvGraphicFramePr>
        <p:xfrm>
          <a:off x="50800" y="5897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問い合わせ代表の事業所若しくは団体名の先頭に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00445"/>
              </p:ext>
            </p:extLst>
          </p:nvPr>
        </p:nvGraphicFramePr>
        <p:xfrm>
          <a:off x="50800" y="1647220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64278"/>
              </p:ext>
            </p:extLst>
          </p:nvPr>
        </p:nvGraphicFramePr>
        <p:xfrm>
          <a:off x="57150" y="2706031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88008"/>
              </p:ext>
            </p:extLst>
          </p:nvPr>
        </p:nvGraphicFramePr>
        <p:xfrm>
          <a:off x="50800" y="3758303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75271"/>
              </p:ext>
            </p:extLst>
          </p:nvPr>
        </p:nvGraphicFramePr>
        <p:xfrm>
          <a:off x="50800" y="5874617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98449"/>
              </p:ext>
            </p:extLst>
          </p:nvPr>
        </p:nvGraphicFramePr>
        <p:xfrm>
          <a:off x="57150" y="4817114"/>
          <a:ext cx="9029700" cy="777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5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491747A-C01C-401F-8A7B-16C736434FAA}" vid="{960E631B-0A63-4D8A-95DF-3A258DBC1AC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6395</TotalTime>
  <Words>846</Words>
  <Application>Microsoft Office PowerPoint</Application>
  <PresentationFormat>画面に合わせる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Default Theme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Yamazaki Hiromu</dc:creator>
  <cp:lastModifiedBy>赤池　茜音</cp:lastModifiedBy>
  <cp:revision>477</cp:revision>
  <cp:lastPrinted>2021-06-04T01:25:39Z</cp:lastPrinted>
  <dcterms:created xsi:type="dcterms:W3CDTF">2019-06-05T08:09:35Z</dcterms:created>
  <dcterms:modified xsi:type="dcterms:W3CDTF">2023-06-19T07:07:12Z</dcterms:modified>
</cp:coreProperties>
</file>