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9" r:id="rId3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F3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3053" autoAdjust="0"/>
  </p:normalViewPr>
  <p:slideViewPr>
    <p:cSldViewPr snapToGrid="0" showGuides="1">
      <p:cViewPr>
        <p:scale>
          <a:sx n="90" d="100"/>
          <a:sy n="90" d="100"/>
        </p:scale>
        <p:origin x="1230" y="78"/>
      </p:cViewPr>
      <p:guideLst>
        <p:guide orient="horz" pos="3097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201" y="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C5636C5F-74F1-42E5-91AA-52A7CC2AA852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39" y="4925235"/>
            <a:ext cx="5682588" cy="402943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33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201" y="972133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5A38C8A6-B919-4910-8B55-33F7C1F03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38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8C8A6-B919-4910-8B55-33F7C1F03C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92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8C8A6-B919-4910-8B55-33F7C1F03CB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981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99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10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6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93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42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26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17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74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6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C1BA7-C9FE-407E-87C3-0C825D8972AC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43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3.png" /><Relationship Id="rId5" Type="http://schemas.openxmlformats.org/officeDocument/2006/relationships/hyperlink" Target="#" TargetMode="External" /><Relationship Id="rId4" Type="http://schemas.openxmlformats.org/officeDocument/2006/relationships/image" Target="../media/image2.jpe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758" y="2473"/>
            <a:ext cx="6857061" cy="369332"/>
          </a:xfrm>
          <a:prstGeom prst="rect">
            <a:avLst/>
          </a:prstGeom>
          <a:solidFill>
            <a:srgbClr val="4C9F38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b" anchorCtr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静岡市農業振興計画見直し（案）への意見を募集します！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056" y="1386087"/>
            <a:ext cx="1498371" cy="10594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460" y="3699180"/>
            <a:ext cx="1976944" cy="1397769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96142" y="1384533"/>
            <a:ext cx="604524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１．意見募集期間</a:t>
            </a:r>
            <a:endParaRPr kumimoji="1" lang="en-US" altLang="ja-JP" sz="12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令和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年１月１３日（金）から令和５年２月１３日（月）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２．意見募集対象者</a:t>
            </a:r>
            <a:endParaRPr kumimoji="1" lang="en-US" altLang="ja-JP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静岡市内に在住または通勤・通学する人、市内の法人・団体どなたでも可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３．資料</a:t>
            </a:r>
            <a:endParaRPr kumimoji="1"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（１）意見募集案内兼応募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用紙　（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２）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第２次静岡市農業振興計画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．配布場所及び内容閲覧可能なＷＥＢページ</a:t>
            </a:r>
            <a:endParaRPr kumimoji="1"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（１）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静岡市経済局農林水産部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農業政策課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（静岡市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役所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清水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庁舎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６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（２）各区市政情報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コーナー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（葵区役所１階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駿河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区役所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３階・清水区役所４階／地域総務課内）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（３）静岡市ホームページ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〔</a:t>
            </a:r>
            <a:r>
              <a:rPr lang="en-US" altLang="ja-JP" sz="1000" dirty="0"/>
              <a:t>https://</a:t>
            </a:r>
            <a:r>
              <a:rPr lang="en-US" altLang="ja-JP" sz="1000" dirty="0" smtClean="0"/>
              <a:t>www.city.shizuoka.lg.jp/000_006748_00002.html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〕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．意見提出方法</a:t>
            </a:r>
            <a:endParaRPr kumimoji="1"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募集期間内に、下記のいずれかの方法でご提出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4290" y="452964"/>
            <a:ext cx="649408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静岡市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の農業が「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経済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を支える産業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」と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なるととも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に、「市民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が豊かな生活を享受できる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まち」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を目指すことを目標に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、静岡市農業振興計画を策定しています。計画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改訂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にあたり、計画案について、市民の皆さんからご意見やご提案を募集します。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177091" y="434675"/>
            <a:ext cx="6530381" cy="932875"/>
          </a:xfrm>
          <a:prstGeom prst="wedgeRoundRectCallout">
            <a:avLst>
              <a:gd name="adj1" fmla="val 34389"/>
              <a:gd name="adj2" fmla="val 76444"/>
              <a:gd name="adj3" fmla="val 16667"/>
            </a:avLst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425868"/>
              </p:ext>
            </p:extLst>
          </p:nvPr>
        </p:nvGraphicFramePr>
        <p:xfrm>
          <a:off x="317620" y="5041813"/>
          <a:ext cx="6171959" cy="169520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39680">
                  <a:extLst>
                    <a:ext uri="{9D8B030D-6E8A-4147-A177-3AD203B41FA5}">
                      <a16:colId xmlns:a16="http://schemas.microsoft.com/office/drawing/2014/main" val="3812783762"/>
                    </a:ext>
                  </a:extLst>
                </a:gridCol>
                <a:gridCol w="3136900">
                  <a:extLst>
                    <a:ext uri="{9D8B030D-6E8A-4147-A177-3AD203B41FA5}">
                      <a16:colId xmlns:a16="http://schemas.microsoft.com/office/drawing/2014/main" val="1556952884"/>
                    </a:ext>
                  </a:extLst>
                </a:gridCol>
                <a:gridCol w="2095379">
                  <a:extLst>
                    <a:ext uri="{9D8B030D-6E8A-4147-A177-3AD203B41FA5}">
                      <a16:colId xmlns:a16="http://schemas.microsoft.com/office/drawing/2014/main" val="439394679"/>
                    </a:ext>
                  </a:extLst>
                </a:gridCol>
              </a:tblGrid>
              <a:tr h="2988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 郵送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４２４－８７０１</a:t>
                      </a:r>
                      <a:endParaRPr kumimoji="1" lang="en-US" altLang="ja-JP" sz="105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静岡市清水区旭町６番８号　農業政策課 行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令和５年２月</a:t>
                      </a:r>
                      <a:r>
                        <a:rPr kumimoji="1" lang="en-US" altLang="ja-JP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３日消印有効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12727"/>
                  </a:ext>
                </a:extLst>
              </a:tr>
              <a:tr h="41504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 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持参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農業政策課（清水庁舎６階）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住所は①と同じ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平日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17:15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令和５年２月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３日締切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343708"/>
                  </a:ext>
                </a:extLst>
              </a:tr>
              <a:tr h="2988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 ＦＡＸ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０５４－３５４－２４８２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時間受付可能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令和５年２月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３日必着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4798"/>
                  </a:ext>
                </a:extLst>
              </a:tr>
              <a:tr h="2988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電子申請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下記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から応募専用フォームでご提出ください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</a:t>
                      </a:r>
                      <a:r>
                        <a:rPr kumimoji="1" lang="en-US" altLang="ja-JP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https://logoform.jp/form/79j2/204286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]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時間受付可能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令和５年２月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３日必着</a:t>
                      </a: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593340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4020473" y="8853200"/>
            <a:ext cx="301143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</a:t>
            </a:r>
            <a:endParaRPr kumimoji="1" lang="en-US" altLang="ja-JP" sz="105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静岡市経済局農林水産部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農業政策課　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総務係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電話番号：０５４－３５４－２１９０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10686" y="6654304"/>
            <a:ext cx="4108817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100"/>
              </a:lnSpc>
            </a:pP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個人情報保護の観点から、電子メールでのご提出は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受付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しておりません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4291" y="6798086"/>
            <a:ext cx="6441712" cy="211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６．</a:t>
            </a:r>
            <a:r>
              <a:rPr kumimoji="1" lang="ja-JP" altLang="en-US" sz="105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ご意見</a:t>
            </a: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を提出される際の注意</a:t>
            </a:r>
            <a:r>
              <a:rPr kumimoji="1" lang="ja-JP" altLang="en-US" sz="105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事項</a:t>
            </a:r>
            <a:endParaRPr kumimoji="1" lang="en-US" altLang="ja-JP" sz="105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（１）住所と氏名は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必ずご記入ください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意見の提出に際して、「静岡市市民参画の推進に関する条例施行規則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５条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第４項において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個人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の場合は住所及び氏名、法人その他の団体の場合は、名称、所在地及び代表者の氏名を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明ら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かにする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こととされています。ご協力をお願いいたします。）</a:t>
            </a: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）個人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情報については、厳正に管理を行い、「静岡市市民参画の推進に関する条例」に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基づく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パブリックコメント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の目的以外では使用いたしません。</a:t>
            </a: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（３）いただいた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ご意見は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第２次静岡市農業振興計画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の参考とさせていただきます。また、個人が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できない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よう編集した上で、意見の要旨を市ホームページ等で公開させていただく場合が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あり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ますの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で、ご了承ください。</a:t>
            </a: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（４）意見欄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に「別紙のとおり」としていただき、別紙を添えて提出していただくことも可能です。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961440" y="8853028"/>
            <a:ext cx="2635280" cy="9963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2" name="グループ化 51"/>
          <p:cNvGrpSpPr>
            <a:grpSpLocks noChangeAspect="1"/>
          </p:cNvGrpSpPr>
          <p:nvPr/>
        </p:nvGrpSpPr>
        <p:grpSpPr>
          <a:xfrm>
            <a:off x="1223225" y="8872400"/>
            <a:ext cx="1306386" cy="877941"/>
            <a:chOff x="-1988557" y="-347263"/>
            <a:chExt cx="11343132" cy="7623014"/>
          </a:xfrm>
        </p:grpSpPr>
        <p:sp>
          <p:nvSpPr>
            <p:cNvPr id="53" name="雲 52"/>
            <p:cNvSpPr>
              <a:spLocks noChangeAspect="1"/>
            </p:cNvSpPr>
            <p:nvPr/>
          </p:nvSpPr>
          <p:spPr>
            <a:xfrm>
              <a:off x="-1988557" y="3494707"/>
              <a:ext cx="11343132" cy="3781044"/>
            </a:xfrm>
            <a:prstGeom prst="cloud">
              <a:avLst/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solidFill>
                <a:srgbClr val="4BACC6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4" name="アーチ 53"/>
            <p:cNvSpPr/>
            <p:nvPr/>
          </p:nvSpPr>
          <p:spPr>
            <a:xfrm rot="18636392" flipH="1">
              <a:off x="4237121" y="1557009"/>
              <a:ext cx="3528392" cy="1432482"/>
            </a:xfrm>
            <a:prstGeom prst="blockArc">
              <a:avLst>
                <a:gd name="adj1" fmla="val 10800000"/>
                <a:gd name="adj2" fmla="val 20288376"/>
                <a:gd name="adj3" fmla="val 13181"/>
              </a:avLst>
            </a:prstGeom>
            <a:solidFill>
              <a:srgbClr val="9BBB59">
                <a:lumMod val="75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5" name="アーチ 54"/>
            <p:cNvSpPr/>
            <p:nvPr/>
          </p:nvSpPr>
          <p:spPr>
            <a:xfrm rot="14133094">
              <a:off x="2326334" y="3078381"/>
              <a:ext cx="1295635" cy="637876"/>
            </a:xfrm>
            <a:prstGeom prst="blockArc">
              <a:avLst/>
            </a:prstGeom>
            <a:solidFill>
              <a:srgbClr val="F79646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6" name="アーチ 55"/>
            <p:cNvSpPr/>
            <p:nvPr/>
          </p:nvSpPr>
          <p:spPr>
            <a:xfrm rot="2909514">
              <a:off x="4999367" y="4753828"/>
              <a:ext cx="1295635" cy="637876"/>
            </a:xfrm>
            <a:prstGeom prst="blockArc">
              <a:avLst/>
            </a:prstGeom>
            <a:solidFill>
              <a:srgbClr val="F79646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32369" y="5661248"/>
              <a:ext cx="2142557" cy="228496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8" name="フリーフォーム 57"/>
            <p:cNvSpPr/>
            <p:nvPr/>
          </p:nvSpPr>
          <p:spPr>
            <a:xfrm>
              <a:off x="1403648" y="2273250"/>
              <a:ext cx="4558722" cy="3797319"/>
            </a:xfrm>
            <a:custGeom>
              <a:avLst/>
              <a:gdLst>
                <a:gd name="connsiteX0" fmla="*/ 3109202 w 5416303"/>
                <a:gd name="connsiteY0" fmla="*/ 337625 h 4445391"/>
                <a:gd name="connsiteX1" fmla="*/ 3123269 w 5416303"/>
                <a:gd name="connsiteY1" fmla="*/ 154745 h 4445391"/>
                <a:gd name="connsiteX2" fmla="*/ 3165472 w 5416303"/>
                <a:gd name="connsiteY2" fmla="*/ 126609 h 4445391"/>
                <a:gd name="connsiteX3" fmla="*/ 3249879 w 5416303"/>
                <a:gd name="connsiteY3" fmla="*/ 98474 h 4445391"/>
                <a:gd name="connsiteX4" fmla="*/ 3263946 w 5416303"/>
                <a:gd name="connsiteY4" fmla="*/ 56271 h 4445391"/>
                <a:gd name="connsiteX5" fmla="*/ 3334285 w 5416303"/>
                <a:gd name="connsiteY5" fmla="*/ 0 h 4445391"/>
                <a:gd name="connsiteX6" fmla="*/ 3700045 w 5416303"/>
                <a:gd name="connsiteY6" fmla="*/ 28135 h 4445391"/>
                <a:gd name="connsiteX7" fmla="*/ 3840722 w 5416303"/>
                <a:gd name="connsiteY7" fmla="*/ 98474 h 4445391"/>
                <a:gd name="connsiteX8" fmla="*/ 3911060 w 5416303"/>
                <a:gd name="connsiteY8" fmla="*/ 126609 h 4445391"/>
                <a:gd name="connsiteX9" fmla="*/ 3967331 w 5416303"/>
                <a:gd name="connsiteY9" fmla="*/ 154745 h 4445391"/>
                <a:gd name="connsiteX10" fmla="*/ 4051737 w 5416303"/>
                <a:gd name="connsiteY10" fmla="*/ 182880 h 4445391"/>
                <a:gd name="connsiteX11" fmla="*/ 4093940 w 5416303"/>
                <a:gd name="connsiteY11" fmla="*/ 211015 h 4445391"/>
                <a:gd name="connsiteX12" fmla="*/ 4220549 w 5416303"/>
                <a:gd name="connsiteY12" fmla="*/ 239151 h 4445391"/>
                <a:gd name="connsiteX13" fmla="*/ 4445632 w 5416303"/>
                <a:gd name="connsiteY13" fmla="*/ 267286 h 4445391"/>
                <a:gd name="connsiteX14" fmla="*/ 4487836 w 5416303"/>
                <a:gd name="connsiteY14" fmla="*/ 281354 h 4445391"/>
                <a:gd name="connsiteX15" fmla="*/ 4572242 w 5416303"/>
                <a:gd name="connsiteY15" fmla="*/ 295421 h 4445391"/>
                <a:gd name="connsiteX16" fmla="*/ 4628512 w 5416303"/>
                <a:gd name="connsiteY16" fmla="*/ 323557 h 4445391"/>
                <a:gd name="connsiteX17" fmla="*/ 4712919 w 5416303"/>
                <a:gd name="connsiteY17" fmla="*/ 351692 h 4445391"/>
                <a:gd name="connsiteX18" fmla="*/ 4797325 w 5416303"/>
                <a:gd name="connsiteY18" fmla="*/ 422031 h 4445391"/>
                <a:gd name="connsiteX19" fmla="*/ 4938002 w 5416303"/>
                <a:gd name="connsiteY19" fmla="*/ 534572 h 4445391"/>
                <a:gd name="connsiteX20" fmla="*/ 4980205 w 5416303"/>
                <a:gd name="connsiteY20" fmla="*/ 548640 h 4445391"/>
                <a:gd name="connsiteX21" fmla="*/ 5022408 w 5416303"/>
                <a:gd name="connsiteY21" fmla="*/ 576775 h 4445391"/>
                <a:gd name="connsiteX22" fmla="*/ 5092746 w 5416303"/>
                <a:gd name="connsiteY22" fmla="*/ 633046 h 4445391"/>
                <a:gd name="connsiteX23" fmla="*/ 5120882 w 5416303"/>
                <a:gd name="connsiteY23" fmla="*/ 661181 h 4445391"/>
                <a:gd name="connsiteX24" fmla="*/ 5191220 w 5416303"/>
                <a:gd name="connsiteY24" fmla="*/ 703385 h 4445391"/>
                <a:gd name="connsiteX25" fmla="*/ 5219356 w 5416303"/>
                <a:gd name="connsiteY25" fmla="*/ 731520 h 4445391"/>
                <a:gd name="connsiteX26" fmla="*/ 5303762 w 5416303"/>
                <a:gd name="connsiteY26" fmla="*/ 759655 h 4445391"/>
                <a:gd name="connsiteX27" fmla="*/ 5374100 w 5416303"/>
                <a:gd name="connsiteY27" fmla="*/ 829994 h 4445391"/>
                <a:gd name="connsiteX28" fmla="*/ 5416303 w 5416303"/>
                <a:gd name="connsiteY28" fmla="*/ 914400 h 4445391"/>
                <a:gd name="connsiteX29" fmla="*/ 5402236 w 5416303"/>
                <a:gd name="connsiteY29" fmla="*/ 956603 h 4445391"/>
                <a:gd name="connsiteX30" fmla="*/ 5289694 w 5416303"/>
                <a:gd name="connsiteY30" fmla="*/ 1012874 h 4445391"/>
                <a:gd name="connsiteX31" fmla="*/ 5247491 w 5416303"/>
                <a:gd name="connsiteY31" fmla="*/ 1026941 h 4445391"/>
                <a:gd name="connsiteX32" fmla="*/ 5205288 w 5416303"/>
                <a:gd name="connsiteY32" fmla="*/ 1041009 h 4445391"/>
                <a:gd name="connsiteX33" fmla="*/ 5177152 w 5416303"/>
                <a:gd name="connsiteY33" fmla="*/ 1125415 h 4445391"/>
                <a:gd name="connsiteX34" fmla="*/ 5163085 w 5416303"/>
                <a:gd name="connsiteY34" fmla="*/ 1167618 h 4445391"/>
                <a:gd name="connsiteX35" fmla="*/ 5149017 w 5416303"/>
                <a:gd name="connsiteY35" fmla="*/ 1392701 h 4445391"/>
                <a:gd name="connsiteX36" fmla="*/ 5134949 w 5416303"/>
                <a:gd name="connsiteY36" fmla="*/ 1434905 h 4445391"/>
                <a:gd name="connsiteX37" fmla="*/ 5149017 w 5416303"/>
                <a:gd name="connsiteY37" fmla="*/ 1547446 h 4445391"/>
                <a:gd name="connsiteX38" fmla="*/ 5120882 w 5416303"/>
                <a:gd name="connsiteY38" fmla="*/ 1645920 h 4445391"/>
                <a:gd name="connsiteX39" fmla="*/ 5106814 w 5416303"/>
                <a:gd name="connsiteY39" fmla="*/ 1688123 h 4445391"/>
                <a:gd name="connsiteX40" fmla="*/ 5078679 w 5416303"/>
                <a:gd name="connsiteY40" fmla="*/ 1730326 h 4445391"/>
                <a:gd name="connsiteX41" fmla="*/ 5064611 w 5416303"/>
                <a:gd name="connsiteY41" fmla="*/ 1772529 h 4445391"/>
                <a:gd name="connsiteX42" fmla="*/ 5022408 w 5416303"/>
                <a:gd name="connsiteY42" fmla="*/ 1800665 h 4445391"/>
                <a:gd name="connsiteX43" fmla="*/ 4966137 w 5416303"/>
                <a:gd name="connsiteY43" fmla="*/ 1871003 h 4445391"/>
                <a:gd name="connsiteX44" fmla="*/ 4952069 w 5416303"/>
                <a:gd name="connsiteY44" fmla="*/ 1913206 h 4445391"/>
                <a:gd name="connsiteX45" fmla="*/ 4952069 w 5416303"/>
                <a:gd name="connsiteY45" fmla="*/ 2222695 h 4445391"/>
                <a:gd name="connsiteX46" fmla="*/ 4938002 w 5416303"/>
                <a:gd name="connsiteY46" fmla="*/ 2264898 h 4445391"/>
                <a:gd name="connsiteX47" fmla="*/ 4881731 w 5416303"/>
                <a:gd name="connsiteY47" fmla="*/ 2335237 h 4445391"/>
                <a:gd name="connsiteX48" fmla="*/ 4811392 w 5416303"/>
                <a:gd name="connsiteY48" fmla="*/ 2391508 h 4445391"/>
                <a:gd name="connsiteX49" fmla="*/ 4755122 w 5416303"/>
                <a:gd name="connsiteY49" fmla="*/ 2475914 h 4445391"/>
                <a:gd name="connsiteX50" fmla="*/ 4726986 w 5416303"/>
                <a:gd name="connsiteY50" fmla="*/ 2560320 h 4445391"/>
                <a:gd name="connsiteX51" fmla="*/ 4698851 w 5416303"/>
                <a:gd name="connsiteY51" fmla="*/ 2602523 h 4445391"/>
                <a:gd name="connsiteX52" fmla="*/ 4698851 w 5416303"/>
                <a:gd name="connsiteY52" fmla="*/ 2883877 h 4445391"/>
                <a:gd name="connsiteX53" fmla="*/ 4614445 w 5416303"/>
                <a:gd name="connsiteY53" fmla="*/ 2982351 h 4445391"/>
                <a:gd name="connsiteX54" fmla="*/ 4572242 w 5416303"/>
                <a:gd name="connsiteY54" fmla="*/ 3024554 h 4445391"/>
                <a:gd name="connsiteX55" fmla="*/ 4501903 w 5416303"/>
                <a:gd name="connsiteY55" fmla="*/ 3094892 h 4445391"/>
                <a:gd name="connsiteX56" fmla="*/ 4459700 w 5416303"/>
                <a:gd name="connsiteY56" fmla="*/ 3137095 h 4445391"/>
                <a:gd name="connsiteX57" fmla="*/ 4417497 w 5416303"/>
                <a:gd name="connsiteY57" fmla="*/ 3165231 h 4445391"/>
                <a:gd name="connsiteX58" fmla="*/ 4375294 w 5416303"/>
                <a:gd name="connsiteY58" fmla="*/ 3207434 h 4445391"/>
                <a:gd name="connsiteX59" fmla="*/ 4276820 w 5416303"/>
                <a:gd name="connsiteY59" fmla="*/ 3277772 h 4445391"/>
                <a:gd name="connsiteX60" fmla="*/ 4206482 w 5416303"/>
                <a:gd name="connsiteY60" fmla="*/ 3362178 h 4445391"/>
                <a:gd name="connsiteX61" fmla="*/ 4164279 w 5416303"/>
                <a:gd name="connsiteY61" fmla="*/ 3376246 h 4445391"/>
                <a:gd name="connsiteX62" fmla="*/ 4136143 w 5416303"/>
                <a:gd name="connsiteY62" fmla="*/ 3418449 h 4445391"/>
                <a:gd name="connsiteX63" fmla="*/ 4079872 w 5416303"/>
                <a:gd name="connsiteY63" fmla="*/ 3488788 h 4445391"/>
                <a:gd name="connsiteX64" fmla="*/ 4065805 w 5416303"/>
                <a:gd name="connsiteY64" fmla="*/ 3545058 h 4445391"/>
                <a:gd name="connsiteX65" fmla="*/ 4023602 w 5416303"/>
                <a:gd name="connsiteY65" fmla="*/ 3615397 h 4445391"/>
                <a:gd name="connsiteX66" fmla="*/ 4009534 w 5416303"/>
                <a:gd name="connsiteY66" fmla="*/ 3671668 h 4445391"/>
                <a:gd name="connsiteX67" fmla="*/ 3995466 w 5416303"/>
                <a:gd name="connsiteY67" fmla="*/ 3756074 h 4445391"/>
                <a:gd name="connsiteX68" fmla="*/ 3967331 w 5416303"/>
                <a:gd name="connsiteY68" fmla="*/ 3812345 h 4445391"/>
                <a:gd name="connsiteX69" fmla="*/ 3953263 w 5416303"/>
                <a:gd name="connsiteY69" fmla="*/ 3854548 h 4445391"/>
                <a:gd name="connsiteX70" fmla="*/ 3854789 w 5416303"/>
                <a:gd name="connsiteY70" fmla="*/ 3882683 h 4445391"/>
                <a:gd name="connsiteX71" fmla="*/ 3812586 w 5416303"/>
                <a:gd name="connsiteY71" fmla="*/ 3896751 h 4445391"/>
                <a:gd name="connsiteX72" fmla="*/ 3685977 w 5416303"/>
                <a:gd name="connsiteY72" fmla="*/ 3924886 h 4445391"/>
                <a:gd name="connsiteX73" fmla="*/ 3545300 w 5416303"/>
                <a:gd name="connsiteY73" fmla="*/ 3967089 h 4445391"/>
                <a:gd name="connsiteX74" fmla="*/ 3489029 w 5416303"/>
                <a:gd name="connsiteY74" fmla="*/ 4009292 h 4445391"/>
                <a:gd name="connsiteX75" fmla="*/ 3390556 w 5416303"/>
                <a:gd name="connsiteY75" fmla="*/ 4037428 h 4445391"/>
                <a:gd name="connsiteX76" fmla="*/ 3306149 w 5416303"/>
                <a:gd name="connsiteY76" fmla="*/ 4093698 h 4445391"/>
                <a:gd name="connsiteX77" fmla="*/ 3221743 w 5416303"/>
                <a:gd name="connsiteY77" fmla="*/ 4121834 h 4445391"/>
                <a:gd name="connsiteX78" fmla="*/ 3109202 w 5416303"/>
                <a:gd name="connsiteY78" fmla="*/ 4178105 h 4445391"/>
                <a:gd name="connsiteX79" fmla="*/ 3066999 w 5416303"/>
                <a:gd name="connsiteY79" fmla="*/ 4192172 h 4445391"/>
                <a:gd name="connsiteX80" fmla="*/ 2996660 w 5416303"/>
                <a:gd name="connsiteY80" fmla="*/ 4220308 h 4445391"/>
                <a:gd name="connsiteX81" fmla="*/ 2954457 w 5416303"/>
                <a:gd name="connsiteY81" fmla="*/ 4248443 h 4445391"/>
                <a:gd name="connsiteX82" fmla="*/ 2898186 w 5416303"/>
                <a:gd name="connsiteY82" fmla="*/ 4262511 h 4445391"/>
                <a:gd name="connsiteX83" fmla="*/ 2743442 w 5416303"/>
                <a:gd name="connsiteY83" fmla="*/ 4332849 h 4445391"/>
                <a:gd name="connsiteX84" fmla="*/ 2701239 w 5416303"/>
                <a:gd name="connsiteY84" fmla="*/ 4360985 h 4445391"/>
                <a:gd name="connsiteX85" fmla="*/ 2659036 w 5416303"/>
                <a:gd name="connsiteY85" fmla="*/ 4375052 h 4445391"/>
                <a:gd name="connsiteX86" fmla="*/ 2630900 w 5416303"/>
                <a:gd name="connsiteY86" fmla="*/ 4403188 h 4445391"/>
                <a:gd name="connsiteX87" fmla="*/ 2546494 w 5416303"/>
                <a:gd name="connsiteY87" fmla="*/ 4431323 h 4445391"/>
                <a:gd name="connsiteX88" fmla="*/ 2419885 w 5416303"/>
                <a:gd name="connsiteY88" fmla="*/ 4445391 h 4445391"/>
                <a:gd name="connsiteX89" fmla="*/ 1589891 w 5416303"/>
                <a:gd name="connsiteY89" fmla="*/ 4417255 h 4445391"/>
                <a:gd name="connsiteX90" fmla="*/ 1533620 w 5416303"/>
                <a:gd name="connsiteY90" fmla="*/ 4403188 h 4445391"/>
                <a:gd name="connsiteX91" fmla="*/ 1435146 w 5416303"/>
                <a:gd name="connsiteY91" fmla="*/ 4389120 h 4445391"/>
                <a:gd name="connsiteX92" fmla="*/ 1392943 w 5416303"/>
                <a:gd name="connsiteY92" fmla="*/ 4375052 h 4445391"/>
                <a:gd name="connsiteX93" fmla="*/ 1322605 w 5416303"/>
                <a:gd name="connsiteY93" fmla="*/ 4290646 h 4445391"/>
                <a:gd name="connsiteX94" fmla="*/ 1280402 w 5416303"/>
                <a:gd name="connsiteY94" fmla="*/ 4262511 h 4445391"/>
                <a:gd name="connsiteX95" fmla="*/ 1266334 w 5416303"/>
                <a:gd name="connsiteY95" fmla="*/ 4220308 h 4445391"/>
                <a:gd name="connsiteX96" fmla="*/ 1153792 w 5416303"/>
                <a:gd name="connsiteY96" fmla="*/ 4121834 h 4445391"/>
                <a:gd name="connsiteX97" fmla="*/ 1111589 w 5416303"/>
                <a:gd name="connsiteY97" fmla="*/ 4107766 h 4445391"/>
                <a:gd name="connsiteX98" fmla="*/ 1013116 w 5416303"/>
                <a:gd name="connsiteY98" fmla="*/ 4051495 h 4445391"/>
                <a:gd name="connsiteX99" fmla="*/ 928709 w 5416303"/>
                <a:gd name="connsiteY99" fmla="*/ 4023360 h 4445391"/>
                <a:gd name="connsiteX100" fmla="*/ 844303 w 5416303"/>
                <a:gd name="connsiteY100" fmla="*/ 3981157 h 4445391"/>
                <a:gd name="connsiteX101" fmla="*/ 745829 w 5416303"/>
                <a:gd name="connsiteY101" fmla="*/ 3924886 h 4445391"/>
                <a:gd name="connsiteX102" fmla="*/ 689559 w 5416303"/>
                <a:gd name="connsiteY102" fmla="*/ 3910818 h 4445391"/>
                <a:gd name="connsiteX103" fmla="*/ 619220 w 5416303"/>
                <a:gd name="connsiteY103" fmla="*/ 3868615 h 4445391"/>
                <a:gd name="connsiteX104" fmla="*/ 577017 w 5416303"/>
                <a:gd name="connsiteY104" fmla="*/ 3840480 h 4445391"/>
                <a:gd name="connsiteX105" fmla="*/ 492611 w 5416303"/>
                <a:gd name="connsiteY105" fmla="*/ 3812345 h 4445391"/>
                <a:gd name="connsiteX106" fmla="*/ 380069 w 5416303"/>
                <a:gd name="connsiteY106" fmla="*/ 3713871 h 4445391"/>
                <a:gd name="connsiteX107" fmla="*/ 366002 w 5416303"/>
                <a:gd name="connsiteY107" fmla="*/ 3643532 h 4445391"/>
                <a:gd name="connsiteX108" fmla="*/ 351934 w 5416303"/>
                <a:gd name="connsiteY108" fmla="*/ 3601329 h 4445391"/>
                <a:gd name="connsiteX109" fmla="*/ 366002 w 5416303"/>
                <a:gd name="connsiteY109" fmla="*/ 3530991 h 4445391"/>
                <a:gd name="connsiteX110" fmla="*/ 351934 w 5416303"/>
                <a:gd name="connsiteY110" fmla="*/ 3418449 h 4445391"/>
                <a:gd name="connsiteX111" fmla="*/ 267528 w 5416303"/>
                <a:gd name="connsiteY111" fmla="*/ 3334043 h 4445391"/>
                <a:gd name="connsiteX112" fmla="*/ 211257 w 5416303"/>
                <a:gd name="connsiteY112" fmla="*/ 3249637 h 4445391"/>
                <a:gd name="connsiteX113" fmla="*/ 126851 w 5416303"/>
                <a:gd name="connsiteY113" fmla="*/ 3137095 h 4445391"/>
                <a:gd name="connsiteX114" fmla="*/ 84648 w 5416303"/>
                <a:gd name="connsiteY114" fmla="*/ 3080825 h 4445391"/>
                <a:gd name="connsiteX115" fmla="*/ 56512 w 5416303"/>
                <a:gd name="connsiteY115" fmla="*/ 3024554 h 4445391"/>
                <a:gd name="connsiteX116" fmla="*/ 28377 w 5416303"/>
                <a:gd name="connsiteY116" fmla="*/ 2982351 h 4445391"/>
                <a:gd name="connsiteX117" fmla="*/ 14309 w 5416303"/>
                <a:gd name="connsiteY117" fmla="*/ 2926080 h 4445391"/>
                <a:gd name="connsiteX118" fmla="*/ 28377 w 5416303"/>
                <a:gd name="connsiteY118" fmla="*/ 2841674 h 4445391"/>
                <a:gd name="connsiteX119" fmla="*/ 70580 w 5416303"/>
                <a:gd name="connsiteY119" fmla="*/ 2827606 h 4445391"/>
                <a:gd name="connsiteX120" fmla="*/ 253460 w 5416303"/>
                <a:gd name="connsiteY120" fmla="*/ 2785403 h 4445391"/>
                <a:gd name="connsiteX121" fmla="*/ 323799 w 5416303"/>
                <a:gd name="connsiteY121" fmla="*/ 2715065 h 4445391"/>
                <a:gd name="connsiteX122" fmla="*/ 351934 w 5416303"/>
                <a:gd name="connsiteY122" fmla="*/ 2658794 h 4445391"/>
                <a:gd name="connsiteX123" fmla="*/ 436340 w 5416303"/>
                <a:gd name="connsiteY123" fmla="*/ 2588455 h 4445391"/>
                <a:gd name="connsiteX124" fmla="*/ 464476 w 5416303"/>
                <a:gd name="connsiteY124" fmla="*/ 2560320 h 4445391"/>
                <a:gd name="connsiteX125" fmla="*/ 548882 w 5416303"/>
                <a:gd name="connsiteY125" fmla="*/ 2518117 h 4445391"/>
                <a:gd name="connsiteX126" fmla="*/ 605152 w 5416303"/>
                <a:gd name="connsiteY126" fmla="*/ 2447778 h 4445391"/>
                <a:gd name="connsiteX127" fmla="*/ 647356 w 5416303"/>
                <a:gd name="connsiteY127" fmla="*/ 2391508 h 4445391"/>
                <a:gd name="connsiteX128" fmla="*/ 731762 w 5416303"/>
                <a:gd name="connsiteY128" fmla="*/ 2321169 h 4445391"/>
                <a:gd name="connsiteX129" fmla="*/ 759897 w 5416303"/>
                <a:gd name="connsiteY129" fmla="*/ 2278966 h 4445391"/>
                <a:gd name="connsiteX130" fmla="*/ 773965 w 5416303"/>
                <a:gd name="connsiteY130" fmla="*/ 2236763 h 4445391"/>
                <a:gd name="connsiteX131" fmla="*/ 816168 w 5416303"/>
                <a:gd name="connsiteY131" fmla="*/ 2208628 h 4445391"/>
                <a:gd name="connsiteX132" fmla="*/ 1125657 w 5416303"/>
                <a:gd name="connsiteY132" fmla="*/ 2194560 h 4445391"/>
                <a:gd name="connsiteX133" fmla="*/ 1153792 w 5416303"/>
                <a:gd name="connsiteY133" fmla="*/ 2152357 h 4445391"/>
                <a:gd name="connsiteX134" fmla="*/ 1167860 w 5416303"/>
                <a:gd name="connsiteY134" fmla="*/ 2110154 h 4445391"/>
                <a:gd name="connsiteX135" fmla="*/ 1195996 w 5416303"/>
                <a:gd name="connsiteY135" fmla="*/ 2082018 h 4445391"/>
                <a:gd name="connsiteX136" fmla="*/ 1224131 w 5416303"/>
                <a:gd name="connsiteY136" fmla="*/ 1969477 h 4445391"/>
                <a:gd name="connsiteX137" fmla="*/ 1252266 w 5416303"/>
                <a:gd name="connsiteY137" fmla="*/ 1927274 h 4445391"/>
                <a:gd name="connsiteX138" fmla="*/ 1266334 w 5416303"/>
                <a:gd name="connsiteY138" fmla="*/ 1871003 h 4445391"/>
                <a:gd name="connsiteX139" fmla="*/ 1378876 w 5416303"/>
                <a:gd name="connsiteY139" fmla="*/ 1871003 h 4445391"/>
                <a:gd name="connsiteX140" fmla="*/ 1533620 w 5416303"/>
                <a:gd name="connsiteY140" fmla="*/ 1927274 h 4445391"/>
                <a:gd name="connsiteX141" fmla="*/ 1589891 w 5416303"/>
                <a:gd name="connsiteY141" fmla="*/ 1941341 h 4445391"/>
                <a:gd name="connsiteX142" fmla="*/ 1632094 w 5416303"/>
                <a:gd name="connsiteY142" fmla="*/ 1955409 h 4445391"/>
                <a:gd name="connsiteX143" fmla="*/ 1772771 w 5416303"/>
                <a:gd name="connsiteY143" fmla="*/ 1927274 h 4445391"/>
                <a:gd name="connsiteX144" fmla="*/ 1843109 w 5416303"/>
                <a:gd name="connsiteY144" fmla="*/ 1871003 h 4445391"/>
                <a:gd name="connsiteX145" fmla="*/ 1913448 w 5416303"/>
                <a:gd name="connsiteY145" fmla="*/ 1856935 h 4445391"/>
                <a:gd name="connsiteX146" fmla="*/ 1997854 w 5416303"/>
                <a:gd name="connsiteY146" fmla="*/ 1786597 h 4445391"/>
                <a:gd name="connsiteX147" fmla="*/ 2082260 w 5416303"/>
                <a:gd name="connsiteY147" fmla="*/ 1730326 h 4445391"/>
                <a:gd name="connsiteX148" fmla="*/ 2110396 w 5416303"/>
                <a:gd name="connsiteY148" fmla="*/ 1702191 h 4445391"/>
                <a:gd name="connsiteX149" fmla="*/ 2180734 w 5416303"/>
                <a:gd name="connsiteY149" fmla="*/ 1688123 h 4445391"/>
                <a:gd name="connsiteX150" fmla="*/ 2321411 w 5416303"/>
                <a:gd name="connsiteY150" fmla="*/ 1702191 h 4445391"/>
                <a:gd name="connsiteX151" fmla="*/ 2462088 w 5416303"/>
                <a:gd name="connsiteY151" fmla="*/ 1744394 h 4445391"/>
                <a:gd name="connsiteX152" fmla="*/ 2504291 w 5416303"/>
                <a:gd name="connsiteY152" fmla="*/ 1758461 h 4445391"/>
                <a:gd name="connsiteX153" fmla="*/ 2546494 w 5416303"/>
                <a:gd name="connsiteY153" fmla="*/ 1772529 h 4445391"/>
                <a:gd name="connsiteX154" fmla="*/ 2602765 w 5416303"/>
                <a:gd name="connsiteY154" fmla="*/ 1758461 h 4445391"/>
                <a:gd name="connsiteX155" fmla="*/ 2616832 w 5416303"/>
                <a:gd name="connsiteY155" fmla="*/ 1716258 h 4445391"/>
                <a:gd name="connsiteX156" fmla="*/ 2644968 w 5416303"/>
                <a:gd name="connsiteY156" fmla="*/ 1659988 h 4445391"/>
                <a:gd name="connsiteX157" fmla="*/ 2644968 w 5416303"/>
                <a:gd name="connsiteY157" fmla="*/ 1392701 h 4445391"/>
                <a:gd name="connsiteX158" fmla="*/ 2701239 w 5416303"/>
                <a:gd name="connsiteY158" fmla="*/ 1252025 h 4445391"/>
                <a:gd name="connsiteX159" fmla="*/ 2729374 w 5416303"/>
                <a:gd name="connsiteY159" fmla="*/ 1223889 h 4445391"/>
                <a:gd name="connsiteX160" fmla="*/ 2757509 w 5416303"/>
                <a:gd name="connsiteY160" fmla="*/ 1139483 h 4445391"/>
                <a:gd name="connsiteX161" fmla="*/ 2743442 w 5416303"/>
                <a:gd name="connsiteY161" fmla="*/ 1083212 h 4445391"/>
                <a:gd name="connsiteX162" fmla="*/ 2715306 w 5416303"/>
                <a:gd name="connsiteY162" fmla="*/ 1041009 h 4445391"/>
                <a:gd name="connsiteX163" fmla="*/ 2757509 w 5416303"/>
                <a:gd name="connsiteY163" fmla="*/ 942535 h 4445391"/>
                <a:gd name="connsiteX164" fmla="*/ 2898186 w 5416303"/>
                <a:gd name="connsiteY164" fmla="*/ 872197 h 4445391"/>
                <a:gd name="connsiteX165" fmla="*/ 2926322 w 5416303"/>
                <a:gd name="connsiteY165" fmla="*/ 844061 h 4445391"/>
                <a:gd name="connsiteX166" fmla="*/ 2954457 w 5416303"/>
                <a:gd name="connsiteY166" fmla="*/ 689317 h 4445391"/>
                <a:gd name="connsiteX167" fmla="*/ 2926322 w 5416303"/>
                <a:gd name="connsiteY167" fmla="*/ 604911 h 4445391"/>
                <a:gd name="connsiteX168" fmla="*/ 2940389 w 5416303"/>
                <a:gd name="connsiteY168" fmla="*/ 520505 h 4445391"/>
                <a:gd name="connsiteX169" fmla="*/ 3010728 w 5416303"/>
                <a:gd name="connsiteY169" fmla="*/ 478301 h 4445391"/>
                <a:gd name="connsiteX170" fmla="*/ 3052931 w 5416303"/>
                <a:gd name="connsiteY170" fmla="*/ 450166 h 4445391"/>
                <a:gd name="connsiteX171" fmla="*/ 3081066 w 5416303"/>
                <a:gd name="connsiteY171" fmla="*/ 365760 h 4445391"/>
                <a:gd name="connsiteX172" fmla="*/ 3095134 w 5416303"/>
                <a:gd name="connsiteY172" fmla="*/ 323557 h 4445391"/>
                <a:gd name="connsiteX173" fmla="*/ 3109202 w 5416303"/>
                <a:gd name="connsiteY173" fmla="*/ 337625 h 444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</a:cxnLst>
              <a:rect l="l" t="t" r="r" b="b"/>
              <a:pathLst>
                <a:path w="5416303" h="4445391">
                  <a:moveTo>
                    <a:pt x="3109202" y="337625"/>
                  </a:moveTo>
                  <a:cubicBezTo>
                    <a:pt x="3113891" y="276665"/>
                    <a:pt x="3107516" y="213821"/>
                    <a:pt x="3123269" y="154745"/>
                  </a:cubicBezTo>
                  <a:cubicBezTo>
                    <a:pt x="3127625" y="138409"/>
                    <a:pt x="3150022" y="133476"/>
                    <a:pt x="3165472" y="126609"/>
                  </a:cubicBezTo>
                  <a:cubicBezTo>
                    <a:pt x="3192573" y="114564"/>
                    <a:pt x="3249879" y="98474"/>
                    <a:pt x="3249879" y="98474"/>
                  </a:cubicBezTo>
                  <a:cubicBezTo>
                    <a:pt x="3254568" y="84406"/>
                    <a:pt x="3256317" y="68986"/>
                    <a:pt x="3263946" y="56271"/>
                  </a:cubicBezTo>
                  <a:cubicBezTo>
                    <a:pt x="3277310" y="33998"/>
                    <a:pt x="3315116" y="12779"/>
                    <a:pt x="3334285" y="0"/>
                  </a:cubicBezTo>
                  <a:cubicBezTo>
                    <a:pt x="3456205" y="9378"/>
                    <a:pt x="3578770" y="12487"/>
                    <a:pt x="3700045" y="28135"/>
                  </a:cubicBezTo>
                  <a:cubicBezTo>
                    <a:pt x="3748747" y="34419"/>
                    <a:pt x="3799645" y="77936"/>
                    <a:pt x="3840722" y="98474"/>
                  </a:cubicBezTo>
                  <a:cubicBezTo>
                    <a:pt x="3863308" y="109767"/>
                    <a:pt x="3887984" y="116353"/>
                    <a:pt x="3911060" y="126609"/>
                  </a:cubicBezTo>
                  <a:cubicBezTo>
                    <a:pt x="3930224" y="135126"/>
                    <a:pt x="3947860" y="146957"/>
                    <a:pt x="3967331" y="154745"/>
                  </a:cubicBezTo>
                  <a:cubicBezTo>
                    <a:pt x="3994867" y="165759"/>
                    <a:pt x="4027061" y="166429"/>
                    <a:pt x="4051737" y="182880"/>
                  </a:cubicBezTo>
                  <a:cubicBezTo>
                    <a:pt x="4065805" y="192258"/>
                    <a:pt x="4078818" y="203454"/>
                    <a:pt x="4093940" y="211015"/>
                  </a:cubicBezTo>
                  <a:cubicBezTo>
                    <a:pt x="4129375" y="228732"/>
                    <a:pt x="4186585" y="232976"/>
                    <a:pt x="4220549" y="239151"/>
                  </a:cubicBezTo>
                  <a:cubicBezTo>
                    <a:pt x="4365892" y="265577"/>
                    <a:pt x="4214621" y="246284"/>
                    <a:pt x="4445632" y="267286"/>
                  </a:cubicBezTo>
                  <a:cubicBezTo>
                    <a:pt x="4459700" y="271975"/>
                    <a:pt x="4473360" y="278137"/>
                    <a:pt x="4487836" y="281354"/>
                  </a:cubicBezTo>
                  <a:cubicBezTo>
                    <a:pt x="4515680" y="287541"/>
                    <a:pt x="4544922" y="287225"/>
                    <a:pt x="4572242" y="295421"/>
                  </a:cubicBezTo>
                  <a:cubicBezTo>
                    <a:pt x="4592328" y="301447"/>
                    <a:pt x="4609041" y="315769"/>
                    <a:pt x="4628512" y="323557"/>
                  </a:cubicBezTo>
                  <a:cubicBezTo>
                    <a:pt x="4656048" y="334572"/>
                    <a:pt x="4712919" y="351692"/>
                    <a:pt x="4712919" y="351692"/>
                  </a:cubicBezTo>
                  <a:cubicBezTo>
                    <a:pt x="4863747" y="452246"/>
                    <a:pt x="4634827" y="295645"/>
                    <a:pt x="4797325" y="422031"/>
                  </a:cubicBezTo>
                  <a:cubicBezTo>
                    <a:pt x="4957041" y="546254"/>
                    <a:pt x="4816056" y="412626"/>
                    <a:pt x="4938002" y="534572"/>
                  </a:cubicBezTo>
                  <a:cubicBezTo>
                    <a:pt x="4948487" y="545057"/>
                    <a:pt x="4966942" y="542008"/>
                    <a:pt x="4980205" y="548640"/>
                  </a:cubicBezTo>
                  <a:cubicBezTo>
                    <a:pt x="4995327" y="556201"/>
                    <a:pt x="5008340" y="567397"/>
                    <a:pt x="5022408" y="576775"/>
                  </a:cubicBezTo>
                  <a:cubicBezTo>
                    <a:pt x="5078443" y="660828"/>
                    <a:pt x="5017248" y="587747"/>
                    <a:pt x="5092746" y="633046"/>
                  </a:cubicBezTo>
                  <a:cubicBezTo>
                    <a:pt x="5104119" y="639870"/>
                    <a:pt x="5110089" y="653472"/>
                    <a:pt x="5120882" y="661181"/>
                  </a:cubicBezTo>
                  <a:cubicBezTo>
                    <a:pt x="5143132" y="677074"/>
                    <a:pt x="5168970" y="687492"/>
                    <a:pt x="5191220" y="703385"/>
                  </a:cubicBezTo>
                  <a:cubicBezTo>
                    <a:pt x="5202013" y="711094"/>
                    <a:pt x="5207493" y="725589"/>
                    <a:pt x="5219356" y="731520"/>
                  </a:cubicBezTo>
                  <a:cubicBezTo>
                    <a:pt x="5245882" y="744783"/>
                    <a:pt x="5303762" y="759655"/>
                    <a:pt x="5303762" y="759655"/>
                  </a:cubicBezTo>
                  <a:cubicBezTo>
                    <a:pt x="5327208" y="783101"/>
                    <a:pt x="5363614" y="798538"/>
                    <a:pt x="5374100" y="829994"/>
                  </a:cubicBezTo>
                  <a:cubicBezTo>
                    <a:pt x="5393515" y="888237"/>
                    <a:pt x="5379943" y="859859"/>
                    <a:pt x="5416303" y="914400"/>
                  </a:cubicBezTo>
                  <a:cubicBezTo>
                    <a:pt x="5411614" y="928468"/>
                    <a:pt x="5409865" y="943888"/>
                    <a:pt x="5402236" y="956603"/>
                  </a:cubicBezTo>
                  <a:cubicBezTo>
                    <a:pt x="5377684" y="997523"/>
                    <a:pt x="5331776" y="998847"/>
                    <a:pt x="5289694" y="1012874"/>
                  </a:cubicBezTo>
                  <a:lnTo>
                    <a:pt x="5247491" y="1026941"/>
                  </a:lnTo>
                  <a:lnTo>
                    <a:pt x="5205288" y="1041009"/>
                  </a:lnTo>
                  <a:lnTo>
                    <a:pt x="5177152" y="1125415"/>
                  </a:lnTo>
                  <a:lnTo>
                    <a:pt x="5163085" y="1167618"/>
                  </a:lnTo>
                  <a:cubicBezTo>
                    <a:pt x="5158396" y="1242646"/>
                    <a:pt x="5156887" y="1317940"/>
                    <a:pt x="5149017" y="1392701"/>
                  </a:cubicBezTo>
                  <a:cubicBezTo>
                    <a:pt x="5147465" y="1407448"/>
                    <a:pt x="5134949" y="1420076"/>
                    <a:pt x="5134949" y="1434905"/>
                  </a:cubicBezTo>
                  <a:cubicBezTo>
                    <a:pt x="5134949" y="1472711"/>
                    <a:pt x="5144328" y="1509932"/>
                    <a:pt x="5149017" y="1547446"/>
                  </a:cubicBezTo>
                  <a:cubicBezTo>
                    <a:pt x="5139639" y="1580271"/>
                    <a:pt x="5130691" y="1613222"/>
                    <a:pt x="5120882" y="1645920"/>
                  </a:cubicBezTo>
                  <a:cubicBezTo>
                    <a:pt x="5116621" y="1660123"/>
                    <a:pt x="5113446" y="1674860"/>
                    <a:pt x="5106814" y="1688123"/>
                  </a:cubicBezTo>
                  <a:cubicBezTo>
                    <a:pt x="5099253" y="1703245"/>
                    <a:pt x="5086240" y="1715204"/>
                    <a:pt x="5078679" y="1730326"/>
                  </a:cubicBezTo>
                  <a:cubicBezTo>
                    <a:pt x="5072047" y="1743589"/>
                    <a:pt x="5073874" y="1760950"/>
                    <a:pt x="5064611" y="1772529"/>
                  </a:cubicBezTo>
                  <a:cubicBezTo>
                    <a:pt x="5054049" y="1785731"/>
                    <a:pt x="5035610" y="1790103"/>
                    <a:pt x="5022408" y="1800665"/>
                  </a:cubicBezTo>
                  <a:cubicBezTo>
                    <a:pt x="5000598" y="1818113"/>
                    <a:pt x="4978325" y="1846627"/>
                    <a:pt x="4966137" y="1871003"/>
                  </a:cubicBezTo>
                  <a:cubicBezTo>
                    <a:pt x="4959505" y="1884266"/>
                    <a:pt x="4956758" y="1899138"/>
                    <a:pt x="4952069" y="1913206"/>
                  </a:cubicBezTo>
                  <a:cubicBezTo>
                    <a:pt x="4962814" y="2095864"/>
                    <a:pt x="4983214" y="2098115"/>
                    <a:pt x="4952069" y="2222695"/>
                  </a:cubicBezTo>
                  <a:cubicBezTo>
                    <a:pt x="4948473" y="2237081"/>
                    <a:pt x="4944634" y="2251635"/>
                    <a:pt x="4938002" y="2264898"/>
                  </a:cubicBezTo>
                  <a:cubicBezTo>
                    <a:pt x="4925818" y="2289267"/>
                    <a:pt x="4903536" y="2317793"/>
                    <a:pt x="4881731" y="2335237"/>
                  </a:cubicBezTo>
                  <a:cubicBezTo>
                    <a:pt x="4847122" y="2362924"/>
                    <a:pt x="4836868" y="2357540"/>
                    <a:pt x="4811392" y="2391508"/>
                  </a:cubicBezTo>
                  <a:cubicBezTo>
                    <a:pt x="4791103" y="2418560"/>
                    <a:pt x="4773879" y="2447779"/>
                    <a:pt x="4755122" y="2475914"/>
                  </a:cubicBezTo>
                  <a:cubicBezTo>
                    <a:pt x="4738671" y="2500590"/>
                    <a:pt x="4736365" y="2532185"/>
                    <a:pt x="4726986" y="2560320"/>
                  </a:cubicBezTo>
                  <a:cubicBezTo>
                    <a:pt x="4721639" y="2576360"/>
                    <a:pt x="4708229" y="2588455"/>
                    <a:pt x="4698851" y="2602523"/>
                  </a:cubicBezTo>
                  <a:cubicBezTo>
                    <a:pt x="4702708" y="2664237"/>
                    <a:pt x="4734088" y="2801657"/>
                    <a:pt x="4698851" y="2883877"/>
                  </a:cubicBezTo>
                  <a:cubicBezTo>
                    <a:pt x="4682782" y="2921371"/>
                    <a:pt x="4640655" y="2956141"/>
                    <a:pt x="4614445" y="2982351"/>
                  </a:cubicBezTo>
                  <a:lnTo>
                    <a:pt x="4572242" y="3024554"/>
                  </a:lnTo>
                  <a:lnTo>
                    <a:pt x="4501903" y="3094892"/>
                  </a:lnTo>
                  <a:cubicBezTo>
                    <a:pt x="4487835" y="3108960"/>
                    <a:pt x="4476253" y="3126059"/>
                    <a:pt x="4459700" y="3137095"/>
                  </a:cubicBezTo>
                  <a:cubicBezTo>
                    <a:pt x="4445632" y="3146474"/>
                    <a:pt x="4430486" y="3154407"/>
                    <a:pt x="4417497" y="3165231"/>
                  </a:cubicBezTo>
                  <a:cubicBezTo>
                    <a:pt x="4402214" y="3177967"/>
                    <a:pt x="4390399" y="3194487"/>
                    <a:pt x="4375294" y="3207434"/>
                  </a:cubicBezTo>
                  <a:cubicBezTo>
                    <a:pt x="4344757" y="3233608"/>
                    <a:pt x="4310221" y="3255505"/>
                    <a:pt x="4276820" y="3277772"/>
                  </a:cubicBezTo>
                  <a:cubicBezTo>
                    <a:pt x="4256059" y="3308914"/>
                    <a:pt x="4238978" y="3340514"/>
                    <a:pt x="4206482" y="3362178"/>
                  </a:cubicBezTo>
                  <a:cubicBezTo>
                    <a:pt x="4194144" y="3370403"/>
                    <a:pt x="4178347" y="3371557"/>
                    <a:pt x="4164279" y="3376246"/>
                  </a:cubicBezTo>
                  <a:cubicBezTo>
                    <a:pt x="4154900" y="3390314"/>
                    <a:pt x="4146705" y="3405247"/>
                    <a:pt x="4136143" y="3418449"/>
                  </a:cubicBezTo>
                  <a:cubicBezTo>
                    <a:pt x="4055961" y="3518676"/>
                    <a:pt x="4166472" y="3358891"/>
                    <a:pt x="4079872" y="3488788"/>
                  </a:cubicBezTo>
                  <a:cubicBezTo>
                    <a:pt x="4075183" y="3507545"/>
                    <a:pt x="4074451" y="3527765"/>
                    <a:pt x="4065805" y="3545058"/>
                  </a:cubicBezTo>
                  <a:cubicBezTo>
                    <a:pt x="4006880" y="3662907"/>
                    <a:pt x="4064562" y="3472034"/>
                    <a:pt x="4023602" y="3615397"/>
                  </a:cubicBezTo>
                  <a:cubicBezTo>
                    <a:pt x="4018291" y="3633987"/>
                    <a:pt x="4013326" y="3652709"/>
                    <a:pt x="4009534" y="3671668"/>
                  </a:cubicBezTo>
                  <a:cubicBezTo>
                    <a:pt x="4003940" y="3699638"/>
                    <a:pt x="4003662" y="3728753"/>
                    <a:pt x="3995466" y="3756074"/>
                  </a:cubicBezTo>
                  <a:cubicBezTo>
                    <a:pt x="3989440" y="3776160"/>
                    <a:pt x="3975592" y="3793070"/>
                    <a:pt x="3967331" y="3812345"/>
                  </a:cubicBezTo>
                  <a:cubicBezTo>
                    <a:pt x="3961490" y="3825975"/>
                    <a:pt x="3963749" y="3844063"/>
                    <a:pt x="3953263" y="3854548"/>
                  </a:cubicBezTo>
                  <a:cubicBezTo>
                    <a:pt x="3946519" y="3861292"/>
                    <a:pt x="3855297" y="3882538"/>
                    <a:pt x="3854789" y="3882683"/>
                  </a:cubicBezTo>
                  <a:cubicBezTo>
                    <a:pt x="3840531" y="3886757"/>
                    <a:pt x="3826972" y="3893155"/>
                    <a:pt x="3812586" y="3896751"/>
                  </a:cubicBezTo>
                  <a:cubicBezTo>
                    <a:pt x="3732246" y="3916836"/>
                    <a:pt x="3758202" y="3903219"/>
                    <a:pt x="3685977" y="3924886"/>
                  </a:cubicBezTo>
                  <a:cubicBezTo>
                    <a:pt x="3514730" y="3976260"/>
                    <a:pt x="3674999" y="3934664"/>
                    <a:pt x="3545300" y="3967089"/>
                  </a:cubicBezTo>
                  <a:cubicBezTo>
                    <a:pt x="3526543" y="3981157"/>
                    <a:pt x="3510000" y="3998806"/>
                    <a:pt x="3489029" y="4009292"/>
                  </a:cubicBezTo>
                  <a:cubicBezTo>
                    <a:pt x="3416165" y="4045724"/>
                    <a:pt x="3452795" y="4002851"/>
                    <a:pt x="3390556" y="4037428"/>
                  </a:cubicBezTo>
                  <a:cubicBezTo>
                    <a:pt x="3360997" y="4053850"/>
                    <a:pt x="3334285" y="4074941"/>
                    <a:pt x="3306149" y="4093698"/>
                  </a:cubicBezTo>
                  <a:cubicBezTo>
                    <a:pt x="3281472" y="4110149"/>
                    <a:pt x="3249878" y="4112455"/>
                    <a:pt x="3221743" y="4121834"/>
                  </a:cubicBezTo>
                  <a:cubicBezTo>
                    <a:pt x="3181954" y="4135097"/>
                    <a:pt x="3146716" y="4159348"/>
                    <a:pt x="3109202" y="4178105"/>
                  </a:cubicBezTo>
                  <a:cubicBezTo>
                    <a:pt x="3095939" y="4184737"/>
                    <a:pt x="3080883" y="4186965"/>
                    <a:pt x="3066999" y="4192172"/>
                  </a:cubicBezTo>
                  <a:cubicBezTo>
                    <a:pt x="3043354" y="4201039"/>
                    <a:pt x="3019247" y="4209015"/>
                    <a:pt x="2996660" y="4220308"/>
                  </a:cubicBezTo>
                  <a:cubicBezTo>
                    <a:pt x="2981538" y="4227869"/>
                    <a:pt x="2969997" y="4241783"/>
                    <a:pt x="2954457" y="4248443"/>
                  </a:cubicBezTo>
                  <a:cubicBezTo>
                    <a:pt x="2936686" y="4256059"/>
                    <a:pt x="2916943" y="4257822"/>
                    <a:pt x="2898186" y="4262511"/>
                  </a:cubicBezTo>
                  <a:cubicBezTo>
                    <a:pt x="2793885" y="4332044"/>
                    <a:pt x="2846938" y="4312149"/>
                    <a:pt x="2743442" y="4332849"/>
                  </a:cubicBezTo>
                  <a:cubicBezTo>
                    <a:pt x="2729374" y="4342228"/>
                    <a:pt x="2716361" y="4353424"/>
                    <a:pt x="2701239" y="4360985"/>
                  </a:cubicBezTo>
                  <a:cubicBezTo>
                    <a:pt x="2687976" y="4367617"/>
                    <a:pt x="2671751" y="4367423"/>
                    <a:pt x="2659036" y="4375052"/>
                  </a:cubicBezTo>
                  <a:cubicBezTo>
                    <a:pt x="2647663" y="4381876"/>
                    <a:pt x="2642763" y="4397256"/>
                    <a:pt x="2630900" y="4403188"/>
                  </a:cubicBezTo>
                  <a:cubicBezTo>
                    <a:pt x="2604374" y="4416451"/>
                    <a:pt x="2574629" y="4421945"/>
                    <a:pt x="2546494" y="4431323"/>
                  </a:cubicBezTo>
                  <a:cubicBezTo>
                    <a:pt x="2506210" y="4444751"/>
                    <a:pt x="2462088" y="4440702"/>
                    <a:pt x="2419885" y="4445391"/>
                  </a:cubicBezTo>
                  <a:cubicBezTo>
                    <a:pt x="2304375" y="4442824"/>
                    <a:pt x="1815470" y="4442319"/>
                    <a:pt x="1589891" y="4417255"/>
                  </a:cubicBezTo>
                  <a:cubicBezTo>
                    <a:pt x="1570675" y="4415120"/>
                    <a:pt x="1552642" y="4406647"/>
                    <a:pt x="1533620" y="4403188"/>
                  </a:cubicBezTo>
                  <a:cubicBezTo>
                    <a:pt x="1500997" y="4397257"/>
                    <a:pt x="1467971" y="4393809"/>
                    <a:pt x="1435146" y="4389120"/>
                  </a:cubicBezTo>
                  <a:cubicBezTo>
                    <a:pt x="1421078" y="4384431"/>
                    <a:pt x="1405281" y="4383277"/>
                    <a:pt x="1392943" y="4375052"/>
                  </a:cubicBezTo>
                  <a:cubicBezTo>
                    <a:pt x="1323802" y="4328958"/>
                    <a:pt x="1374509" y="4342550"/>
                    <a:pt x="1322605" y="4290646"/>
                  </a:cubicBezTo>
                  <a:cubicBezTo>
                    <a:pt x="1310650" y="4278691"/>
                    <a:pt x="1294470" y="4271889"/>
                    <a:pt x="1280402" y="4262511"/>
                  </a:cubicBezTo>
                  <a:cubicBezTo>
                    <a:pt x="1275713" y="4248443"/>
                    <a:pt x="1275231" y="4232171"/>
                    <a:pt x="1266334" y="4220308"/>
                  </a:cubicBezTo>
                  <a:cubicBezTo>
                    <a:pt x="1244328" y="4190967"/>
                    <a:pt x="1192844" y="4141360"/>
                    <a:pt x="1153792" y="4121834"/>
                  </a:cubicBezTo>
                  <a:cubicBezTo>
                    <a:pt x="1140529" y="4115202"/>
                    <a:pt x="1124852" y="4114398"/>
                    <a:pt x="1111589" y="4107766"/>
                  </a:cubicBezTo>
                  <a:cubicBezTo>
                    <a:pt x="1010089" y="4057016"/>
                    <a:pt x="1136414" y="4100814"/>
                    <a:pt x="1013116" y="4051495"/>
                  </a:cubicBezTo>
                  <a:cubicBezTo>
                    <a:pt x="985580" y="4040480"/>
                    <a:pt x="953386" y="4039811"/>
                    <a:pt x="928709" y="4023360"/>
                  </a:cubicBezTo>
                  <a:cubicBezTo>
                    <a:pt x="807752" y="3942723"/>
                    <a:pt x="960796" y="4039405"/>
                    <a:pt x="844303" y="3981157"/>
                  </a:cubicBezTo>
                  <a:cubicBezTo>
                    <a:pt x="762671" y="3940340"/>
                    <a:pt x="844486" y="3961882"/>
                    <a:pt x="745829" y="3924886"/>
                  </a:cubicBezTo>
                  <a:cubicBezTo>
                    <a:pt x="727726" y="3918097"/>
                    <a:pt x="708316" y="3915507"/>
                    <a:pt x="689559" y="3910818"/>
                  </a:cubicBezTo>
                  <a:cubicBezTo>
                    <a:pt x="634603" y="3855864"/>
                    <a:pt x="692268" y="3905139"/>
                    <a:pt x="619220" y="3868615"/>
                  </a:cubicBezTo>
                  <a:cubicBezTo>
                    <a:pt x="604098" y="3861054"/>
                    <a:pt x="592467" y="3847347"/>
                    <a:pt x="577017" y="3840480"/>
                  </a:cubicBezTo>
                  <a:cubicBezTo>
                    <a:pt x="549916" y="3828435"/>
                    <a:pt x="492611" y="3812345"/>
                    <a:pt x="492611" y="3812345"/>
                  </a:cubicBezTo>
                  <a:cubicBezTo>
                    <a:pt x="394137" y="3746695"/>
                    <a:pt x="426962" y="3784209"/>
                    <a:pt x="380069" y="3713871"/>
                  </a:cubicBezTo>
                  <a:cubicBezTo>
                    <a:pt x="375380" y="3690425"/>
                    <a:pt x="371801" y="3666729"/>
                    <a:pt x="366002" y="3643532"/>
                  </a:cubicBezTo>
                  <a:cubicBezTo>
                    <a:pt x="362406" y="3629146"/>
                    <a:pt x="351934" y="3616158"/>
                    <a:pt x="351934" y="3601329"/>
                  </a:cubicBezTo>
                  <a:cubicBezTo>
                    <a:pt x="351934" y="3577419"/>
                    <a:pt x="361313" y="3554437"/>
                    <a:pt x="366002" y="3530991"/>
                  </a:cubicBezTo>
                  <a:cubicBezTo>
                    <a:pt x="361313" y="3493477"/>
                    <a:pt x="368841" y="3452264"/>
                    <a:pt x="351934" y="3418449"/>
                  </a:cubicBezTo>
                  <a:cubicBezTo>
                    <a:pt x="334140" y="3382860"/>
                    <a:pt x="295663" y="3362178"/>
                    <a:pt x="267528" y="3334043"/>
                  </a:cubicBezTo>
                  <a:cubicBezTo>
                    <a:pt x="243618" y="3310133"/>
                    <a:pt x="235167" y="3273548"/>
                    <a:pt x="211257" y="3249637"/>
                  </a:cubicBezTo>
                  <a:cubicBezTo>
                    <a:pt x="146731" y="3185109"/>
                    <a:pt x="222299" y="3264358"/>
                    <a:pt x="126851" y="3137095"/>
                  </a:cubicBezTo>
                  <a:cubicBezTo>
                    <a:pt x="112783" y="3118338"/>
                    <a:pt x="97074" y="3100707"/>
                    <a:pt x="84648" y="3080825"/>
                  </a:cubicBezTo>
                  <a:cubicBezTo>
                    <a:pt x="73533" y="3063042"/>
                    <a:pt x="66917" y="3042762"/>
                    <a:pt x="56512" y="3024554"/>
                  </a:cubicBezTo>
                  <a:cubicBezTo>
                    <a:pt x="48124" y="3009874"/>
                    <a:pt x="37755" y="2996419"/>
                    <a:pt x="28377" y="2982351"/>
                  </a:cubicBezTo>
                  <a:cubicBezTo>
                    <a:pt x="23688" y="2963594"/>
                    <a:pt x="19620" y="2944670"/>
                    <a:pt x="14309" y="2926080"/>
                  </a:cubicBezTo>
                  <a:cubicBezTo>
                    <a:pt x="2344" y="2884202"/>
                    <a:pt x="-16476" y="2877557"/>
                    <a:pt x="28377" y="2841674"/>
                  </a:cubicBezTo>
                  <a:cubicBezTo>
                    <a:pt x="39956" y="2832411"/>
                    <a:pt x="56512" y="2832295"/>
                    <a:pt x="70580" y="2827606"/>
                  </a:cubicBezTo>
                  <a:cubicBezTo>
                    <a:pt x="154891" y="2743298"/>
                    <a:pt x="9162" y="2877015"/>
                    <a:pt x="253460" y="2785403"/>
                  </a:cubicBezTo>
                  <a:cubicBezTo>
                    <a:pt x="284507" y="2773761"/>
                    <a:pt x="323799" y="2715065"/>
                    <a:pt x="323799" y="2715065"/>
                  </a:cubicBezTo>
                  <a:cubicBezTo>
                    <a:pt x="333177" y="2696308"/>
                    <a:pt x="340302" y="2676243"/>
                    <a:pt x="351934" y="2658794"/>
                  </a:cubicBezTo>
                  <a:cubicBezTo>
                    <a:pt x="367843" y="2634930"/>
                    <a:pt x="420378" y="2601757"/>
                    <a:pt x="436340" y="2588455"/>
                  </a:cubicBezTo>
                  <a:cubicBezTo>
                    <a:pt x="446529" y="2579964"/>
                    <a:pt x="453103" y="2567144"/>
                    <a:pt x="464476" y="2560320"/>
                  </a:cubicBezTo>
                  <a:cubicBezTo>
                    <a:pt x="568473" y="2497922"/>
                    <a:pt x="442173" y="2603485"/>
                    <a:pt x="548882" y="2518117"/>
                  </a:cubicBezTo>
                  <a:cubicBezTo>
                    <a:pt x="580249" y="2493023"/>
                    <a:pt x="580780" y="2481898"/>
                    <a:pt x="605152" y="2447778"/>
                  </a:cubicBezTo>
                  <a:cubicBezTo>
                    <a:pt x="618780" y="2428699"/>
                    <a:pt x="632097" y="2409309"/>
                    <a:pt x="647356" y="2391508"/>
                  </a:cubicBezTo>
                  <a:cubicBezTo>
                    <a:pt x="683463" y="2349384"/>
                    <a:pt x="688347" y="2350113"/>
                    <a:pt x="731762" y="2321169"/>
                  </a:cubicBezTo>
                  <a:cubicBezTo>
                    <a:pt x="741140" y="2307101"/>
                    <a:pt x="752336" y="2294088"/>
                    <a:pt x="759897" y="2278966"/>
                  </a:cubicBezTo>
                  <a:cubicBezTo>
                    <a:pt x="766529" y="2265703"/>
                    <a:pt x="764702" y="2248342"/>
                    <a:pt x="773965" y="2236763"/>
                  </a:cubicBezTo>
                  <a:cubicBezTo>
                    <a:pt x="784527" y="2223561"/>
                    <a:pt x="799381" y="2210642"/>
                    <a:pt x="816168" y="2208628"/>
                  </a:cubicBezTo>
                  <a:cubicBezTo>
                    <a:pt x="918702" y="2196324"/>
                    <a:pt x="1022494" y="2199249"/>
                    <a:pt x="1125657" y="2194560"/>
                  </a:cubicBezTo>
                  <a:cubicBezTo>
                    <a:pt x="1135035" y="2180492"/>
                    <a:pt x="1146231" y="2167479"/>
                    <a:pt x="1153792" y="2152357"/>
                  </a:cubicBezTo>
                  <a:cubicBezTo>
                    <a:pt x="1160424" y="2139094"/>
                    <a:pt x="1160231" y="2122869"/>
                    <a:pt x="1167860" y="2110154"/>
                  </a:cubicBezTo>
                  <a:cubicBezTo>
                    <a:pt x="1174684" y="2098781"/>
                    <a:pt x="1186617" y="2091397"/>
                    <a:pt x="1195996" y="2082018"/>
                  </a:cubicBezTo>
                  <a:cubicBezTo>
                    <a:pt x="1201347" y="2055260"/>
                    <a:pt x="1209710" y="1998318"/>
                    <a:pt x="1224131" y="1969477"/>
                  </a:cubicBezTo>
                  <a:cubicBezTo>
                    <a:pt x="1231692" y="1954355"/>
                    <a:pt x="1242888" y="1941342"/>
                    <a:pt x="1252266" y="1927274"/>
                  </a:cubicBezTo>
                  <a:cubicBezTo>
                    <a:pt x="1256955" y="1908517"/>
                    <a:pt x="1254256" y="1886101"/>
                    <a:pt x="1266334" y="1871003"/>
                  </a:cubicBezTo>
                  <a:cubicBezTo>
                    <a:pt x="1289813" y="1841654"/>
                    <a:pt x="1360764" y="1866475"/>
                    <a:pt x="1378876" y="1871003"/>
                  </a:cubicBezTo>
                  <a:cubicBezTo>
                    <a:pt x="1604938" y="1927519"/>
                    <a:pt x="1380824" y="1869976"/>
                    <a:pt x="1533620" y="1927274"/>
                  </a:cubicBezTo>
                  <a:cubicBezTo>
                    <a:pt x="1551723" y="1934063"/>
                    <a:pt x="1571301" y="1936030"/>
                    <a:pt x="1589891" y="1941341"/>
                  </a:cubicBezTo>
                  <a:cubicBezTo>
                    <a:pt x="1604149" y="1945415"/>
                    <a:pt x="1618026" y="1950720"/>
                    <a:pt x="1632094" y="1955409"/>
                  </a:cubicBezTo>
                  <a:cubicBezTo>
                    <a:pt x="1649160" y="1952971"/>
                    <a:pt x="1742083" y="1945687"/>
                    <a:pt x="1772771" y="1927274"/>
                  </a:cubicBezTo>
                  <a:cubicBezTo>
                    <a:pt x="1830000" y="1892937"/>
                    <a:pt x="1768023" y="1899160"/>
                    <a:pt x="1843109" y="1871003"/>
                  </a:cubicBezTo>
                  <a:cubicBezTo>
                    <a:pt x="1865497" y="1862607"/>
                    <a:pt x="1890002" y="1861624"/>
                    <a:pt x="1913448" y="1856935"/>
                  </a:cubicBezTo>
                  <a:cubicBezTo>
                    <a:pt x="2067049" y="1780136"/>
                    <a:pt x="1891809" y="1879387"/>
                    <a:pt x="1997854" y="1786597"/>
                  </a:cubicBezTo>
                  <a:cubicBezTo>
                    <a:pt x="2023302" y="1764330"/>
                    <a:pt x="2058349" y="1754236"/>
                    <a:pt x="2082260" y="1730326"/>
                  </a:cubicBezTo>
                  <a:cubicBezTo>
                    <a:pt x="2091639" y="1720948"/>
                    <a:pt x="2098205" y="1707416"/>
                    <a:pt x="2110396" y="1702191"/>
                  </a:cubicBezTo>
                  <a:cubicBezTo>
                    <a:pt x="2132373" y="1692772"/>
                    <a:pt x="2157288" y="1692812"/>
                    <a:pt x="2180734" y="1688123"/>
                  </a:cubicBezTo>
                  <a:cubicBezTo>
                    <a:pt x="2227626" y="1692812"/>
                    <a:pt x="2274758" y="1695526"/>
                    <a:pt x="2321411" y="1702191"/>
                  </a:cubicBezTo>
                  <a:cubicBezTo>
                    <a:pt x="2358626" y="1707507"/>
                    <a:pt x="2432705" y="1734600"/>
                    <a:pt x="2462088" y="1744394"/>
                  </a:cubicBezTo>
                  <a:lnTo>
                    <a:pt x="2504291" y="1758461"/>
                  </a:lnTo>
                  <a:lnTo>
                    <a:pt x="2546494" y="1772529"/>
                  </a:lnTo>
                  <a:cubicBezTo>
                    <a:pt x="2565251" y="1767840"/>
                    <a:pt x="2587668" y="1770539"/>
                    <a:pt x="2602765" y="1758461"/>
                  </a:cubicBezTo>
                  <a:cubicBezTo>
                    <a:pt x="2614344" y="1749198"/>
                    <a:pt x="2610991" y="1729888"/>
                    <a:pt x="2616832" y="1716258"/>
                  </a:cubicBezTo>
                  <a:cubicBezTo>
                    <a:pt x="2625093" y="1696983"/>
                    <a:pt x="2635589" y="1678745"/>
                    <a:pt x="2644968" y="1659988"/>
                  </a:cubicBezTo>
                  <a:cubicBezTo>
                    <a:pt x="2676900" y="1436471"/>
                    <a:pt x="2644968" y="1712307"/>
                    <a:pt x="2644968" y="1392701"/>
                  </a:cubicBezTo>
                  <a:cubicBezTo>
                    <a:pt x="2644968" y="1256589"/>
                    <a:pt x="2624237" y="1277691"/>
                    <a:pt x="2701239" y="1252025"/>
                  </a:cubicBezTo>
                  <a:cubicBezTo>
                    <a:pt x="2710617" y="1242646"/>
                    <a:pt x="2723443" y="1235752"/>
                    <a:pt x="2729374" y="1223889"/>
                  </a:cubicBezTo>
                  <a:cubicBezTo>
                    <a:pt x="2742637" y="1197363"/>
                    <a:pt x="2757509" y="1139483"/>
                    <a:pt x="2757509" y="1139483"/>
                  </a:cubicBezTo>
                  <a:cubicBezTo>
                    <a:pt x="2752820" y="1120726"/>
                    <a:pt x="2751058" y="1100983"/>
                    <a:pt x="2743442" y="1083212"/>
                  </a:cubicBezTo>
                  <a:cubicBezTo>
                    <a:pt x="2736782" y="1067672"/>
                    <a:pt x="2717403" y="1057786"/>
                    <a:pt x="2715306" y="1041009"/>
                  </a:cubicBezTo>
                  <a:cubicBezTo>
                    <a:pt x="2709530" y="994802"/>
                    <a:pt x="2724918" y="966978"/>
                    <a:pt x="2757509" y="942535"/>
                  </a:cubicBezTo>
                  <a:cubicBezTo>
                    <a:pt x="2841251" y="879729"/>
                    <a:pt x="2818689" y="892072"/>
                    <a:pt x="2898186" y="872197"/>
                  </a:cubicBezTo>
                  <a:cubicBezTo>
                    <a:pt x="2907565" y="862818"/>
                    <a:pt x="2915965" y="852347"/>
                    <a:pt x="2926322" y="844061"/>
                  </a:cubicBezTo>
                  <a:cubicBezTo>
                    <a:pt x="2997698" y="786960"/>
                    <a:pt x="2985858" y="846322"/>
                    <a:pt x="2954457" y="689317"/>
                  </a:cubicBezTo>
                  <a:cubicBezTo>
                    <a:pt x="2948641" y="660236"/>
                    <a:pt x="2926322" y="604911"/>
                    <a:pt x="2926322" y="604911"/>
                  </a:cubicBezTo>
                  <a:cubicBezTo>
                    <a:pt x="2931011" y="576776"/>
                    <a:pt x="2930374" y="547212"/>
                    <a:pt x="2940389" y="520505"/>
                  </a:cubicBezTo>
                  <a:cubicBezTo>
                    <a:pt x="2953071" y="486687"/>
                    <a:pt x="2984943" y="491194"/>
                    <a:pt x="3010728" y="478301"/>
                  </a:cubicBezTo>
                  <a:cubicBezTo>
                    <a:pt x="3025850" y="470740"/>
                    <a:pt x="3038863" y="459544"/>
                    <a:pt x="3052931" y="450166"/>
                  </a:cubicBezTo>
                  <a:lnTo>
                    <a:pt x="3081066" y="365760"/>
                  </a:lnTo>
                  <a:cubicBezTo>
                    <a:pt x="3085755" y="351692"/>
                    <a:pt x="3080305" y="323557"/>
                    <a:pt x="3095134" y="323557"/>
                  </a:cubicBezTo>
                  <a:lnTo>
                    <a:pt x="3109202" y="337625"/>
                  </a:lnTo>
                  <a:close/>
                </a:path>
              </a:pathLst>
            </a:custGeom>
            <a:solidFill>
              <a:srgbClr val="9BBB59">
                <a:lumMod val="75000"/>
              </a:srgbClr>
            </a:solidFill>
            <a:ln w="762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9" name="アーチ 58"/>
            <p:cNvSpPr/>
            <p:nvPr/>
          </p:nvSpPr>
          <p:spPr>
            <a:xfrm rot="3669750">
              <a:off x="3814433" y="1784025"/>
              <a:ext cx="1348089" cy="377699"/>
            </a:xfrm>
            <a:prstGeom prst="blockArc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0" name="アーチ 59"/>
            <p:cNvSpPr/>
            <p:nvPr/>
          </p:nvSpPr>
          <p:spPr>
            <a:xfrm rot="20992457">
              <a:off x="3654548" y="2652553"/>
              <a:ext cx="3210371" cy="1250696"/>
            </a:xfrm>
            <a:prstGeom prst="blockArc">
              <a:avLst>
                <a:gd name="adj1" fmla="val 10800000"/>
                <a:gd name="adj2" fmla="val 21462238"/>
                <a:gd name="adj3" fmla="val 8031"/>
              </a:avLst>
            </a:prstGeom>
            <a:solidFill>
              <a:srgbClr val="9BBB59">
                <a:lumMod val="75000"/>
              </a:srgbClr>
            </a:solidFill>
            <a:ln w="2540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" name="雲 60"/>
            <p:cNvSpPr/>
            <p:nvPr/>
          </p:nvSpPr>
          <p:spPr>
            <a:xfrm rot="1294016">
              <a:off x="4896644" y="2853805"/>
              <a:ext cx="937414" cy="258361"/>
            </a:xfrm>
            <a:prstGeom prst="cloud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" name="雲 61"/>
            <p:cNvSpPr/>
            <p:nvPr/>
          </p:nvSpPr>
          <p:spPr>
            <a:xfrm rot="21021420">
              <a:off x="3644841" y="2681509"/>
              <a:ext cx="937414" cy="258361"/>
            </a:xfrm>
            <a:prstGeom prst="cloud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3" name="フリーフォーム 62"/>
            <p:cNvSpPr/>
            <p:nvPr/>
          </p:nvSpPr>
          <p:spPr>
            <a:xfrm rot="2003428">
              <a:off x="3073173" y="4012918"/>
              <a:ext cx="593012" cy="45719"/>
            </a:xfrm>
            <a:custGeom>
              <a:avLst/>
              <a:gdLst>
                <a:gd name="connsiteX0" fmla="*/ 0 w 1252025"/>
                <a:gd name="connsiteY0" fmla="*/ 22408 h 164834"/>
                <a:gd name="connsiteX1" fmla="*/ 562708 w 1252025"/>
                <a:gd name="connsiteY1" fmla="*/ 22408 h 164834"/>
                <a:gd name="connsiteX2" fmla="*/ 604911 w 1252025"/>
                <a:gd name="connsiteY2" fmla="*/ 50543 h 164834"/>
                <a:gd name="connsiteX3" fmla="*/ 689317 w 1252025"/>
                <a:gd name="connsiteY3" fmla="*/ 78679 h 164834"/>
                <a:gd name="connsiteX4" fmla="*/ 745588 w 1252025"/>
                <a:gd name="connsiteY4" fmla="*/ 92746 h 164834"/>
                <a:gd name="connsiteX5" fmla="*/ 829994 w 1252025"/>
                <a:gd name="connsiteY5" fmla="*/ 120882 h 164834"/>
                <a:gd name="connsiteX6" fmla="*/ 914400 w 1252025"/>
                <a:gd name="connsiteY6" fmla="*/ 149017 h 164834"/>
                <a:gd name="connsiteX7" fmla="*/ 1252025 w 1252025"/>
                <a:gd name="connsiteY7" fmla="*/ 149017 h 164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2025" h="164834">
                  <a:moveTo>
                    <a:pt x="0" y="22408"/>
                  </a:moveTo>
                  <a:cubicBezTo>
                    <a:pt x="229751" y="-6311"/>
                    <a:pt x="200875" y="-8606"/>
                    <a:pt x="562708" y="22408"/>
                  </a:cubicBezTo>
                  <a:cubicBezTo>
                    <a:pt x="579553" y="23852"/>
                    <a:pt x="589461" y="43676"/>
                    <a:pt x="604911" y="50543"/>
                  </a:cubicBezTo>
                  <a:cubicBezTo>
                    <a:pt x="632012" y="62588"/>
                    <a:pt x="661182" y="69300"/>
                    <a:pt x="689317" y="78679"/>
                  </a:cubicBezTo>
                  <a:cubicBezTo>
                    <a:pt x="707659" y="84793"/>
                    <a:pt x="727069" y="87190"/>
                    <a:pt x="745588" y="92746"/>
                  </a:cubicBezTo>
                  <a:cubicBezTo>
                    <a:pt x="773995" y="101268"/>
                    <a:pt x="801859" y="111504"/>
                    <a:pt x="829994" y="120882"/>
                  </a:cubicBezTo>
                  <a:lnTo>
                    <a:pt x="914400" y="149017"/>
                  </a:lnTo>
                  <a:cubicBezTo>
                    <a:pt x="1021166" y="184607"/>
                    <a:pt x="1139483" y="149017"/>
                    <a:pt x="1252025" y="149017"/>
                  </a:cubicBezTo>
                </a:path>
              </a:pathLst>
            </a:custGeom>
            <a:noFill/>
            <a:ln w="25400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4" name="フリーフォーム 63"/>
            <p:cNvSpPr/>
            <p:nvPr/>
          </p:nvSpPr>
          <p:spPr>
            <a:xfrm rot="2003428">
              <a:off x="2218246" y="4626902"/>
              <a:ext cx="876406" cy="45719"/>
            </a:xfrm>
            <a:custGeom>
              <a:avLst/>
              <a:gdLst>
                <a:gd name="connsiteX0" fmla="*/ 0 w 1280160"/>
                <a:gd name="connsiteY0" fmla="*/ 56271 h 126610"/>
                <a:gd name="connsiteX1" fmla="*/ 70338 w 1280160"/>
                <a:gd name="connsiteY1" fmla="*/ 98474 h 126610"/>
                <a:gd name="connsiteX2" fmla="*/ 154744 w 1280160"/>
                <a:gd name="connsiteY2" fmla="*/ 126610 h 126610"/>
                <a:gd name="connsiteX3" fmla="*/ 211015 w 1280160"/>
                <a:gd name="connsiteY3" fmla="*/ 112542 h 126610"/>
                <a:gd name="connsiteX4" fmla="*/ 267286 w 1280160"/>
                <a:gd name="connsiteY4" fmla="*/ 84407 h 126610"/>
                <a:gd name="connsiteX5" fmla="*/ 309489 w 1280160"/>
                <a:gd name="connsiteY5" fmla="*/ 70339 h 126610"/>
                <a:gd name="connsiteX6" fmla="*/ 464233 w 1280160"/>
                <a:gd name="connsiteY6" fmla="*/ 0 h 126610"/>
                <a:gd name="connsiteX7" fmla="*/ 689317 w 1280160"/>
                <a:gd name="connsiteY7" fmla="*/ 14068 h 126610"/>
                <a:gd name="connsiteX8" fmla="*/ 745587 w 1280160"/>
                <a:gd name="connsiteY8" fmla="*/ 42203 h 126610"/>
                <a:gd name="connsiteX9" fmla="*/ 829993 w 1280160"/>
                <a:gd name="connsiteY9" fmla="*/ 98474 h 126610"/>
                <a:gd name="connsiteX10" fmla="*/ 1139483 w 1280160"/>
                <a:gd name="connsiteY10" fmla="*/ 84407 h 126610"/>
                <a:gd name="connsiteX11" fmla="*/ 1223889 w 1280160"/>
                <a:gd name="connsiteY11" fmla="*/ 42203 h 126610"/>
                <a:gd name="connsiteX12" fmla="*/ 1280160 w 1280160"/>
                <a:gd name="connsiteY12" fmla="*/ 28136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0160" h="126610">
                  <a:moveTo>
                    <a:pt x="0" y="56271"/>
                  </a:moveTo>
                  <a:cubicBezTo>
                    <a:pt x="23446" y="70339"/>
                    <a:pt x="45446" y="87159"/>
                    <a:pt x="70338" y="98474"/>
                  </a:cubicBezTo>
                  <a:cubicBezTo>
                    <a:pt x="97337" y="110746"/>
                    <a:pt x="154744" y="126610"/>
                    <a:pt x="154744" y="126610"/>
                  </a:cubicBezTo>
                  <a:cubicBezTo>
                    <a:pt x="173501" y="121921"/>
                    <a:pt x="192912" y="119331"/>
                    <a:pt x="211015" y="112542"/>
                  </a:cubicBezTo>
                  <a:cubicBezTo>
                    <a:pt x="230651" y="105179"/>
                    <a:pt x="248011" y="92668"/>
                    <a:pt x="267286" y="84407"/>
                  </a:cubicBezTo>
                  <a:cubicBezTo>
                    <a:pt x="280916" y="78566"/>
                    <a:pt x="295990" y="76475"/>
                    <a:pt x="309489" y="70339"/>
                  </a:cubicBezTo>
                  <a:cubicBezTo>
                    <a:pt x="482470" y="-8290"/>
                    <a:pt x="365561" y="32891"/>
                    <a:pt x="464233" y="0"/>
                  </a:cubicBezTo>
                  <a:cubicBezTo>
                    <a:pt x="539261" y="4689"/>
                    <a:pt x="614974" y="2917"/>
                    <a:pt x="689317" y="14068"/>
                  </a:cubicBezTo>
                  <a:cubicBezTo>
                    <a:pt x="710056" y="17179"/>
                    <a:pt x="727605" y="31414"/>
                    <a:pt x="745587" y="42203"/>
                  </a:cubicBezTo>
                  <a:cubicBezTo>
                    <a:pt x="774583" y="59600"/>
                    <a:pt x="829993" y="98474"/>
                    <a:pt x="829993" y="98474"/>
                  </a:cubicBezTo>
                  <a:cubicBezTo>
                    <a:pt x="933156" y="93785"/>
                    <a:pt x="1036542" y="92642"/>
                    <a:pt x="1139483" y="84407"/>
                  </a:cubicBezTo>
                  <a:cubicBezTo>
                    <a:pt x="1181578" y="81039"/>
                    <a:pt x="1187759" y="60268"/>
                    <a:pt x="1223889" y="42203"/>
                  </a:cubicBezTo>
                  <a:cubicBezTo>
                    <a:pt x="1254989" y="26653"/>
                    <a:pt x="1256182" y="28136"/>
                    <a:pt x="1280160" y="28136"/>
                  </a:cubicBezTo>
                </a:path>
              </a:pathLst>
            </a:custGeom>
            <a:noFill/>
            <a:ln w="25400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65" name="グループ化 64"/>
            <p:cNvGrpSpPr/>
            <p:nvPr/>
          </p:nvGrpSpPr>
          <p:grpSpPr>
            <a:xfrm>
              <a:off x="2652361" y="3669229"/>
              <a:ext cx="3042999" cy="2688528"/>
              <a:chOff x="8363415" y="2877719"/>
              <a:chExt cx="2040477" cy="2147256"/>
            </a:xfrm>
          </p:grpSpPr>
          <p:sp>
            <p:nvSpPr>
              <p:cNvPr id="81" name="雲 80"/>
              <p:cNvSpPr/>
              <p:nvPr/>
            </p:nvSpPr>
            <p:spPr>
              <a:xfrm rot="17566714">
                <a:off x="8153271" y="3362911"/>
                <a:ext cx="1872208" cy="1451919"/>
              </a:xfrm>
              <a:prstGeom prst="cloud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82" name="雲 81"/>
              <p:cNvSpPr/>
              <p:nvPr/>
            </p:nvSpPr>
            <p:spPr>
              <a:xfrm rot="12674750">
                <a:off x="8447151" y="2877719"/>
                <a:ext cx="1956741" cy="1455642"/>
              </a:xfrm>
              <a:prstGeom prst="cloud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66" name="フリーフォーム 65"/>
            <p:cNvSpPr/>
            <p:nvPr/>
          </p:nvSpPr>
          <p:spPr>
            <a:xfrm rot="2003428">
              <a:off x="1614218" y="4832224"/>
              <a:ext cx="1167619" cy="182880"/>
            </a:xfrm>
            <a:custGeom>
              <a:avLst/>
              <a:gdLst>
                <a:gd name="connsiteX0" fmla="*/ 0 w 1167619"/>
                <a:gd name="connsiteY0" fmla="*/ 154745 h 182880"/>
                <a:gd name="connsiteX1" fmla="*/ 70339 w 1167619"/>
                <a:gd name="connsiteY1" fmla="*/ 168812 h 182880"/>
                <a:gd name="connsiteX2" fmla="*/ 112542 w 1167619"/>
                <a:gd name="connsiteY2" fmla="*/ 182880 h 182880"/>
                <a:gd name="connsiteX3" fmla="*/ 168813 w 1167619"/>
                <a:gd name="connsiteY3" fmla="*/ 168812 h 182880"/>
                <a:gd name="connsiteX4" fmla="*/ 225083 w 1167619"/>
                <a:gd name="connsiteY4" fmla="*/ 126609 h 182880"/>
                <a:gd name="connsiteX5" fmla="*/ 281354 w 1167619"/>
                <a:gd name="connsiteY5" fmla="*/ 98474 h 182880"/>
                <a:gd name="connsiteX6" fmla="*/ 351693 w 1167619"/>
                <a:gd name="connsiteY6" fmla="*/ 28135 h 182880"/>
                <a:gd name="connsiteX7" fmla="*/ 393896 w 1167619"/>
                <a:gd name="connsiteY7" fmla="*/ 0 h 182880"/>
                <a:gd name="connsiteX8" fmla="*/ 506437 w 1167619"/>
                <a:gd name="connsiteY8" fmla="*/ 14068 h 182880"/>
                <a:gd name="connsiteX9" fmla="*/ 590843 w 1167619"/>
                <a:gd name="connsiteY9" fmla="*/ 42203 h 182880"/>
                <a:gd name="connsiteX10" fmla="*/ 717453 w 1167619"/>
                <a:gd name="connsiteY10" fmla="*/ 84406 h 182880"/>
                <a:gd name="connsiteX11" fmla="*/ 801859 w 1167619"/>
                <a:gd name="connsiteY11" fmla="*/ 98474 h 182880"/>
                <a:gd name="connsiteX12" fmla="*/ 844062 w 1167619"/>
                <a:gd name="connsiteY12" fmla="*/ 112542 h 182880"/>
                <a:gd name="connsiteX13" fmla="*/ 984739 w 1167619"/>
                <a:gd name="connsiteY13" fmla="*/ 98474 h 182880"/>
                <a:gd name="connsiteX14" fmla="*/ 1069145 w 1167619"/>
                <a:gd name="connsiteY14" fmla="*/ 70339 h 182880"/>
                <a:gd name="connsiteX15" fmla="*/ 1111348 w 1167619"/>
                <a:gd name="connsiteY15" fmla="*/ 84406 h 182880"/>
                <a:gd name="connsiteX16" fmla="*/ 1167619 w 1167619"/>
                <a:gd name="connsiteY16" fmla="*/ 126609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67619" h="182880">
                  <a:moveTo>
                    <a:pt x="0" y="154745"/>
                  </a:moveTo>
                  <a:cubicBezTo>
                    <a:pt x="23446" y="159434"/>
                    <a:pt x="47142" y="163013"/>
                    <a:pt x="70339" y="168812"/>
                  </a:cubicBezTo>
                  <a:cubicBezTo>
                    <a:pt x="84725" y="172408"/>
                    <a:pt x="97713" y="182880"/>
                    <a:pt x="112542" y="182880"/>
                  </a:cubicBezTo>
                  <a:cubicBezTo>
                    <a:pt x="131876" y="182880"/>
                    <a:pt x="150056" y="173501"/>
                    <a:pt x="168813" y="168812"/>
                  </a:cubicBezTo>
                  <a:cubicBezTo>
                    <a:pt x="187570" y="154744"/>
                    <a:pt x="205201" y="139035"/>
                    <a:pt x="225083" y="126609"/>
                  </a:cubicBezTo>
                  <a:cubicBezTo>
                    <a:pt x="242866" y="115494"/>
                    <a:pt x="264801" y="111349"/>
                    <a:pt x="281354" y="98474"/>
                  </a:cubicBezTo>
                  <a:cubicBezTo>
                    <a:pt x="307527" y="78117"/>
                    <a:pt x="324104" y="46528"/>
                    <a:pt x="351693" y="28135"/>
                  </a:cubicBezTo>
                  <a:lnTo>
                    <a:pt x="393896" y="0"/>
                  </a:lnTo>
                  <a:cubicBezTo>
                    <a:pt x="431410" y="4689"/>
                    <a:pt x="469471" y="6147"/>
                    <a:pt x="506437" y="14068"/>
                  </a:cubicBezTo>
                  <a:cubicBezTo>
                    <a:pt x="535436" y="20282"/>
                    <a:pt x="562708" y="32825"/>
                    <a:pt x="590843" y="42203"/>
                  </a:cubicBezTo>
                  <a:lnTo>
                    <a:pt x="717453" y="84406"/>
                  </a:lnTo>
                  <a:cubicBezTo>
                    <a:pt x="744513" y="93426"/>
                    <a:pt x="774015" y="92286"/>
                    <a:pt x="801859" y="98474"/>
                  </a:cubicBezTo>
                  <a:cubicBezTo>
                    <a:pt x="816335" y="101691"/>
                    <a:pt x="829994" y="107853"/>
                    <a:pt x="844062" y="112542"/>
                  </a:cubicBezTo>
                  <a:cubicBezTo>
                    <a:pt x="890954" y="107853"/>
                    <a:pt x="938420" y="107159"/>
                    <a:pt x="984739" y="98474"/>
                  </a:cubicBezTo>
                  <a:cubicBezTo>
                    <a:pt x="1013888" y="93009"/>
                    <a:pt x="1069145" y="70339"/>
                    <a:pt x="1069145" y="70339"/>
                  </a:cubicBezTo>
                  <a:cubicBezTo>
                    <a:pt x="1083213" y="75028"/>
                    <a:pt x="1098085" y="77774"/>
                    <a:pt x="1111348" y="84406"/>
                  </a:cubicBezTo>
                  <a:cubicBezTo>
                    <a:pt x="1143158" y="100311"/>
                    <a:pt x="1147836" y="106827"/>
                    <a:pt x="1167619" y="126609"/>
                  </a:cubicBezTo>
                </a:path>
              </a:pathLst>
            </a:custGeom>
            <a:noFill/>
            <a:ln w="25400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7" name="フリーフォーム 66"/>
            <p:cNvSpPr/>
            <p:nvPr/>
          </p:nvSpPr>
          <p:spPr>
            <a:xfrm rot="1447394">
              <a:off x="4830004" y="4019052"/>
              <a:ext cx="713972" cy="140395"/>
            </a:xfrm>
            <a:custGeom>
              <a:avLst/>
              <a:gdLst>
                <a:gd name="connsiteX0" fmla="*/ 0 w 1252025"/>
                <a:gd name="connsiteY0" fmla="*/ 22408 h 164834"/>
                <a:gd name="connsiteX1" fmla="*/ 562708 w 1252025"/>
                <a:gd name="connsiteY1" fmla="*/ 22408 h 164834"/>
                <a:gd name="connsiteX2" fmla="*/ 604911 w 1252025"/>
                <a:gd name="connsiteY2" fmla="*/ 50543 h 164834"/>
                <a:gd name="connsiteX3" fmla="*/ 689317 w 1252025"/>
                <a:gd name="connsiteY3" fmla="*/ 78679 h 164834"/>
                <a:gd name="connsiteX4" fmla="*/ 745588 w 1252025"/>
                <a:gd name="connsiteY4" fmla="*/ 92746 h 164834"/>
                <a:gd name="connsiteX5" fmla="*/ 829994 w 1252025"/>
                <a:gd name="connsiteY5" fmla="*/ 120882 h 164834"/>
                <a:gd name="connsiteX6" fmla="*/ 914400 w 1252025"/>
                <a:gd name="connsiteY6" fmla="*/ 149017 h 164834"/>
                <a:gd name="connsiteX7" fmla="*/ 1252025 w 1252025"/>
                <a:gd name="connsiteY7" fmla="*/ 149017 h 164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2025" h="164834">
                  <a:moveTo>
                    <a:pt x="0" y="22408"/>
                  </a:moveTo>
                  <a:cubicBezTo>
                    <a:pt x="229751" y="-6311"/>
                    <a:pt x="200875" y="-8606"/>
                    <a:pt x="562708" y="22408"/>
                  </a:cubicBezTo>
                  <a:cubicBezTo>
                    <a:pt x="579553" y="23852"/>
                    <a:pt x="589461" y="43676"/>
                    <a:pt x="604911" y="50543"/>
                  </a:cubicBezTo>
                  <a:cubicBezTo>
                    <a:pt x="632012" y="62588"/>
                    <a:pt x="661182" y="69300"/>
                    <a:pt x="689317" y="78679"/>
                  </a:cubicBezTo>
                  <a:cubicBezTo>
                    <a:pt x="707659" y="84793"/>
                    <a:pt x="727069" y="87190"/>
                    <a:pt x="745588" y="92746"/>
                  </a:cubicBezTo>
                  <a:cubicBezTo>
                    <a:pt x="773995" y="101268"/>
                    <a:pt x="801859" y="111504"/>
                    <a:pt x="829994" y="120882"/>
                  </a:cubicBezTo>
                  <a:lnTo>
                    <a:pt x="914400" y="149017"/>
                  </a:lnTo>
                  <a:cubicBezTo>
                    <a:pt x="1021166" y="184607"/>
                    <a:pt x="1139483" y="149017"/>
                    <a:pt x="1252025" y="149017"/>
                  </a:cubicBezTo>
                </a:path>
              </a:pathLst>
            </a:custGeom>
            <a:noFill/>
            <a:ln w="25400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68" name="直線コネクタ 67"/>
            <p:cNvCxnSpPr/>
            <p:nvPr/>
          </p:nvCxnSpPr>
          <p:spPr>
            <a:xfrm>
              <a:off x="5006200" y="3249147"/>
              <a:ext cx="481944" cy="121906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9" name="直線コネクタ 68"/>
            <p:cNvCxnSpPr/>
            <p:nvPr/>
          </p:nvCxnSpPr>
          <p:spPr>
            <a:xfrm>
              <a:off x="3872576" y="3138464"/>
              <a:ext cx="481944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70" name="円/楕円 31"/>
            <p:cNvSpPr/>
            <p:nvPr/>
          </p:nvSpPr>
          <p:spPr>
            <a:xfrm>
              <a:off x="4354520" y="3497039"/>
              <a:ext cx="328548" cy="219993"/>
            </a:xfrm>
            <a:prstGeom prst="ellipse">
              <a:avLst/>
            </a:prstGeom>
            <a:solidFill>
              <a:srgbClr val="9BBB59">
                <a:lumMod val="50000"/>
              </a:srgbClr>
            </a:solidFill>
            <a:ln w="25400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1" name="ハート 70"/>
            <p:cNvSpPr/>
            <p:nvPr/>
          </p:nvSpPr>
          <p:spPr>
            <a:xfrm rot="13429460">
              <a:off x="5290879" y="-347263"/>
              <a:ext cx="2547621" cy="2327836"/>
            </a:xfrm>
            <a:prstGeom prst="heart">
              <a:avLst/>
            </a:prstGeom>
            <a:solidFill>
              <a:srgbClr val="00B050"/>
            </a:solidFill>
            <a:ln w="25400" cap="flat" cmpd="sng" algn="ctr">
              <a:solidFill>
                <a:srgbClr val="9BBB59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2" name="ハート 71"/>
            <p:cNvSpPr/>
            <p:nvPr/>
          </p:nvSpPr>
          <p:spPr>
            <a:xfrm rot="18331499">
              <a:off x="6452871" y="2620985"/>
              <a:ext cx="938543" cy="794634"/>
            </a:xfrm>
            <a:prstGeom prst="heart">
              <a:avLst/>
            </a:prstGeom>
            <a:solidFill>
              <a:srgbClr val="00B050"/>
            </a:solidFill>
            <a:ln w="25400" cap="flat" cmpd="sng" algn="ctr">
              <a:solidFill>
                <a:srgbClr val="9BBB59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3" name="ハート 72"/>
            <p:cNvSpPr/>
            <p:nvPr/>
          </p:nvSpPr>
          <p:spPr>
            <a:xfrm rot="9297623">
              <a:off x="3403487" y="536785"/>
              <a:ext cx="1811631" cy="1509092"/>
            </a:xfrm>
            <a:prstGeom prst="heart">
              <a:avLst/>
            </a:prstGeom>
            <a:solidFill>
              <a:srgbClr val="00B050"/>
            </a:solidFill>
            <a:ln w="25400" cap="flat" cmpd="sng" algn="ctr">
              <a:solidFill>
                <a:srgbClr val="9BBB59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4" name="グループ化 73"/>
            <p:cNvGrpSpPr/>
            <p:nvPr/>
          </p:nvGrpSpPr>
          <p:grpSpPr>
            <a:xfrm>
              <a:off x="213974" y="4670493"/>
              <a:ext cx="1796309" cy="962591"/>
              <a:chOff x="-2023490" y="1731023"/>
              <a:chExt cx="3411173" cy="1645514"/>
            </a:xfrm>
          </p:grpSpPr>
          <p:sp>
            <p:nvSpPr>
              <p:cNvPr id="78" name="U ターン矢印 77"/>
              <p:cNvSpPr/>
              <p:nvPr/>
            </p:nvSpPr>
            <p:spPr>
              <a:xfrm rot="19251491" flipH="1">
                <a:off x="-1408768" y="1731023"/>
                <a:ext cx="2403662" cy="1645514"/>
              </a:xfrm>
              <a:prstGeom prst="uturnArrow">
                <a:avLst>
                  <a:gd name="adj1" fmla="val 25000"/>
                  <a:gd name="adj2" fmla="val 18390"/>
                  <a:gd name="adj3" fmla="val 8172"/>
                  <a:gd name="adj4" fmla="val 49013"/>
                  <a:gd name="adj5" fmla="val 40841"/>
                </a:avLst>
              </a:prstGeom>
              <a:solidFill>
                <a:srgbClr val="F79646"/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79" name="フリーフォーム 78"/>
              <p:cNvSpPr/>
              <p:nvPr/>
            </p:nvSpPr>
            <p:spPr>
              <a:xfrm>
                <a:off x="-2023490" y="2363371"/>
                <a:ext cx="1181686" cy="618978"/>
              </a:xfrm>
              <a:custGeom>
                <a:avLst/>
                <a:gdLst>
                  <a:gd name="connsiteX0" fmla="*/ 829994 w 1181687"/>
                  <a:gd name="connsiteY0" fmla="*/ 126609 h 618978"/>
                  <a:gd name="connsiteX1" fmla="*/ 829994 w 1181687"/>
                  <a:gd name="connsiteY1" fmla="*/ 126609 h 618978"/>
                  <a:gd name="connsiteX2" fmla="*/ 703385 w 1181687"/>
                  <a:gd name="connsiteY2" fmla="*/ 98474 h 618978"/>
                  <a:gd name="connsiteX3" fmla="*/ 534573 w 1181687"/>
                  <a:gd name="connsiteY3" fmla="*/ 56271 h 618978"/>
                  <a:gd name="connsiteX4" fmla="*/ 393896 w 1181687"/>
                  <a:gd name="connsiteY4" fmla="*/ 14068 h 618978"/>
                  <a:gd name="connsiteX5" fmla="*/ 351693 w 1181687"/>
                  <a:gd name="connsiteY5" fmla="*/ 0 h 618978"/>
                  <a:gd name="connsiteX6" fmla="*/ 154745 w 1181687"/>
                  <a:gd name="connsiteY6" fmla="*/ 14068 h 618978"/>
                  <a:gd name="connsiteX7" fmla="*/ 112542 w 1181687"/>
                  <a:gd name="connsiteY7" fmla="*/ 42203 h 618978"/>
                  <a:gd name="connsiteX8" fmla="*/ 42203 w 1181687"/>
                  <a:gd name="connsiteY8" fmla="*/ 112542 h 618978"/>
                  <a:gd name="connsiteX9" fmla="*/ 28136 w 1181687"/>
                  <a:gd name="connsiteY9" fmla="*/ 168812 h 618978"/>
                  <a:gd name="connsiteX10" fmla="*/ 14068 w 1181687"/>
                  <a:gd name="connsiteY10" fmla="*/ 239151 h 618978"/>
                  <a:gd name="connsiteX11" fmla="*/ 0 w 1181687"/>
                  <a:gd name="connsiteY11" fmla="*/ 281354 h 618978"/>
                  <a:gd name="connsiteX12" fmla="*/ 28136 w 1181687"/>
                  <a:gd name="connsiteY12" fmla="*/ 379828 h 618978"/>
                  <a:gd name="connsiteX13" fmla="*/ 84407 w 1181687"/>
                  <a:gd name="connsiteY13" fmla="*/ 450166 h 618978"/>
                  <a:gd name="connsiteX14" fmla="*/ 112542 w 1181687"/>
                  <a:gd name="connsiteY14" fmla="*/ 492369 h 618978"/>
                  <a:gd name="connsiteX15" fmla="*/ 196948 w 1181687"/>
                  <a:gd name="connsiteY15" fmla="*/ 534572 h 618978"/>
                  <a:gd name="connsiteX16" fmla="*/ 225083 w 1181687"/>
                  <a:gd name="connsiteY16" fmla="*/ 562708 h 618978"/>
                  <a:gd name="connsiteX17" fmla="*/ 365760 w 1181687"/>
                  <a:gd name="connsiteY17" fmla="*/ 590843 h 618978"/>
                  <a:gd name="connsiteX18" fmla="*/ 407963 w 1181687"/>
                  <a:gd name="connsiteY18" fmla="*/ 604911 h 618978"/>
                  <a:gd name="connsiteX19" fmla="*/ 562708 w 1181687"/>
                  <a:gd name="connsiteY19" fmla="*/ 618978 h 618978"/>
                  <a:gd name="connsiteX20" fmla="*/ 942536 w 1181687"/>
                  <a:gd name="connsiteY20" fmla="*/ 604911 h 618978"/>
                  <a:gd name="connsiteX21" fmla="*/ 1041010 w 1181687"/>
                  <a:gd name="connsiteY21" fmla="*/ 576775 h 618978"/>
                  <a:gd name="connsiteX22" fmla="*/ 1083213 w 1181687"/>
                  <a:gd name="connsiteY22" fmla="*/ 534572 h 618978"/>
                  <a:gd name="connsiteX23" fmla="*/ 1167619 w 1181687"/>
                  <a:gd name="connsiteY23" fmla="*/ 422031 h 618978"/>
                  <a:gd name="connsiteX24" fmla="*/ 1181687 w 1181687"/>
                  <a:gd name="connsiteY24" fmla="*/ 365760 h 618978"/>
                  <a:gd name="connsiteX25" fmla="*/ 1167619 w 1181687"/>
                  <a:gd name="connsiteY25" fmla="*/ 239151 h 618978"/>
                  <a:gd name="connsiteX26" fmla="*/ 1139483 w 1181687"/>
                  <a:gd name="connsiteY26" fmla="*/ 211015 h 618978"/>
                  <a:gd name="connsiteX27" fmla="*/ 1111348 w 1181687"/>
                  <a:gd name="connsiteY27" fmla="*/ 168812 h 618978"/>
                  <a:gd name="connsiteX28" fmla="*/ 1055077 w 1181687"/>
                  <a:gd name="connsiteY28" fmla="*/ 154745 h 618978"/>
                  <a:gd name="connsiteX29" fmla="*/ 829994 w 1181687"/>
                  <a:gd name="connsiteY29" fmla="*/ 126609 h 618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181687" h="618978">
                    <a:moveTo>
                      <a:pt x="829994" y="126609"/>
                    </a:moveTo>
                    <a:lnTo>
                      <a:pt x="829994" y="126609"/>
                    </a:lnTo>
                    <a:lnTo>
                      <a:pt x="703385" y="98474"/>
                    </a:lnTo>
                    <a:cubicBezTo>
                      <a:pt x="646924" y="85189"/>
                      <a:pt x="590844" y="70339"/>
                      <a:pt x="534573" y="56271"/>
                    </a:cubicBezTo>
                    <a:cubicBezTo>
                      <a:pt x="449540" y="35013"/>
                      <a:pt x="496629" y="48312"/>
                      <a:pt x="393896" y="14068"/>
                    </a:cubicBezTo>
                    <a:lnTo>
                      <a:pt x="351693" y="0"/>
                    </a:lnTo>
                    <a:cubicBezTo>
                      <a:pt x="286044" y="4689"/>
                      <a:pt x="219560" y="2630"/>
                      <a:pt x="154745" y="14068"/>
                    </a:cubicBezTo>
                    <a:cubicBezTo>
                      <a:pt x="138095" y="17006"/>
                      <a:pt x="125266" y="31070"/>
                      <a:pt x="112542" y="42203"/>
                    </a:cubicBezTo>
                    <a:cubicBezTo>
                      <a:pt x="87588" y="64038"/>
                      <a:pt x="42203" y="112542"/>
                      <a:pt x="42203" y="112542"/>
                    </a:cubicBezTo>
                    <a:cubicBezTo>
                      <a:pt x="37514" y="131299"/>
                      <a:pt x="32330" y="149938"/>
                      <a:pt x="28136" y="168812"/>
                    </a:cubicBezTo>
                    <a:cubicBezTo>
                      <a:pt x="22949" y="192153"/>
                      <a:pt x="19867" y="215954"/>
                      <a:pt x="14068" y="239151"/>
                    </a:cubicBezTo>
                    <a:cubicBezTo>
                      <a:pt x="10471" y="253537"/>
                      <a:pt x="4689" y="267286"/>
                      <a:pt x="0" y="281354"/>
                    </a:cubicBezTo>
                    <a:cubicBezTo>
                      <a:pt x="4508" y="299385"/>
                      <a:pt x="18045" y="359645"/>
                      <a:pt x="28136" y="379828"/>
                    </a:cubicBezTo>
                    <a:cubicBezTo>
                      <a:pt x="57005" y="437565"/>
                      <a:pt x="49512" y="406547"/>
                      <a:pt x="84407" y="450166"/>
                    </a:cubicBezTo>
                    <a:cubicBezTo>
                      <a:pt x="94969" y="463368"/>
                      <a:pt x="100587" y="480414"/>
                      <a:pt x="112542" y="492369"/>
                    </a:cubicBezTo>
                    <a:cubicBezTo>
                      <a:pt x="139814" y="519641"/>
                      <a:pt x="162622" y="523130"/>
                      <a:pt x="196948" y="534572"/>
                    </a:cubicBezTo>
                    <a:cubicBezTo>
                      <a:pt x="206326" y="543951"/>
                      <a:pt x="213220" y="556777"/>
                      <a:pt x="225083" y="562708"/>
                    </a:cubicBezTo>
                    <a:cubicBezTo>
                      <a:pt x="247501" y="573917"/>
                      <a:pt x="353050" y="588019"/>
                      <a:pt x="365760" y="590843"/>
                    </a:cubicBezTo>
                    <a:cubicBezTo>
                      <a:pt x="380236" y="594060"/>
                      <a:pt x="393283" y="602814"/>
                      <a:pt x="407963" y="604911"/>
                    </a:cubicBezTo>
                    <a:cubicBezTo>
                      <a:pt x="459237" y="612236"/>
                      <a:pt x="511126" y="614289"/>
                      <a:pt x="562708" y="618978"/>
                    </a:cubicBezTo>
                    <a:cubicBezTo>
                      <a:pt x="689317" y="614289"/>
                      <a:pt x="816103" y="613068"/>
                      <a:pt x="942536" y="604911"/>
                    </a:cubicBezTo>
                    <a:cubicBezTo>
                      <a:pt x="964440" y="603498"/>
                      <a:pt x="1017857" y="584493"/>
                      <a:pt x="1041010" y="576775"/>
                    </a:cubicBezTo>
                    <a:cubicBezTo>
                      <a:pt x="1055078" y="562707"/>
                      <a:pt x="1070999" y="550276"/>
                      <a:pt x="1083213" y="534572"/>
                    </a:cubicBezTo>
                    <a:cubicBezTo>
                      <a:pt x="1194555" y="391417"/>
                      <a:pt x="1096857" y="492791"/>
                      <a:pt x="1167619" y="422031"/>
                    </a:cubicBezTo>
                    <a:cubicBezTo>
                      <a:pt x="1172308" y="403274"/>
                      <a:pt x="1181687" y="385094"/>
                      <a:pt x="1181687" y="365760"/>
                    </a:cubicBezTo>
                    <a:cubicBezTo>
                      <a:pt x="1181687" y="323297"/>
                      <a:pt x="1178792" y="280117"/>
                      <a:pt x="1167619" y="239151"/>
                    </a:cubicBezTo>
                    <a:cubicBezTo>
                      <a:pt x="1164129" y="226355"/>
                      <a:pt x="1147769" y="221372"/>
                      <a:pt x="1139483" y="211015"/>
                    </a:cubicBezTo>
                    <a:cubicBezTo>
                      <a:pt x="1128921" y="197813"/>
                      <a:pt x="1125416" y="178190"/>
                      <a:pt x="1111348" y="168812"/>
                    </a:cubicBezTo>
                    <a:cubicBezTo>
                      <a:pt x="1095261" y="158087"/>
                      <a:pt x="1073667" y="160056"/>
                      <a:pt x="1055077" y="154745"/>
                    </a:cubicBezTo>
                    <a:cubicBezTo>
                      <a:pt x="927985" y="118434"/>
                      <a:pt x="1113844" y="140677"/>
                      <a:pt x="829994" y="126609"/>
                    </a:cubicBezTo>
                    <a:close/>
                  </a:path>
                </a:pathLst>
              </a:custGeom>
              <a:solidFill>
                <a:srgbClr val="F79646"/>
              </a:solidFill>
              <a:ln w="5715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80" name="円/楕円 12"/>
              <p:cNvSpPr/>
              <p:nvPr/>
            </p:nvSpPr>
            <p:spPr>
              <a:xfrm rot="1288869">
                <a:off x="868541" y="2399516"/>
                <a:ext cx="519142" cy="410610"/>
              </a:xfrm>
              <a:prstGeom prst="ellipse">
                <a:avLst/>
              </a:prstGeom>
              <a:solidFill>
                <a:srgbClr val="F79646"/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75" name="フリーフォーム 74"/>
            <p:cNvSpPr/>
            <p:nvPr/>
          </p:nvSpPr>
          <p:spPr>
            <a:xfrm rot="3347800">
              <a:off x="-104025" y="5480202"/>
              <a:ext cx="622271" cy="362089"/>
            </a:xfrm>
            <a:custGeom>
              <a:avLst/>
              <a:gdLst>
                <a:gd name="connsiteX0" fmla="*/ 829994 w 1181687"/>
                <a:gd name="connsiteY0" fmla="*/ 126609 h 618978"/>
                <a:gd name="connsiteX1" fmla="*/ 829994 w 1181687"/>
                <a:gd name="connsiteY1" fmla="*/ 126609 h 618978"/>
                <a:gd name="connsiteX2" fmla="*/ 703385 w 1181687"/>
                <a:gd name="connsiteY2" fmla="*/ 98474 h 618978"/>
                <a:gd name="connsiteX3" fmla="*/ 534573 w 1181687"/>
                <a:gd name="connsiteY3" fmla="*/ 56271 h 618978"/>
                <a:gd name="connsiteX4" fmla="*/ 393896 w 1181687"/>
                <a:gd name="connsiteY4" fmla="*/ 14068 h 618978"/>
                <a:gd name="connsiteX5" fmla="*/ 351693 w 1181687"/>
                <a:gd name="connsiteY5" fmla="*/ 0 h 618978"/>
                <a:gd name="connsiteX6" fmla="*/ 154745 w 1181687"/>
                <a:gd name="connsiteY6" fmla="*/ 14068 h 618978"/>
                <a:gd name="connsiteX7" fmla="*/ 112542 w 1181687"/>
                <a:gd name="connsiteY7" fmla="*/ 42203 h 618978"/>
                <a:gd name="connsiteX8" fmla="*/ 42203 w 1181687"/>
                <a:gd name="connsiteY8" fmla="*/ 112542 h 618978"/>
                <a:gd name="connsiteX9" fmla="*/ 28136 w 1181687"/>
                <a:gd name="connsiteY9" fmla="*/ 168812 h 618978"/>
                <a:gd name="connsiteX10" fmla="*/ 14068 w 1181687"/>
                <a:gd name="connsiteY10" fmla="*/ 239151 h 618978"/>
                <a:gd name="connsiteX11" fmla="*/ 0 w 1181687"/>
                <a:gd name="connsiteY11" fmla="*/ 281354 h 618978"/>
                <a:gd name="connsiteX12" fmla="*/ 28136 w 1181687"/>
                <a:gd name="connsiteY12" fmla="*/ 379828 h 618978"/>
                <a:gd name="connsiteX13" fmla="*/ 84407 w 1181687"/>
                <a:gd name="connsiteY13" fmla="*/ 450166 h 618978"/>
                <a:gd name="connsiteX14" fmla="*/ 112542 w 1181687"/>
                <a:gd name="connsiteY14" fmla="*/ 492369 h 618978"/>
                <a:gd name="connsiteX15" fmla="*/ 196948 w 1181687"/>
                <a:gd name="connsiteY15" fmla="*/ 534572 h 618978"/>
                <a:gd name="connsiteX16" fmla="*/ 225083 w 1181687"/>
                <a:gd name="connsiteY16" fmla="*/ 562708 h 618978"/>
                <a:gd name="connsiteX17" fmla="*/ 365760 w 1181687"/>
                <a:gd name="connsiteY17" fmla="*/ 590843 h 618978"/>
                <a:gd name="connsiteX18" fmla="*/ 407963 w 1181687"/>
                <a:gd name="connsiteY18" fmla="*/ 604911 h 618978"/>
                <a:gd name="connsiteX19" fmla="*/ 562708 w 1181687"/>
                <a:gd name="connsiteY19" fmla="*/ 618978 h 618978"/>
                <a:gd name="connsiteX20" fmla="*/ 942536 w 1181687"/>
                <a:gd name="connsiteY20" fmla="*/ 604911 h 618978"/>
                <a:gd name="connsiteX21" fmla="*/ 1041010 w 1181687"/>
                <a:gd name="connsiteY21" fmla="*/ 576775 h 618978"/>
                <a:gd name="connsiteX22" fmla="*/ 1083213 w 1181687"/>
                <a:gd name="connsiteY22" fmla="*/ 534572 h 618978"/>
                <a:gd name="connsiteX23" fmla="*/ 1167619 w 1181687"/>
                <a:gd name="connsiteY23" fmla="*/ 422031 h 618978"/>
                <a:gd name="connsiteX24" fmla="*/ 1181687 w 1181687"/>
                <a:gd name="connsiteY24" fmla="*/ 365760 h 618978"/>
                <a:gd name="connsiteX25" fmla="*/ 1167619 w 1181687"/>
                <a:gd name="connsiteY25" fmla="*/ 239151 h 618978"/>
                <a:gd name="connsiteX26" fmla="*/ 1139483 w 1181687"/>
                <a:gd name="connsiteY26" fmla="*/ 211015 h 618978"/>
                <a:gd name="connsiteX27" fmla="*/ 1111348 w 1181687"/>
                <a:gd name="connsiteY27" fmla="*/ 168812 h 618978"/>
                <a:gd name="connsiteX28" fmla="*/ 1055077 w 1181687"/>
                <a:gd name="connsiteY28" fmla="*/ 154745 h 618978"/>
                <a:gd name="connsiteX29" fmla="*/ 829994 w 1181687"/>
                <a:gd name="connsiteY29" fmla="*/ 126609 h 618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181687" h="618978">
                  <a:moveTo>
                    <a:pt x="829994" y="126609"/>
                  </a:moveTo>
                  <a:lnTo>
                    <a:pt x="829994" y="126609"/>
                  </a:lnTo>
                  <a:lnTo>
                    <a:pt x="703385" y="98474"/>
                  </a:lnTo>
                  <a:cubicBezTo>
                    <a:pt x="646924" y="85189"/>
                    <a:pt x="590844" y="70339"/>
                    <a:pt x="534573" y="56271"/>
                  </a:cubicBezTo>
                  <a:cubicBezTo>
                    <a:pt x="449540" y="35013"/>
                    <a:pt x="496629" y="48312"/>
                    <a:pt x="393896" y="14068"/>
                  </a:cubicBezTo>
                  <a:lnTo>
                    <a:pt x="351693" y="0"/>
                  </a:lnTo>
                  <a:cubicBezTo>
                    <a:pt x="286044" y="4689"/>
                    <a:pt x="219560" y="2630"/>
                    <a:pt x="154745" y="14068"/>
                  </a:cubicBezTo>
                  <a:cubicBezTo>
                    <a:pt x="138095" y="17006"/>
                    <a:pt x="125266" y="31070"/>
                    <a:pt x="112542" y="42203"/>
                  </a:cubicBezTo>
                  <a:cubicBezTo>
                    <a:pt x="87588" y="64038"/>
                    <a:pt x="42203" y="112542"/>
                    <a:pt x="42203" y="112542"/>
                  </a:cubicBezTo>
                  <a:cubicBezTo>
                    <a:pt x="37514" y="131299"/>
                    <a:pt x="32330" y="149938"/>
                    <a:pt x="28136" y="168812"/>
                  </a:cubicBezTo>
                  <a:cubicBezTo>
                    <a:pt x="22949" y="192153"/>
                    <a:pt x="19867" y="215954"/>
                    <a:pt x="14068" y="239151"/>
                  </a:cubicBezTo>
                  <a:cubicBezTo>
                    <a:pt x="10471" y="253537"/>
                    <a:pt x="4689" y="267286"/>
                    <a:pt x="0" y="281354"/>
                  </a:cubicBezTo>
                  <a:cubicBezTo>
                    <a:pt x="4508" y="299385"/>
                    <a:pt x="18045" y="359645"/>
                    <a:pt x="28136" y="379828"/>
                  </a:cubicBezTo>
                  <a:cubicBezTo>
                    <a:pt x="57005" y="437565"/>
                    <a:pt x="49512" y="406547"/>
                    <a:pt x="84407" y="450166"/>
                  </a:cubicBezTo>
                  <a:cubicBezTo>
                    <a:pt x="94969" y="463368"/>
                    <a:pt x="100587" y="480414"/>
                    <a:pt x="112542" y="492369"/>
                  </a:cubicBezTo>
                  <a:cubicBezTo>
                    <a:pt x="139814" y="519641"/>
                    <a:pt x="162622" y="523130"/>
                    <a:pt x="196948" y="534572"/>
                  </a:cubicBezTo>
                  <a:cubicBezTo>
                    <a:pt x="206326" y="543951"/>
                    <a:pt x="213220" y="556777"/>
                    <a:pt x="225083" y="562708"/>
                  </a:cubicBezTo>
                  <a:cubicBezTo>
                    <a:pt x="247501" y="573917"/>
                    <a:pt x="353050" y="588019"/>
                    <a:pt x="365760" y="590843"/>
                  </a:cubicBezTo>
                  <a:cubicBezTo>
                    <a:pt x="380236" y="594060"/>
                    <a:pt x="393283" y="602814"/>
                    <a:pt x="407963" y="604911"/>
                  </a:cubicBezTo>
                  <a:cubicBezTo>
                    <a:pt x="459237" y="612236"/>
                    <a:pt x="511126" y="614289"/>
                    <a:pt x="562708" y="618978"/>
                  </a:cubicBezTo>
                  <a:cubicBezTo>
                    <a:pt x="689317" y="614289"/>
                    <a:pt x="816103" y="613068"/>
                    <a:pt x="942536" y="604911"/>
                  </a:cubicBezTo>
                  <a:cubicBezTo>
                    <a:pt x="964440" y="603498"/>
                    <a:pt x="1017857" y="584493"/>
                    <a:pt x="1041010" y="576775"/>
                  </a:cubicBezTo>
                  <a:cubicBezTo>
                    <a:pt x="1055078" y="562707"/>
                    <a:pt x="1070999" y="550276"/>
                    <a:pt x="1083213" y="534572"/>
                  </a:cubicBezTo>
                  <a:cubicBezTo>
                    <a:pt x="1194555" y="391417"/>
                    <a:pt x="1096857" y="492791"/>
                    <a:pt x="1167619" y="422031"/>
                  </a:cubicBezTo>
                  <a:cubicBezTo>
                    <a:pt x="1172308" y="403274"/>
                    <a:pt x="1181687" y="385094"/>
                    <a:pt x="1181687" y="365760"/>
                  </a:cubicBezTo>
                  <a:cubicBezTo>
                    <a:pt x="1181687" y="323297"/>
                    <a:pt x="1178792" y="280117"/>
                    <a:pt x="1167619" y="239151"/>
                  </a:cubicBezTo>
                  <a:cubicBezTo>
                    <a:pt x="1164129" y="226355"/>
                    <a:pt x="1147769" y="221372"/>
                    <a:pt x="1139483" y="211015"/>
                  </a:cubicBezTo>
                  <a:cubicBezTo>
                    <a:pt x="1128921" y="197813"/>
                    <a:pt x="1125416" y="178190"/>
                    <a:pt x="1111348" y="168812"/>
                  </a:cubicBezTo>
                  <a:cubicBezTo>
                    <a:pt x="1095261" y="158087"/>
                    <a:pt x="1073667" y="160056"/>
                    <a:pt x="1055077" y="154745"/>
                  </a:cubicBezTo>
                  <a:cubicBezTo>
                    <a:pt x="927985" y="118434"/>
                    <a:pt x="1113844" y="140677"/>
                    <a:pt x="829994" y="126609"/>
                  </a:cubicBezTo>
                  <a:close/>
                </a:path>
              </a:pathLst>
            </a:custGeom>
            <a:solidFill>
              <a:srgbClr val="F79646"/>
            </a:solidFill>
            <a:ln w="5715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6" name="フリーフォーム 75"/>
            <p:cNvSpPr/>
            <p:nvPr/>
          </p:nvSpPr>
          <p:spPr>
            <a:xfrm rot="4363107">
              <a:off x="2205044" y="2606546"/>
              <a:ext cx="622271" cy="362089"/>
            </a:xfrm>
            <a:custGeom>
              <a:avLst/>
              <a:gdLst>
                <a:gd name="connsiteX0" fmla="*/ 829994 w 1181687"/>
                <a:gd name="connsiteY0" fmla="*/ 126609 h 618978"/>
                <a:gd name="connsiteX1" fmla="*/ 829994 w 1181687"/>
                <a:gd name="connsiteY1" fmla="*/ 126609 h 618978"/>
                <a:gd name="connsiteX2" fmla="*/ 703385 w 1181687"/>
                <a:gd name="connsiteY2" fmla="*/ 98474 h 618978"/>
                <a:gd name="connsiteX3" fmla="*/ 534573 w 1181687"/>
                <a:gd name="connsiteY3" fmla="*/ 56271 h 618978"/>
                <a:gd name="connsiteX4" fmla="*/ 393896 w 1181687"/>
                <a:gd name="connsiteY4" fmla="*/ 14068 h 618978"/>
                <a:gd name="connsiteX5" fmla="*/ 351693 w 1181687"/>
                <a:gd name="connsiteY5" fmla="*/ 0 h 618978"/>
                <a:gd name="connsiteX6" fmla="*/ 154745 w 1181687"/>
                <a:gd name="connsiteY6" fmla="*/ 14068 h 618978"/>
                <a:gd name="connsiteX7" fmla="*/ 112542 w 1181687"/>
                <a:gd name="connsiteY7" fmla="*/ 42203 h 618978"/>
                <a:gd name="connsiteX8" fmla="*/ 42203 w 1181687"/>
                <a:gd name="connsiteY8" fmla="*/ 112542 h 618978"/>
                <a:gd name="connsiteX9" fmla="*/ 28136 w 1181687"/>
                <a:gd name="connsiteY9" fmla="*/ 168812 h 618978"/>
                <a:gd name="connsiteX10" fmla="*/ 14068 w 1181687"/>
                <a:gd name="connsiteY10" fmla="*/ 239151 h 618978"/>
                <a:gd name="connsiteX11" fmla="*/ 0 w 1181687"/>
                <a:gd name="connsiteY11" fmla="*/ 281354 h 618978"/>
                <a:gd name="connsiteX12" fmla="*/ 28136 w 1181687"/>
                <a:gd name="connsiteY12" fmla="*/ 379828 h 618978"/>
                <a:gd name="connsiteX13" fmla="*/ 84407 w 1181687"/>
                <a:gd name="connsiteY13" fmla="*/ 450166 h 618978"/>
                <a:gd name="connsiteX14" fmla="*/ 112542 w 1181687"/>
                <a:gd name="connsiteY14" fmla="*/ 492369 h 618978"/>
                <a:gd name="connsiteX15" fmla="*/ 196948 w 1181687"/>
                <a:gd name="connsiteY15" fmla="*/ 534572 h 618978"/>
                <a:gd name="connsiteX16" fmla="*/ 225083 w 1181687"/>
                <a:gd name="connsiteY16" fmla="*/ 562708 h 618978"/>
                <a:gd name="connsiteX17" fmla="*/ 365760 w 1181687"/>
                <a:gd name="connsiteY17" fmla="*/ 590843 h 618978"/>
                <a:gd name="connsiteX18" fmla="*/ 407963 w 1181687"/>
                <a:gd name="connsiteY18" fmla="*/ 604911 h 618978"/>
                <a:gd name="connsiteX19" fmla="*/ 562708 w 1181687"/>
                <a:gd name="connsiteY19" fmla="*/ 618978 h 618978"/>
                <a:gd name="connsiteX20" fmla="*/ 942536 w 1181687"/>
                <a:gd name="connsiteY20" fmla="*/ 604911 h 618978"/>
                <a:gd name="connsiteX21" fmla="*/ 1041010 w 1181687"/>
                <a:gd name="connsiteY21" fmla="*/ 576775 h 618978"/>
                <a:gd name="connsiteX22" fmla="*/ 1083213 w 1181687"/>
                <a:gd name="connsiteY22" fmla="*/ 534572 h 618978"/>
                <a:gd name="connsiteX23" fmla="*/ 1167619 w 1181687"/>
                <a:gd name="connsiteY23" fmla="*/ 422031 h 618978"/>
                <a:gd name="connsiteX24" fmla="*/ 1181687 w 1181687"/>
                <a:gd name="connsiteY24" fmla="*/ 365760 h 618978"/>
                <a:gd name="connsiteX25" fmla="*/ 1167619 w 1181687"/>
                <a:gd name="connsiteY25" fmla="*/ 239151 h 618978"/>
                <a:gd name="connsiteX26" fmla="*/ 1139483 w 1181687"/>
                <a:gd name="connsiteY26" fmla="*/ 211015 h 618978"/>
                <a:gd name="connsiteX27" fmla="*/ 1111348 w 1181687"/>
                <a:gd name="connsiteY27" fmla="*/ 168812 h 618978"/>
                <a:gd name="connsiteX28" fmla="*/ 1055077 w 1181687"/>
                <a:gd name="connsiteY28" fmla="*/ 154745 h 618978"/>
                <a:gd name="connsiteX29" fmla="*/ 829994 w 1181687"/>
                <a:gd name="connsiteY29" fmla="*/ 126609 h 618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181687" h="618978">
                  <a:moveTo>
                    <a:pt x="829994" y="126609"/>
                  </a:moveTo>
                  <a:lnTo>
                    <a:pt x="829994" y="126609"/>
                  </a:lnTo>
                  <a:lnTo>
                    <a:pt x="703385" y="98474"/>
                  </a:lnTo>
                  <a:cubicBezTo>
                    <a:pt x="646924" y="85189"/>
                    <a:pt x="590844" y="70339"/>
                    <a:pt x="534573" y="56271"/>
                  </a:cubicBezTo>
                  <a:cubicBezTo>
                    <a:pt x="449540" y="35013"/>
                    <a:pt x="496629" y="48312"/>
                    <a:pt x="393896" y="14068"/>
                  </a:cubicBezTo>
                  <a:lnTo>
                    <a:pt x="351693" y="0"/>
                  </a:lnTo>
                  <a:cubicBezTo>
                    <a:pt x="286044" y="4689"/>
                    <a:pt x="219560" y="2630"/>
                    <a:pt x="154745" y="14068"/>
                  </a:cubicBezTo>
                  <a:cubicBezTo>
                    <a:pt x="138095" y="17006"/>
                    <a:pt x="125266" y="31070"/>
                    <a:pt x="112542" y="42203"/>
                  </a:cubicBezTo>
                  <a:cubicBezTo>
                    <a:pt x="87588" y="64038"/>
                    <a:pt x="42203" y="112542"/>
                    <a:pt x="42203" y="112542"/>
                  </a:cubicBezTo>
                  <a:cubicBezTo>
                    <a:pt x="37514" y="131299"/>
                    <a:pt x="32330" y="149938"/>
                    <a:pt x="28136" y="168812"/>
                  </a:cubicBezTo>
                  <a:cubicBezTo>
                    <a:pt x="22949" y="192153"/>
                    <a:pt x="19867" y="215954"/>
                    <a:pt x="14068" y="239151"/>
                  </a:cubicBezTo>
                  <a:cubicBezTo>
                    <a:pt x="10471" y="253537"/>
                    <a:pt x="4689" y="267286"/>
                    <a:pt x="0" y="281354"/>
                  </a:cubicBezTo>
                  <a:cubicBezTo>
                    <a:pt x="4508" y="299385"/>
                    <a:pt x="18045" y="359645"/>
                    <a:pt x="28136" y="379828"/>
                  </a:cubicBezTo>
                  <a:cubicBezTo>
                    <a:pt x="57005" y="437565"/>
                    <a:pt x="49512" y="406547"/>
                    <a:pt x="84407" y="450166"/>
                  </a:cubicBezTo>
                  <a:cubicBezTo>
                    <a:pt x="94969" y="463368"/>
                    <a:pt x="100587" y="480414"/>
                    <a:pt x="112542" y="492369"/>
                  </a:cubicBezTo>
                  <a:cubicBezTo>
                    <a:pt x="139814" y="519641"/>
                    <a:pt x="162622" y="523130"/>
                    <a:pt x="196948" y="534572"/>
                  </a:cubicBezTo>
                  <a:cubicBezTo>
                    <a:pt x="206326" y="543951"/>
                    <a:pt x="213220" y="556777"/>
                    <a:pt x="225083" y="562708"/>
                  </a:cubicBezTo>
                  <a:cubicBezTo>
                    <a:pt x="247501" y="573917"/>
                    <a:pt x="353050" y="588019"/>
                    <a:pt x="365760" y="590843"/>
                  </a:cubicBezTo>
                  <a:cubicBezTo>
                    <a:pt x="380236" y="594060"/>
                    <a:pt x="393283" y="602814"/>
                    <a:pt x="407963" y="604911"/>
                  </a:cubicBezTo>
                  <a:cubicBezTo>
                    <a:pt x="459237" y="612236"/>
                    <a:pt x="511126" y="614289"/>
                    <a:pt x="562708" y="618978"/>
                  </a:cubicBezTo>
                  <a:cubicBezTo>
                    <a:pt x="689317" y="614289"/>
                    <a:pt x="816103" y="613068"/>
                    <a:pt x="942536" y="604911"/>
                  </a:cubicBezTo>
                  <a:cubicBezTo>
                    <a:pt x="964440" y="603498"/>
                    <a:pt x="1017857" y="584493"/>
                    <a:pt x="1041010" y="576775"/>
                  </a:cubicBezTo>
                  <a:cubicBezTo>
                    <a:pt x="1055078" y="562707"/>
                    <a:pt x="1070999" y="550276"/>
                    <a:pt x="1083213" y="534572"/>
                  </a:cubicBezTo>
                  <a:cubicBezTo>
                    <a:pt x="1194555" y="391417"/>
                    <a:pt x="1096857" y="492791"/>
                    <a:pt x="1167619" y="422031"/>
                  </a:cubicBezTo>
                  <a:cubicBezTo>
                    <a:pt x="1172308" y="403274"/>
                    <a:pt x="1181687" y="385094"/>
                    <a:pt x="1181687" y="365760"/>
                  </a:cubicBezTo>
                  <a:cubicBezTo>
                    <a:pt x="1181687" y="323297"/>
                    <a:pt x="1178792" y="280117"/>
                    <a:pt x="1167619" y="239151"/>
                  </a:cubicBezTo>
                  <a:cubicBezTo>
                    <a:pt x="1164129" y="226355"/>
                    <a:pt x="1147769" y="221372"/>
                    <a:pt x="1139483" y="211015"/>
                  </a:cubicBezTo>
                  <a:cubicBezTo>
                    <a:pt x="1128921" y="197813"/>
                    <a:pt x="1125416" y="178190"/>
                    <a:pt x="1111348" y="168812"/>
                  </a:cubicBezTo>
                  <a:cubicBezTo>
                    <a:pt x="1095261" y="158087"/>
                    <a:pt x="1073667" y="160056"/>
                    <a:pt x="1055077" y="154745"/>
                  </a:cubicBezTo>
                  <a:cubicBezTo>
                    <a:pt x="927985" y="118434"/>
                    <a:pt x="1113844" y="140677"/>
                    <a:pt x="829994" y="126609"/>
                  </a:cubicBezTo>
                  <a:close/>
                </a:path>
              </a:pathLst>
            </a:custGeom>
            <a:solidFill>
              <a:srgbClr val="F79646"/>
            </a:solidFill>
            <a:ln w="5715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7" name="フリーフォーム 76"/>
            <p:cNvSpPr/>
            <p:nvPr/>
          </p:nvSpPr>
          <p:spPr>
            <a:xfrm rot="1433360" flipH="1">
              <a:off x="5895391" y="5359774"/>
              <a:ext cx="622271" cy="362089"/>
            </a:xfrm>
            <a:custGeom>
              <a:avLst/>
              <a:gdLst>
                <a:gd name="connsiteX0" fmla="*/ 829994 w 1181687"/>
                <a:gd name="connsiteY0" fmla="*/ 126609 h 618978"/>
                <a:gd name="connsiteX1" fmla="*/ 829994 w 1181687"/>
                <a:gd name="connsiteY1" fmla="*/ 126609 h 618978"/>
                <a:gd name="connsiteX2" fmla="*/ 703385 w 1181687"/>
                <a:gd name="connsiteY2" fmla="*/ 98474 h 618978"/>
                <a:gd name="connsiteX3" fmla="*/ 534573 w 1181687"/>
                <a:gd name="connsiteY3" fmla="*/ 56271 h 618978"/>
                <a:gd name="connsiteX4" fmla="*/ 393896 w 1181687"/>
                <a:gd name="connsiteY4" fmla="*/ 14068 h 618978"/>
                <a:gd name="connsiteX5" fmla="*/ 351693 w 1181687"/>
                <a:gd name="connsiteY5" fmla="*/ 0 h 618978"/>
                <a:gd name="connsiteX6" fmla="*/ 154745 w 1181687"/>
                <a:gd name="connsiteY6" fmla="*/ 14068 h 618978"/>
                <a:gd name="connsiteX7" fmla="*/ 112542 w 1181687"/>
                <a:gd name="connsiteY7" fmla="*/ 42203 h 618978"/>
                <a:gd name="connsiteX8" fmla="*/ 42203 w 1181687"/>
                <a:gd name="connsiteY8" fmla="*/ 112542 h 618978"/>
                <a:gd name="connsiteX9" fmla="*/ 28136 w 1181687"/>
                <a:gd name="connsiteY9" fmla="*/ 168812 h 618978"/>
                <a:gd name="connsiteX10" fmla="*/ 14068 w 1181687"/>
                <a:gd name="connsiteY10" fmla="*/ 239151 h 618978"/>
                <a:gd name="connsiteX11" fmla="*/ 0 w 1181687"/>
                <a:gd name="connsiteY11" fmla="*/ 281354 h 618978"/>
                <a:gd name="connsiteX12" fmla="*/ 28136 w 1181687"/>
                <a:gd name="connsiteY12" fmla="*/ 379828 h 618978"/>
                <a:gd name="connsiteX13" fmla="*/ 84407 w 1181687"/>
                <a:gd name="connsiteY13" fmla="*/ 450166 h 618978"/>
                <a:gd name="connsiteX14" fmla="*/ 112542 w 1181687"/>
                <a:gd name="connsiteY14" fmla="*/ 492369 h 618978"/>
                <a:gd name="connsiteX15" fmla="*/ 196948 w 1181687"/>
                <a:gd name="connsiteY15" fmla="*/ 534572 h 618978"/>
                <a:gd name="connsiteX16" fmla="*/ 225083 w 1181687"/>
                <a:gd name="connsiteY16" fmla="*/ 562708 h 618978"/>
                <a:gd name="connsiteX17" fmla="*/ 365760 w 1181687"/>
                <a:gd name="connsiteY17" fmla="*/ 590843 h 618978"/>
                <a:gd name="connsiteX18" fmla="*/ 407963 w 1181687"/>
                <a:gd name="connsiteY18" fmla="*/ 604911 h 618978"/>
                <a:gd name="connsiteX19" fmla="*/ 562708 w 1181687"/>
                <a:gd name="connsiteY19" fmla="*/ 618978 h 618978"/>
                <a:gd name="connsiteX20" fmla="*/ 942536 w 1181687"/>
                <a:gd name="connsiteY20" fmla="*/ 604911 h 618978"/>
                <a:gd name="connsiteX21" fmla="*/ 1041010 w 1181687"/>
                <a:gd name="connsiteY21" fmla="*/ 576775 h 618978"/>
                <a:gd name="connsiteX22" fmla="*/ 1083213 w 1181687"/>
                <a:gd name="connsiteY22" fmla="*/ 534572 h 618978"/>
                <a:gd name="connsiteX23" fmla="*/ 1167619 w 1181687"/>
                <a:gd name="connsiteY23" fmla="*/ 422031 h 618978"/>
                <a:gd name="connsiteX24" fmla="*/ 1181687 w 1181687"/>
                <a:gd name="connsiteY24" fmla="*/ 365760 h 618978"/>
                <a:gd name="connsiteX25" fmla="*/ 1167619 w 1181687"/>
                <a:gd name="connsiteY25" fmla="*/ 239151 h 618978"/>
                <a:gd name="connsiteX26" fmla="*/ 1139483 w 1181687"/>
                <a:gd name="connsiteY26" fmla="*/ 211015 h 618978"/>
                <a:gd name="connsiteX27" fmla="*/ 1111348 w 1181687"/>
                <a:gd name="connsiteY27" fmla="*/ 168812 h 618978"/>
                <a:gd name="connsiteX28" fmla="*/ 1055077 w 1181687"/>
                <a:gd name="connsiteY28" fmla="*/ 154745 h 618978"/>
                <a:gd name="connsiteX29" fmla="*/ 829994 w 1181687"/>
                <a:gd name="connsiteY29" fmla="*/ 126609 h 618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181687" h="618978">
                  <a:moveTo>
                    <a:pt x="829994" y="126609"/>
                  </a:moveTo>
                  <a:lnTo>
                    <a:pt x="829994" y="126609"/>
                  </a:lnTo>
                  <a:lnTo>
                    <a:pt x="703385" y="98474"/>
                  </a:lnTo>
                  <a:cubicBezTo>
                    <a:pt x="646924" y="85189"/>
                    <a:pt x="590844" y="70339"/>
                    <a:pt x="534573" y="56271"/>
                  </a:cubicBezTo>
                  <a:cubicBezTo>
                    <a:pt x="449540" y="35013"/>
                    <a:pt x="496629" y="48312"/>
                    <a:pt x="393896" y="14068"/>
                  </a:cubicBezTo>
                  <a:lnTo>
                    <a:pt x="351693" y="0"/>
                  </a:lnTo>
                  <a:cubicBezTo>
                    <a:pt x="286044" y="4689"/>
                    <a:pt x="219560" y="2630"/>
                    <a:pt x="154745" y="14068"/>
                  </a:cubicBezTo>
                  <a:cubicBezTo>
                    <a:pt x="138095" y="17006"/>
                    <a:pt x="125266" y="31070"/>
                    <a:pt x="112542" y="42203"/>
                  </a:cubicBezTo>
                  <a:cubicBezTo>
                    <a:pt x="87588" y="64038"/>
                    <a:pt x="42203" y="112542"/>
                    <a:pt x="42203" y="112542"/>
                  </a:cubicBezTo>
                  <a:cubicBezTo>
                    <a:pt x="37514" y="131299"/>
                    <a:pt x="32330" y="149938"/>
                    <a:pt x="28136" y="168812"/>
                  </a:cubicBezTo>
                  <a:cubicBezTo>
                    <a:pt x="22949" y="192153"/>
                    <a:pt x="19867" y="215954"/>
                    <a:pt x="14068" y="239151"/>
                  </a:cubicBezTo>
                  <a:cubicBezTo>
                    <a:pt x="10471" y="253537"/>
                    <a:pt x="4689" y="267286"/>
                    <a:pt x="0" y="281354"/>
                  </a:cubicBezTo>
                  <a:cubicBezTo>
                    <a:pt x="4508" y="299385"/>
                    <a:pt x="18045" y="359645"/>
                    <a:pt x="28136" y="379828"/>
                  </a:cubicBezTo>
                  <a:cubicBezTo>
                    <a:pt x="57005" y="437565"/>
                    <a:pt x="49512" y="406547"/>
                    <a:pt x="84407" y="450166"/>
                  </a:cubicBezTo>
                  <a:cubicBezTo>
                    <a:pt x="94969" y="463368"/>
                    <a:pt x="100587" y="480414"/>
                    <a:pt x="112542" y="492369"/>
                  </a:cubicBezTo>
                  <a:cubicBezTo>
                    <a:pt x="139814" y="519641"/>
                    <a:pt x="162622" y="523130"/>
                    <a:pt x="196948" y="534572"/>
                  </a:cubicBezTo>
                  <a:cubicBezTo>
                    <a:pt x="206326" y="543951"/>
                    <a:pt x="213220" y="556777"/>
                    <a:pt x="225083" y="562708"/>
                  </a:cubicBezTo>
                  <a:cubicBezTo>
                    <a:pt x="247501" y="573917"/>
                    <a:pt x="353050" y="588019"/>
                    <a:pt x="365760" y="590843"/>
                  </a:cubicBezTo>
                  <a:cubicBezTo>
                    <a:pt x="380236" y="594060"/>
                    <a:pt x="393283" y="602814"/>
                    <a:pt x="407963" y="604911"/>
                  </a:cubicBezTo>
                  <a:cubicBezTo>
                    <a:pt x="459237" y="612236"/>
                    <a:pt x="511126" y="614289"/>
                    <a:pt x="562708" y="618978"/>
                  </a:cubicBezTo>
                  <a:cubicBezTo>
                    <a:pt x="689317" y="614289"/>
                    <a:pt x="816103" y="613068"/>
                    <a:pt x="942536" y="604911"/>
                  </a:cubicBezTo>
                  <a:cubicBezTo>
                    <a:pt x="964440" y="603498"/>
                    <a:pt x="1017857" y="584493"/>
                    <a:pt x="1041010" y="576775"/>
                  </a:cubicBezTo>
                  <a:cubicBezTo>
                    <a:pt x="1055078" y="562707"/>
                    <a:pt x="1070999" y="550276"/>
                    <a:pt x="1083213" y="534572"/>
                  </a:cubicBezTo>
                  <a:cubicBezTo>
                    <a:pt x="1194555" y="391417"/>
                    <a:pt x="1096857" y="492791"/>
                    <a:pt x="1167619" y="422031"/>
                  </a:cubicBezTo>
                  <a:cubicBezTo>
                    <a:pt x="1172308" y="403274"/>
                    <a:pt x="1181687" y="385094"/>
                    <a:pt x="1181687" y="365760"/>
                  </a:cubicBezTo>
                  <a:cubicBezTo>
                    <a:pt x="1181687" y="323297"/>
                    <a:pt x="1178792" y="280117"/>
                    <a:pt x="1167619" y="239151"/>
                  </a:cubicBezTo>
                  <a:cubicBezTo>
                    <a:pt x="1164129" y="226355"/>
                    <a:pt x="1147769" y="221372"/>
                    <a:pt x="1139483" y="211015"/>
                  </a:cubicBezTo>
                  <a:cubicBezTo>
                    <a:pt x="1128921" y="197813"/>
                    <a:pt x="1125416" y="178190"/>
                    <a:pt x="1111348" y="168812"/>
                  </a:cubicBezTo>
                  <a:cubicBezTo>
                    <a:pt x="1095261" y="158087"/>
                    <a:pt x="1073667" y="160056"/>
                    <a:pt x="1055077" y="154745"/>
                  </a:cubicBezTo>
                  <a:cubicBezTo>
                    <a:pt x="927985" y="118434"/>
                    <a:pt x="1113844" y="140677"/>
                    <a:pt x="829994" y="126609"/>
                  </a:cubicBezTo>
                  <a:close/>
                </a:path>
              </a:pathLst>
            </a:custGeom>
            <a:solidFill>
              <a:srgbClr val="F79646"/>
            </a:solidFill>
            <a:ln w="5715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5" name="円形吹き出し 4"/>
          <p:cNvSpPr/>
          <p:nvPr/>
        </p:nvSpPr>
        <p:spPr>
          <a:xfrm>
            <a:off x="2368758" y="8937203"/>
            <a:ext cx="1574196" cy="899505"/>
          </a:xfrm>
          <a:prstGeom prst="wedgeEllipseCallout">
            <a:avLst>
              <a:gd name="adj1" fmla="val -63812"/>
              <a:gd name="adj2" fmla="val -3939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電子申請は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左の二次元コードが利用できるのじゃ！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627" y="8948568"/>
            <a:ext cx="857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59657" y="124056"/>
            <a:ext cx="6500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b="1" kern="10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静岡市</a:t>
            </a:r>
            <a:r>
              <a:rPr lang="ja-JP" altLang="en-US" b="1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農業</a:t>
            </a:r>
            <a:r>
              <a:rPr lang="ja-JP" altLang="en-US" b="1" kern="10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振興</a:t>
            </a:r>
            <a:r>
              <a:rPr lang="ja-JP" altLang="ja-JP" b="1" kern="10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計画</a:t>
            </a:r>
            <a:r>
              <a:rPr lang="ja-JP" altLang="en-US" b="1" kern="10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見直し（案）</a:t>
            </a:r>
            <a:r>
              <a:rPr lang="ja-JP" altLang="ja-JP" b="1" kern="10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に</a:t>
            </a:r>
            <a:r>
              <a:rPr lang="ja-JP" altLang="ja-JP" b="1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関する意見応募用紙</a:t>
            </a:r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99002" y="478144"/>
            <a:ext cx="462189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本計画</a:t>
            </a:r>
            <a:r>
              <a:rPr lang="ja-JP" altLang="ja-JP" sz="11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</a:t>
            </a:r>
            <a:r>
              <a:rPr lang="ja-JP" altLang="en-US" sz="1100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案</a:t>
            </a:r>
            <a:r>
              <a:rPr lang="ja-JP" altLang="ja-JP" sz="11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について</a:t>
            </a:r>
            <a:r>
              <a:rPr lang="ja-JP" altLang="ja-JP" sz="1100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、ぜひ市民の</a:t>
            </a:r>
            <a:r>
              <a:rPr lang="ja-JP" altLang="ja-JP" sz="11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皆さ</a:t>
            </a:r>
            <a:r>
              <a:rPr lang="ja-JP" altLang="en-US" sz="11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ん</a:t>
            </a:r>
            <a:r>
              <a:rPr lang="ja-JP" altLang="ja-JP" sz="11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</a:t>
            </a:r>
            <a:r>
              <a:rPr lang="ja-JP" altLang="ja-JP" sz="1100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ご意見をお聞かせください。</a:t>
            </a:r>
            <a:endParaRPr lang="ja-JP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86499"/>
              </p:ext>
            </p:extLst>
          </p:nvPr>
        </p:nvGraphicFramePr>
        <p:xfrm>
          <a:off x="150130" y="750570"/>
          <a:ext cx="6519636" cy="722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1833">
                  <a:extLst>
                    <a:ext uri="{9D8B030D-6E8A-4147-A177-3AD203B41FA5}">
                      <a16:colId xmlns:a16="http://schemas.microsoft.com/office/drawing/2014/main" val="3953364443"/>
                    </a:ext>
                  </a:extLst>
                </a:gridCol>
                <a:gridCol w="4787803">
                  <a:extLst>
                    <a:ext uri="{9D8B030D-6E8A-4147-A177-3AD203B41FA5}">
                      <a16:colId xmlns:a16="http://schemas.microsoft.com/office/drawing/2014/main" val="3199975772"/>
                    </a:ext>
                  </a:extLst>
                </a:gridCol>
              </a:tblGrid>
              <a:tr h="58145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１．第２次静岡市農業振興計画では「環境負荷低減への取組」と「多様な担い手の確保」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「地産地消の推進」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を強化すべき方向性と考えています。概要をご覧になり、ご意見がありまし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たら記載してください。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423833"/>
                  </a:ext>
                </a:extLst>
              </a:tr>
              <a:tr h="40701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〇環境負荷低減への取組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ja-JP" altLang="en-US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379282"/>
                  </a:ext>
                </a:extLst>
              </a:tr>
              <a:tr h="40701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〇多様な担い手の確保 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463635"/>
                  </a:ext>
                </a:extLst>
              </a:tr>
              <a:tr h="40701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〇地産地消の推進 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277866"/>
                  </a:ext>
                </a:extLst>
              </a:tr>
              <a:tr h="247118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0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２</a:t>
                      </a:r>
                      <a:r>
                        <a:rPr lang="ja-JP" altLang="en-US" sz="1100" kern="10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．あなたは低農薬や低化学肥料等、環境に配慮して栽培された農産物を意識して購入してますか。</a:t>
                      </a:r>
                      <a:endParaRPr kumimoji="1" lang="ja-JP" altLang="en-US" sz="11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684412"/>
                  </a:ext>
                </a:extLst>
              </a:tr>
              <a:tr h="450628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当てはまるものに✓をつけてください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意識して購入している　　　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意識しては購入していない　　　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768473"/>
                  </a:ext>
                </a:extLst>
              </a:tr>
              <a:tr h="247118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1100" kern="10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３</a:t>
                      </a:r>
                      <a:r>
                        <a:rPr lang="ja-JP" altLang="en-US" sz="1100" kern="10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．どのような条件が整えば農業が始めやすくなると思いますか。</a:t>
                      </a:r>
                      <a:endParaRPr kumimoji="1" lang="ja-JP" altLang="en-US" sz="11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244634"/>
                  </a:ext>
                </a:extLst>
              </a:tr>
              <a:tr h="85764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当てはまるものに✓をつけてください（複数回答可）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所得の安定　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初期投資への補助の充実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研修制度の充実　　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農地が借りやすい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副業的に農業ができる環境が整っている　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更衣室やトイレが整備されている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その他（　　　　　　　　　　　　　　　　　　　　　　　　　　　　　　　　　　　　　）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545092"/>
                  </a:ext>
                </a:extLst>
              </a:tr>
              <a:tr h="421555">
                <a:tc gridSpan="2">
                  <a:txBody>
                    <a:bodyPr/>
                    <a:lstStyle/>
                    <a:p>
                      <a:r>
                        <a:rPr lang="ja-JP" altLang="en-US" sz="1200" kern="10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100" kern="10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４．ＪＡ等が経営する</a:t>
                      </a:r>
                      <a:r>
                        <a:rPr kumimoji="1" lang="ja-JP" altLang="en-US" sz="1100" kern="10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ファーマーズマーケットなど地場産品を取り扱う店舗を</a:t>
                      </a:r>
                      <a:endParaRPr kumimoji="1" lang="en-US" altLang="ja-JP" sz="1100" kern="100" dirty="0" smtClean="0">
                        <a:latin typeface="ＭＳ 明朝" panose="02020609040205080304" pitchFamily="17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1" lang="ja-JP" altLang="en-US" sz="1100" kern="10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kumimoji="1" lang="ja-JP" altLang="en-US" sz="1100" kern="100" baseline="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 今後、</a:t>
                      </a:r>
                      <a:r>
                        <a:rPr kumimoji="1" lang="ja-JP" altLang="en-US" sz="1100" kern="100" dirty="0" smtClean="0"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利用する場合、どのようなところに魅力を感じますか。</a:t>
                      </a:r>
                      <a:endParaRPr kumimoji="1" lang="ja-JP" altLang="en-US" sz="11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690732"/>
                  </a:ext>
                </a:extLst>
              </a:tr>
              <a:tr h="654137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当てはまるものに✓をつけてください（複数回答可３つまで）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価格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味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鮮度 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産地　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農産物の生育の過程・安全性　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生産者 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その他（　　　　　　　　　　　　　　　　　　　　　　　　　　　　　）</a:t>
                      </a: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561632"/>
                  </a:ext>
                </a:extLst>
              </a:tr>
              <a:tr h="26165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５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．その他、計画案や農業全般について、あなたの期待することなどをご自由にお書きください。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148730"/>
                  </a:ext>
                </a:extLst>
              </a:tr>
              <a:tr h="4070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ja-JP" sz="1100" kern="100" dirty="0" smtClean="0">
                          <a:effectLst/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【ご意見の内容</a:t>
                      </a:r>
                      <a:r>
                        <a:rPr lang="ja-JP" altLang="en-US" sz="1100" kern="100" dirty="0" smtClean="0">
                          <a:effectLst/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lang="ja-JP" altLang="ja-JP" sz="1100" kern="100" dirty="0" smtClean="0">
                          <a:effectLst/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】</a:t>
                      </a:r>
                      <a:endParaRPr lang="en-US" altLang="ja-JP" sz="1100" kern="100" dirty="0" smtClean="0">
                        <a:effectLst/>
                        <a:latin typeface="ＭＳ 明朝" panose="02020609040205080304" pitchFamily="17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100" kern="100" dirty="0" smtClean="0">
                        <a:effectLst/>
                        <a:latin typeface="ＭＳ 明朝" panose="02020609040205080304" pitchFamily="17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70276"/>
                  </a:ext>
                </a:extLst>
              </a:tr>
              <a:tr h="407019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なぜそのように思ったか理由をお書きください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164286"/>
                  </a:ext>
                </a:extLst>
              </a:tr>
              <a:tr h="407019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 smtClean="0">
                          <a:effectLst/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ja-JP" sz="1100" kern="100" dirty="0" smtClean="0">
                          <a:effectLst/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【ご意見の内容</a:t>
                      </a: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lang="ja-JP" altLang="ja-JP" sz="1100" kern="100" dirty="0" smtClean="0">
                          <a:effectLst/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】</a:t>
                      </a:r>
                      <a:endParaRPr lang="en-US" altLang="ja-JP" sz="1100" kern="100" dirty="0" smtClean="0">
                        <a:effectLst/>
                        <a:latin typeface="ＭＳ 明朝" panose="02020609040205080304" pitchFamily="17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951944"/>
                  </a:ext>
                </a:extLst>
              </a:tr>
              <a:tr h="158363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なぜそのように思ったか理由をお書きください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103562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159965"/>
              </p:ext>
            </p:extLst>
          </p:nvPr>
        </p:nvGraphicFramePr>
        <p:xfrm>
          <a:off x="150131" y="8027670"/>
          <a:ext cx="6519635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434">
                  <a:extLst>
                    <a:ext uri="{9D8B030D-6E8A-4147-A177-3AD203B41FA5}">
                      <a16:colId xmlns:a16="http://schemas.microsoft.com/office/drawing/2014/main" val="1867639355"/>
                    </a:ext>
                  </a:extLst>
                </a:gridCol>
                <a:gridCol w="1369515">
                  <a:extLst>
                    <a:ext uri="{9D8B030D-6E8A-4147-A177-3AD203B41FA5}">
                      <a16:colId xmlns:a16="http://schemas.microsoft.com/office/drawing/2014/main" val="4104120028"/>
                    </a:ext>
                  </a:extLst>
                </a:gridCol>
                <a:gridCol w="4433686">
                  <a:extLst>
                    <a:ext uri="{9D8B030D-6E8A-4147-A177-3AD203B41FA5}">
                      <a16:colId xmlns:a16="http://schemas.microsoft.com/office/drawing/2014/main" val="176888323"/>
                    </a:ext>
                  </a:extLst>
                </a:gridCol>
              </a:tblGrid>
              <a:tr h="371466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住所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（法人の場合は所在地）</a:t>
                      </a:r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必須</a:t>
                      </a:r>
                      <a:r>
                        <a:rPr kumimoji="1" lang="en-US" altLang="ja-JP" sz="9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398896"/>
                  </a:ext>
                </a:extLst>
              </a:tr>
              <a:tr h="371466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（法人の場合は名称及び代表者名）</a:t>
                      </a:r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必須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)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467591"/>
                  </a:ext>
                </a:extLst>
              </a:tr>
              <a:tr h="2751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年齢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１９歳以下</a:t>
                      </a:r>
                      <a:r>
                        <a:rPr kumimoji="1" lang="ja-JP" altLang="en-US" sz="1100" baseline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２０代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３０代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４０代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５０代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６０代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７０歳以上</a:t>
                      </a:r>
                      <a:endParaRPr kumimoji="1" lang="ja-JP" altLang="en-US" sz="14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939908"/>
                  </a:ext>
                </a:extLst>
              </a:tr>
              <a:tr h="2476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性別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□男性　□女性　□その他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0664"/>
                  </a:ext>
                </a:extLst>
              </a:tr>
              <a:tr h="3326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職業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□会社員　□公務員　□農業　□林業</a:t>
                      </a:r>
                      <a:r>
                        <a:rPr kumimoji="1" lang="ja-JP" altLang="en-US" sz="1200" baseline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□漁業　□建設業　□医療従事</a:t>
                      </a:r>
                      <a:endParaRPr kumimoji="1" lang="en-US" altLang="ja-JP" sz="1200" baseline="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□製造業 </a:t>
                      </a:r>
                      <a:r>
                        <a:rPr kumimoji="1" lang="ja-JP" altLang="en-US" sz="1200" baseline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□飲食業　□専業主婦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夫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□学生　□ﾊﾟｰﾄ・ｱﾙﾊﾞｲﾄ　□その他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234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8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</TotalTime>
  <Words>1132</Words>
  <Application>Microsoft Office PowerPoint</Application>
  <PresentationFormat>A4 210 x 297 mm</PresentationFormat>
  <Paragraphs>92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UDゴシック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112</cp:revision>
  <cp:lastPrinted>2023-01-12T00:37:52Z</cp:lastPrinted>
  <dcterms:created xsi:type="dcterms:W3CDTF">2022-10-21T04:21:02Z</dcterms:created>
  <dcterms:modified xsi:type="dcterms:W3CDTF">2023-01-13T02:51:47Z</dcterms:modified>
</cp:coreProperties>
</file>