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2" autoAdjust="0"/>
    <p:restoredTop sz="94660"/>
  </p:normalViewPr>
  <p:slideViewPr>
    <p:cSldViewPr snapToGrid="0">
      <p:cViewPr>
        <p:scale>
          <a:sx n="50" d="100"/>
          <a:sy n="50" d="100"/>
        </p:scale>
        <p:origin x="40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80D5D4-992D-0346-DDB4-AAEE6DB94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24A49D9-8C7C-7E9D-386F-AAAAB1F6C5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5178F3-1847-9089-7965-0B279B484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021BF33-76C3-DDEC-67D4-6FA303B98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BBAB72-A04B-0F3B-4D2D-01944F221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761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B25BE8-EE7A-E805-D337-B379FF02F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56122C5-ABE7-EE08-BF4F-F61C75CBE0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D725B48-92C6-B858-6C6D-F48076C42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9B269C-9EB3-5FE5-D3C0-CAB3851D0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9D5A7FD-DB9B-431D-3C7E-37FCE6682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4989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926C08C-23FA-B59B-84CC-C81945654F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BC79BAD-E002-A935-1B94-6F80D764A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4993C1-3E7F-AD8D-3909-2AF05DA2F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2D79F6-1FBE-BBFB-A126-4AEFDFDA3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9E2F48-F021-ED1F-D390-5659C4158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758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F80537-F089-53CC-C448-D5E639689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C44EA1-0B2D-AC2A-EF3A-466513DE62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27AA9B7-C002-9043-A90F-6DBC48546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29D5C21-E2B8-9434-343F-8BFD4538E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E705CC-1D06-58F4-A483-013103E95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17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81C85F-EB6E-7F81-7878-880E4066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370275D-4A43-644F-ECD6-EC9499000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C022F8E-33D7-FEA8-5913-79EE53BE5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5D20B9-1DD1-1D99-3CA0-59A7A8570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7EFF1E-C3F1-8434-10DF-216AE5AB6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53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063524-A81C-7185-D71A-16399102A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C16C98E-A5A5-9D1B-3081-D8062A1778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3DD96F6-43A9-B29C-50E4-83BBE512A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2F920A6-4FD8-D115-F428-18583D16B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24DD146-5786-3227-966E-DE027F366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02BF860-9A9D-AEE7-08C9-3DA0470ED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0355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4C4957-C43E-6E9F-CF6B-89606CAF5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948377-FDA2-EE75-04C5-BBF4F39B7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71EE455-6DFF-A12A-652F-F84D5D7063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D933EA6-C932-8D20-1F9E-CF0F5163A3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F29149B-415C-D108-765C-11C229DB22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B7FA7B3-03C0-14FC-BEAE-8505578CE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A337043-88A7-2986-6825-D8DB28DEF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25FBCC4-5DE8-37AD-4BD4-CC32F6A55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864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494120-32C4-96BC-52FA-E3A69DB91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68443BD-20EA-985C-BD70-D344465C8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0C1D459-AB9C-2DC2-9A79-CCA7E04E1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455EDF2-67B2-DB14-3D08-EF15B1CA4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79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8A28E7-2BBC-C3BA-30AF-3D70482C45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40E6228-2387-D46E-1971-7167806B56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E93D474-BB54-8A32-9A27-74B822091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3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972E89D-2303-B55C-166D-2A2B367A2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A0D77C-05A8-9986-B7A3-FE67087F1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6B1D97-2E5E-2CE0-83DE-7C036A74B6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A05D36F-5359-9F3B-6D59-6A86891A2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1AA983-DFC1-9F37-DD2E-3930E4A38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EE3DB90-8415-B5B1-5827-60E15FAF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4790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AFA4475-CC0D-AA8B-1E7A-09B54AFAD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91194C3-45FF-F4FB-C99D-0BE8D0E2D0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9DEB5F7-A713-2F22-A536-703D64597E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172B017-4B2E-3DE3-06AD-299597DC9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0567438-6D43-CB7A-90E8-C7DE37026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8E07FF0-AB27-891A-8B0B-886E332EF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5399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5CEF95B-A81C-2F5B-AB66-DC972006D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4F81A71-65FA-F868-079F-949EE4BE8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E7080D-37A0-0FC8-01C3-12BFB00DEE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0C5D81-8AC4-4696-A7C7-F410C93BF2A9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0EEC8A-03D0-9BDB-AE98-4962AB988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DED262-ABC4-E86D-8F92-53DE99FFBE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7A52B9-ADD9-4DAE-A79D-EE5EB3D109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440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9B70630B-D10E-EBF5-8908-A1814EBB61A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98387"/>
              </p:ext>
            </p:extLst>
          </p:nvPr>
        </p:nvGraphicFramePr>
        <p:xfrm>
          <a:off x="6311211" y="749825"/>
          <a:ext cx="4274514" cy="6044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nknown" r:id="rId2" imgW="7560000" imgH="10692000" progId="xdw.Document">
                  <p:embed/>
                </p:oleObj>
              </mc:Choice>
              <mc:Fallback>
                <p:oleObj name="Unknown" r:id="rId2" imgW="7560000" imgH="10692000" progId="xdw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11211" y="749825"/>
                        <a:ext cx="4274514" cy="6044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C656716-4B5D-B0DF-7ACE-1797829BAA69}"/>
              </a:ext>
            </a:extLst>
          </p:cNvPr>
          <p:cNvSpPr txBox="1"/>
          <p:nvPr/>
        </p:nvSpPr>
        <p:spPr>
          <a:xfrm>
            <a:off x="732232" y="103494"/>
            <a:ext cx="112081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chemeClr val="tx2">
                    <a:lumMod val="90000"/>
                    <a:lumOff val="1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大切な</a:t>
            </a:r>
            <a:r>
              <a:rPr kumimoji="1" lang="ja-JP" altLang="en-US" b="1" dirty="0">
                <a:solidFill>
                  <a:schemeClr val="tx2">
                    <a:lumMod val="90000"/>
                    <a:lumOff val="1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命を守るため、自転車乗車時には必ずヘルメットを被りましょう。　</a:t>
            </a:r>
            <a:r>
              <a:rPr kumimoji="1"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　静岡市　生活安全安心課</a:t>
            </a:r>
            <a:endParaRPr kumimoji="1" lang="en-US" altLang="ja-JP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b="1" dirty="0">
                <a:solidFill>
                  <a:schemeClr val="tx2">
                    <a:lumMod val="90000"/>
                    <a:lumOff val="1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自転車の危険な運転には罰則が強化されています。安全な利用を心掛けましょう。　　　</a:t>
            </a:r>
            <a:r>
              <a:rPr lang="ja-JP" altLang="en-US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℡　</a:t>
            </a:r>
            <a:r>
              <a:rPr lang="en-US" altLang="ja-JP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221-1058</a:t>
            </a:r>
            <a:endParaRPr kumimoji="1" lang="ja-JP" altLang="en-US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FD819C2-88F6-A44D-A640-D02D0028D0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240" y="913111"/>
            <a:ext cx="4342550" cy="645651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5A97B40F-0176-CAB7-73AB-3D16B6A8A91F}"/>
              </a:ext>
            </a:extLst>
          </p:cNvPr>
          <p:cNvSpPr/>
          <p:nvPr/>
        </p:nvSpPr>
        <p:spPr>
          <a:xfrm>
            <a:off x="1524000" y="6694997"/>
            <a:ext cx="4572000" cy="1089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3982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42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游ゴシック</vt:lpstr>
      <vt:lpstr>游ゴシック Light</vt:lpstr>
      <vt:lpstr>Arial</vt:lpstr>
      <vt:lpstr>Office テーマ</vt:lpstr>
      <vt:lpstr>Unknown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冨士山　直美</dc:creator>
  <cp:lastModifiedBy>小沼　香理</cp:lastModifiedBy>
  <cp:revision>3</cp:revision>
  <dcterms:created xsi:type="dcterms:W3CDTF">2025-02-13T01:32:09Z</dcterms:created>
  <dcterms:modified xsi:type="dcterms:W3CDTF">2025-02-17T04:38:24Z</dcterms:modified>
</cp:coreProperties>
</file>