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静岡市</a:t>
            </a: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373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cp:lastModifiedBy>海野　麻衣</cp:lastModifiedBy>
  <cp:revision>30</cp:revision>
  <cp:lastPrinted>2023-11-22T07:32:06Z</cp:lastPrinted>
  <dcterms:created xsi:type="dcterms:W3CDTF">2023-11-09T08:25:40Z</dcterms:created>
  <dcterms:modified xsi:type="dcterms:W3CDTF">2024-09-12T11:02:18Z</dcterms:modified>
</cp:coreProperties>
</file>