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1940" y="-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AA5C0-2823-4ED4-A4FB-7B830D6606A3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47D72-37FB-4170-93BC-9B49B1DFE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63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50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5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4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35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76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58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2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51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6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13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90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3F94D-7291-4B28-ABBA-03EC653AAAA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57D99-ACF4-49BE-98F3-72E59A11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34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4B36E33-9E6C-F129-40B9-BADF24881DCF}"/>
              </a:ext>
            </a:extLst>
          </p:cNvPr>
          <p:cNvSpPr/>
          <p:nvPr/>
        </p:nvSpPr>
        <p:spPr>
          <a:xfrm>
            <a:off x="475488" y="134909"/>
            <a:ext cx="6062472" cy="8869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「静岡市社会共有資産利活用基本方針</a:t>
            </a:r>
            <a:r>
              <a:rPr lang="en-US" altLang="ja-JP" sz="1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案</a:t>
            </a:r>
            <a:r>
              <a:rPr lang="en-US" altLang="ja-JP" sz="1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endParaRPr lang="en-US" altLang="ja-JP" sz="1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の意見募集用紙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E4DF84-098D-A95A-09CB-86CA23FB39A3}"/>
              </a:ext>
            </a:extLst>
          </p:cNvPr>
          <p:cNvSpPr/>
          <p:nvPr/>
        </p:nvSpPr>
        <p:spPr>
          <a:xfrm>
            <a:off x="2257425" y="1172066"/>
            <a:ext cx="2489200" cy="32273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令和６年６月３日</a:t>
            </a:r>
            <a:r>
              <a:rPr kumimoji="1" lang="en-US" altLang="ja-JP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05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消印有効</a:t>
            </a:r>
            <a:r>
              <a:rPr kumimoji="1" lang="en-US" altLang="ja-JP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DB3D913C-9AE7-A5C2-6918-C2DFFC835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622174"/>
              </p:ext>
            </p:extLst>
          </p:nvPr>
        </p:nvGraphicFramePr>
        <p:xfrm>
          <a:off x="475488" y="1618328"/>
          <a:ext cx="5829059" cy="3290220"/>
        </p:xfrm>
        <a:graphic>
          <a:graphicData uri="http://schemas.openxmlformats.org/drawingml/2006/table">
            <a:tbl>
              <a:tblPr/>
              <a:tblGrid>
                <a:gridCol w="1398421">
                  <a:extLst>
                    <a:ext uri="{9D8B030D-6E8A-4147-A177-3AD203B41FA5}">
                      <a16:colId xmlns:a16="http://schemas.microsoft.com/office/drawing/2014/main" val="611399890"/>
                    </a:ext>
                  </a:extLst>
                </a:gridCol>
                <a:gridCol w="4430638">
                  <a:extLst>
                    <a:ext uri="{9D8B030D-6E8A-4147-A177-3AD203B41FA5}">
                      <a16:colId xmlns:a16="http://schemas.microsoft.com/office/drawing/2014/main" val="1825517621"/>
                    </a:ext>
                  </a:extLst>
                </a:gridCol>
              </a:tblGrid>
              <a:tr h="41603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ご意見の有る項目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ご意見の内容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23963"/>
                  </a:ext>
                </a:extLst>
              </a:tr>
              <a:tr h="74752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018574"/>
                  </a:ext>
                </a:extLst>
              </a:tr>
              <a:tr h="71663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28457"/>
                  </a:ext>
                </a:extLst>
              </a:tr>
              <a:tr h="716637"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364478"/>
                  </a:ext>
                </a:extLst>
              </a:tr>
              <a:tr h="69338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60994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A92146-5A2E-D119-E1DA-A4A25090C2B4}"/>
              </a:ext>
            </a:extLst>
          </p:cNvPr>
          <p:cNvSpPr txBox="1"/>
          <p:nvPr/>
        </p:nvSpPr>
        <p:spPr>
          <a:xfrm>
            <a:off x="160355" y="5222054"/>
            <a:ext cx="64593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「ご意見のある項目」の欄には、意見の関連項目（案のページなど）をお書きください。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「ご意見の内容」欄は、「別紙のとおり」と記入していただき、別紙にてご提出頂くことも可能です。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頂いたご意見は、基本方針の参考とさせていただきます。また、個人が 特定できないよう編集した上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で、ご意見の要旨を市ホームページ等で公開させていただく場合がありますので、ご了承ください。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0372CA-A40B-472B-CAB8-CDA4AB956791}"/>
              </a:ext>
            </a:extLst>
          </p:cNvPr>
          <p:cNvSpPr txBox="1"/>
          <p:nvPr/>
        </p:nvSpPr>
        <p:spPr>
          <a:xfrm>
            <a:off x="244152" y="7747187"/>
            <a:ext cx="59616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住所、氏名等は、静岡市市民参画の推進に関する条例施行規則第５条第４項の規定により、意見提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出の際に明らかにする事項としています。必ずご記入くださいますようご協力をお願いします。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個人情報については、厳正に管理を行い、静岡市市民参画の推進に関する条例に基づくパブリッ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クコメントの 目的以外では使用いたしません。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1C118D-0622-A453-9380-5C596F8C10E8}"/>
              </a:ext>
            </a:extLst>
          </p:cNvPr>
          <p:cNvSpPr txBox="1"/>
          <p:nvPr/>
        </p:nvSpPr>
        <p:spPr>
          <a:xfrm>
            <a:off x="347604" y="8706307"/>
            <a:ext cx="485775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送付・問合せ先 </a:t>
            </a:r>
            <a:endParaRPr lang="en-US" altLang="ja-JP" sz="105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420-8602 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静岡市葵区追手町５番１号（静岡庁舎新館 ９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階） 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静岡市総合政策局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社会共有資産利活用推進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　社会共有資産経営係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054-221-11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６６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/ FAX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054-221-1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２９５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661B79A5-9E63-6D7E-47D2-57716CCFB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285355"/>
              </p:ext>
            </p:extLst>
          </p:nvPr>
        </p:nvGraphicFramePr>
        <p:xfrm>
          <a:off x="445267" y="6276697"/>
          <a:ext cx="5640445" cy="1368703"/>
        </p:xfrm>
        <a:graphic>
          <a:graphicData uri="http://schemas.openxmlformats.org/drawingml/2006/table">
            <a:tbl>
              <a:tblPr/>
              <a:tblGrid>
                <a:gridCol w="5640445">
                  <a:extLst>
                    <a:ext uri="{9D8B030D-6E8A-4147-A177-3AD203B41FA5}">
                      <a16:colId xmlns:a16="http://schemas.microsoft.com/office/drawing/2014/main" val="1344889580"/>
                    </a:ext>
                  </a:extLst>
                </a:gridCol>
              </a:tblGrid>
              <a:tr h="26380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住所（法人の場合は所在地） 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C6E0B4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C6E0B4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必ずご記入ください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67347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〒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61195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氏名（法人の場合は名称及び代表者名） 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C6E0B4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C6E0B4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必ずご記入ください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6E0B4"/>
                        </a:highlight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05167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851942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4478596-53DD-638D-D3A2-30BFB6C3EB40}"/>
              </a:ext>
            </a:extLst>
          </p:cNvPr>
          <p:cNvSpPr txBox="1"/>
          <p:nvPr/>
        </p:nvSpPr>
        <p:spPr>
          <a:xfrm>
            <a:off x="347604" y="1331150"/>
            <a:ext cx="1665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〇意見がある項目と内容</a:t>
            </a:r>
          </a:p>
        </p:txBody>
      </p:sp>
      <p:pic>
        <p:nvPicPr>
          <p:cNvPr id="10" name="グラフィックス 9" descr="電話 単色塗りつぶし">
            <a:extLst>
              <a:ext uri="{FF2B5EF4-FFF2-40B4-BE49-F238E27FC236}">
                <a16:creationId xmlns:a16="http://schemas.microsoft.com/office/drawing/2014/main" id="{1EC81BAC-CBD1-637D-3696-7F1910AF2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5034" y="8643297"/>
            <a:ext cx="332046" cy="33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52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1463</TotalTime>
  <Words>296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BIZ UDPゴシック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淳平</dc:creator>
  <cp:lastModifiedBy>山本　淳平</cp:lastModifiedBy>
  <cp:revision>706</cp:revision>
  <cp:lastPrinted>2024-04-19T02:43:20Z</cp:lastPrinted>
  <dcterms:created xsi:type="dcterms:W3CDTF">2024-04-08T01:20:08Z</dcterms:created>
  <dcterms:modified xsi:type="dcterms:W3CDTF">2024-04-30T03:59:20Z</dcterms:modified>
</cp:coreProperties>
</file>