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8"/>
  </p:notesMasterIdLst>
  <p:sldIdLst>
    <p:sldId id="2147378892" r:id="rId6"/>
    <p:sldId id="845"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5AC539-D385-4038-B0A7-60E8412DA64C}" v="4" dt="2024-04-02T01:12:58.93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6" d="100"/>
          <a:sy n="76" d="100"/>
        </p:scale>
        <p:origin x="1236" y="90"/>
      </p:cViewPr>
      <p:guideLst/>
    </p:cSldViewPr>
  </p:slideViewPr>
  <p:notesTextViewPr>
    <p:cViewPr>
      <p:scale>
        <a:sx n="1" d="1"/>
        <a:sy n="1" d="1"/>
      </p:scale>
      <p:origin x="0" y="0"/>
    </p:cViewPr>
  </p:notesTextViewPr>
  <p:gridSpacing cx="76200" cy="76200"/>
</p:viewPr>
</file>

<file path=ppt/_rels/presentation.xml.rels>&#65279;<?xml version="1.0" encoding="utf-8" standalone="yes"?>
<Relationships xmlns="http://schemas.openxmlformats.org/package/2006/relationships"><Relationship Id="rId8" Type="http://schemas.openxmlformats.org/officeDocument/2006/relationships/notesMaster" Target="notesMasters/notesMaster1.xml" /><Relationship Id="rId13" Type="http://schemas.microsoft.com/office/2016/11/relationships/changesInfo" Target="changesInfos/changesInfo1.xml" /><Relationship Id="rId7" Type="http://schemas.openxmlformats.org/officeDocument/2006/relationships/slide" Target="slides/slide2.xml" /><Relationship Id="rId12" Type="http://schemas.openxmlformats.org/officeDocument/2006/relationships/tableStyles" Target="tableStyles.xml" /><Relationship Id="rId6" Type="http://schemas.openxmlformats.org/officeDocument/2006/relationships/slide" Target="slides/slide1.xml" /><Relationship Id="rId11" Type="http://schemas.openxmlformats.org/officeDocument/2006/relationships/theme" Target="theme/theme1.xml" /><Relationship Id="rId5" Type="http://schemas.openxmlformats.org/officeDocument/2006/relationships/slideMaster" Target="slideMasters/slideMaster2.xml" /><Relationship Id="rId10"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presProps" Target="presProps.xml" /><Relationship Id="rId14" Type="http://schemas.microsoft.com/office/2015/10/relationships/revisionInfo" Target="revisionInfo.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荻野 友保(OGINO Tomoyasu)" userId="ba555b5a-6e90-4e91-b81c-5cb792537a2f" providerId="ADAL" clId="{1E5AC539-D385-4038-B0A7-60E8412DA64C}"/>
    <pc:docChg chg="undo custSel delSld modSld">
      <pc:chgData name="荻野 友保(OGINO Tomoyasu)" userId="ba555b5a-6e90-4e91-b81c-5cb792537a2f" providerId="ADAL" clId="{1E5AC539-D385-4038-B0A7-60E8412DA64C}" dt="2024-04-02T01:13:58.199" v="300" actId="1035"/>
      <pc:docMkLst>
        <pc:docMk/>
      </pc:docMkLst>
      <pc:sldChg chg="addSp delSp modSp mod">
        <pc:chgData name="荻野 友保(OGINO Tomoyasu)" userId="ba555b5a-6e90-4e91-b81c-5cb792537a2f" providerId="ADAL" clId="{1E5AC539-D385-4038-B0A7-60E8412DA64C}" dt="2024-04-02T01:13:58.199" v="300" actId="1035"/>
        <pc:sldMkLst>
          <pc:docMk/>
          <pc:sldMk cId="3079596639" sldId="845"/>
        </pc:sldMkLst>
        <pc:spChg chg="mod">
          <ac:chgData name="荻野 友保(OGINO Tomoyasu)" userId="ba555b5a-6e90-4e91-b81c-5cb792537a2f" providerId="ADAL" clId="{1E5AC539-D385-4038-B0A7-60E8412DA64C}" dt="2024-04-02T01:13:58.199" v="300" actId="1035"/>
          <ac:spMkLst>
            <pc:docMk/>
            <pc:sldMk cId="3079596639" sldId="845"/>
            <ac:spMk id="5" creationId="{79B8A850-0DB9-55C1-3E5C-B0C9FE20C5B9}"/>
          </ac:spMkLst>
        </pc:spChg>
        <pc:spChg chg="mod">
          <ac:chgData name="荻野 友保(OGINO Tomoyasu)" userId="ba555b5a-6e90-4e91-b81c-5cb792537a2f" providerId="ADAL" clId="{1E5AC539-D385-4038-B0A7-60E8412DA64C}" dt="2024-04-02T01:11:04.623" v="109" actId="1036"/>
          <ac:spMkLst>
            <pc:docMk/>
            <pc:sldMk cId="3079596639" sldId="845"/>
            <ac:spMk id="7" creationId="{EE181419-9257-0E72-BC01-62C073617769}"/>
          </ac:spMkLst>
        </pc:spChg>
        <pc:spChg chg="del">
          <ac:chgData name="荻野 友保(OGINO Tomoyasu)" userId="ba555b5a-6e90-4e91-b81c-5cb792537a2f" providerId="ADAL" clId="{1E5AC539-D385-4038-B0A7-60E8412DA64C}" dt="2024-04-02T01:08:23.464" v="1" actId="478"/>
          <ac:spMkLst>
            <pc:docMk/>
            <pc:sldMk cId="3079596639" sldId="845"/>
            <ac:spMk id="8" creationId="{99FBFA0A-87A8-EF7B-6625-126F6E551165}"/>
          </ac:spMkLst>
        </pc:spChg>
        <pc:spChg chg="add mod">
          <ac:chgData name="荻野 友保(OGINO Tomoyasu)" userId="ba555b5a-6e90-4e91-b81c-5cb792537a2f" providerId="ADAL" clId="{1E5AC539-D385-4038-B0A7-60E8412DA64C}" dt="2024-04-02T01:11:56.473" v="153" actId="1076"/>
          <ac:spMkLst>
            <pc:docMk/>
            <pc:sldMk cId="3079596639" sldId="845"/>
            <ac:spMk id="9" creationId="{24109072-21F0-6FF9-55B7-99BF9C69E9B1}"/>
          </ac:spMkLst>
        </pc:spChg>
        <pc:spChg chg="del">
          <ac:chgData name="荻野 友保(OGINO Tomoyasu)" userId="ba555b5a-6e90-4e91-b81c-5cb792537a2f" providerId="ADAL" clId="{1E5AC539-D385-4038-B0A7-60E8412DA64C}" dt="2024-04-02T01:08:25.137" v="2" actId="478"/>
          <ac:spMkLst>
            <pc:docMk/>
            <pc:sldMk cId="3079596639" sldId="845"/>
            <ac:spMk id="10" creationId="{333C7C0E-BA89-7781-AD79-7E8E38FD0D30}"/>
          </ac:spMkLst>
        </pc:spChg>
        <pc:graphicFrameChg chg="mod">
          <ac:chgData name="荻野 友保(OGINO Tomoyasu)" userId="ba555b5a-6e90-4e91-b81c-5cb792537a2f" providerId="ADAL" clId="{1E5AC539-D385-4038-B0A7-60E8412DA64C}" dt="2024-04-02T01:11:04.623" v="109" actId="1036"/>
          <ac:graphicFrameMkLst>
            <pc:docMk/>
            <pc:sldMk cId="3079596639" sldId="845"/>
            <ac:graphicFrameMk id="2" creationId="{AAE7C397-1585-5B09-F65C-7C23D445815E}"/>
          </ac:graphicFrameMkLst>
        </pc:graphicFrameChg>
        <pc:graphicFrameChg chg="add del mod">
          <ac:chgData name="荻野 友保(OGINO Tomoyasu)" userId="ba555b5a-6e90-4e91-b81c-5cb792537a2f" providerId="ADAL" clId="{1E5AC539-D385-4038-B0A7-60E8412DA64C}" dt="2024-04-02T01:09:13.655" v="12" actId="478"/>
          <ac:graphicFrameMkLst>
            <pc:docMk/>
            <pc:sldMk cId="3079596639" sldId="845"/>
            <ac:graphicFrameMk id="3" creationId="{BAB0FF86-C29B-C805-C029-BD8E7E03EB55}"/>
          </ac:graphicFrameMkLst>
        </pc:graphicFrameChg>
        <pc:graphicFrameChg chg="add mod modGraphic">
          <ac:chgData name="荻野 友保(OGINO Tomoyasu)" userId="ba555b5a-6e90-4e91-b81c-5cb792537a2f" providerId="ADAL" clId="{1E5AC539-D385-4038-B0A7-60E8412DA64C}" dt="2024-04-02T01:12:01.308" v="154" actId="2711"/>
          <ac:graphicFrameMkLst>
            <pc:docMk/>
            <pc:sldMk cId="3079596639" sldId="845"/>
            <ac:graphicFrameMk id="6" creationId="{EC849AD1-26CE-527E-92ED-CEF3D3B7136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3" creationId="{E604575B-B555-F190-FF12-20422460066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5" creationId="{7D21EDC4-3EBE-64A8-B61E-492EC2A5AB56}"/>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6" creationId="{558AE7AF-FE02-8D92-BB70-53B4EF62207F}"/>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9" creationId="{5FBDA531-8292-A0ED-6048-65078120B5A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30" creationId="{A5E6A04A-5EAB-522D-76E3-AD59DE778C51}"/>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31" creationId="{050CFC20-908E-14E9-8EFE-2482F56C49F6}"/>
          </ac:graphicFrameMkLst>
        </pc:graphicFrameChg>
        <pc:cxnChg chg="mod">
          <ac:chgData name="荻野 友保(OGINO Tomoyasu)" userId="ba555b5a-6e90-4e91-b81c-5cb792537a2f" providerId="ADAL" clId="{1E5AC539-D385-4038-B0A7-60E8412DA64C}" dt="2024-04-02T01:11:04.623" v="109" actId="1036"/>
          <ac:cxnSpMkLst>
            <pc:docMk/>
            <pc:sldMk cId="3079596639" sldId="845"/>
            <ac:cxnSpMk id="4" creationId="{A7BF22A4-7A6B-272F-D315-F3BDF0C37416}"/>
          </ac:cxnSpMkLst>
        </pc:cxnChg>
      </pc:sldChg>
      <pc:sldChg chg="delSp del mod">
        <pc:chgData name="荻野 友保(OGINO Tomoyasu)" userId="ba555b5a-6e90-4e91-b81c-5cb792537a2f" providerId="ADAL" clId="{1E5AC539-D385-4038-B0A7-60E8412DA64C}" dt="2024-04-02T01:08:32.998" v="5" actId="47"/>
        <pc:sldMkLst>
          <pc:docMk/>
          <pc:sldMk cId="4084056666" sldId="2147378878"/>
        </pc:sldMkLst>
        <pc:spChg chg="del">
          <ac:chgData name="荻野 友保(OGINO Tomoyasu)" userId="ba555b5a-6e90-4e91-b81c-5cb792537a2f" providerId="ADAL" clId="{1E5AC539-D385-4038-B0A7-60E8412DA64C}" dt="2024-04-02T01:08:31.148" v="4" actId="478"/>
          <ac:spMkLst>
            <pc:docMk/>
            <pc:sldMk cId="4084056666" sldId="2147378878"/>
            <ac:spMk id="15" creationId="{16C46451-AEF9-3061-BC1B-83878845D09E}"/>
          </ac:spMkLst>
        </pc:spChg>
      </pc:sldChg>
      <pc:sldChg chg="del">
        <pc:chgData name="荻野 友保(OGINO Tomoyasu)" userId="ba555b5a-6e90-4e91-b81c-5cb792537a2f" providerId="ADAL" clId="{1E5AC539-D385-4038-B0A7-60E8412DA64C}" dt="2024-04-02T01:08:33.909" v="6" actId="47"/>
        <pc:sldMkLst>
          <pc:docMk/>
          <pc:sldMk cId="1840753614" sldId="2147378879"/>
        </pc:sldMkLst>
      </pc:sldChg>
      <pc:sldChg chg="del">
        <pc:chgData name="荻野 友保(OGINO Tomoyasu)" userId="ba555b5a-6e90-4e91-b81c-5cb792537a2f" providerId="ADAL" clId="{1E5AC539-D385-4038-B0A7-60E8412DA64C}" dt="2024-04-02T01:08:35.626" v="7" actId="47"/>
        <pc:sldMkLst>
          <pc:docMk/>
          <pc:sldMk cId="495054232" sldId="2147378880"/>
        </pc:sldMkLst>
      </pc:sldChg>
      <pc:sldChg chg="addSp delSp modSp mod">
        <pc:chgData name="荻野 友保(OGINO Tomoyasu)" userId="ba555b5a-6e90-4e91-b81c-5cb792537a2f" providerId="ADAL" clId="{1E5AC539-D385-4038-B0A7-60E8412DA64C}" dt="2024-04-02T01:13:47.917" v="297" actId="1036"/>
        <pc:sldMkLst>
          <pc:docMk/>
          <pc:sldMk cId="2527553762" sldId="2147378881"/>
        </pc:sldMkLst>
        <pc:spChg chg="del">
          <ac:chgData name="荻野 友保(OGINO Tomoyasu)" userId="ba555b5a-6e90-4e91-b81c-5cb792537a2f" providerId="ADAL" clId="{1E5AC539-D385-4038-B0A7-60E8412DA64C}" dt="2024-04-02T01:08:38.249" v="8" actId="478"/>
          <ac:spMkLst>
            <pc:docMk/>
            <pc:sldMk cId="2527553762" sldId="2147378881"/>
            <ac:spMk id="3" creationId="{0341A0A6-AF2C-A7E5-3834-E8DD397BD797}"/>
          </ac:spMkLst>
        </pc:spChg>
        <pc:spChg chg="add mod">
          <ac:chgData name="荻野 友保(OGINO Tomoyasu)" userId="ba555b5a-6e90-4e91-b81c-5cb792537a2f" providerId="ADAL" clId="{1E5AC539-D385-4038-B0A7-60E8412DA64C}" dt="2024-04-02T01:12:58.937" v="214"/>
          <ac:spMkLst>
            <pc:docMk/>
            <pc:sldMk cId="2527553762" sldId="2147378881"/>
            <ac:spMk id="7" creationId="{F1FA1148-D32B-2228-9637-D288F5F44238}"/>
          </ac:spMkLst>
        </pc:spChg>
        <pc:spChg chg="mod">
          <ac:chgData name="荻野 友保(OGINO Tomoyasu)" userId="ba555b5a-6e90-4e91-b81c-5cb792537a2f" providerId="ADAL" clId="{1E5AC539-D385-4038-B0A7-60E8412DA64C}" dt="2024-04-02T01:13:47.917" v="297" actId="1036"/>
          <ac:spMkLst>
            <pc:docMk/>
            <pc:sldMk cId="2527553762" sldId="2147378881"/>
            <ac:spMk id="10" creationId="{9DAF8577-A7B2-9A7B-0E92-6CA66664FCF3}"/>
          </ac:spMkLst>
        </pc:spChg>
        <pc:spChg chg="mod">
          <ac:chgData name="荻野 友保(OGINO Tomoyasu)" userId="ba555b5a-6e90-4e91-b81c-5cb792537a2f" providerId="ADAL" clId="{1E5AC539-D385-4038-B0A7-60E8412DA64C}" dt="2024-04-02T01:12:44.795" v="198" actId="1036"/>
          <ac:spMkLst>
            <pc:docMk/>
            <pc:sldMk cId="2527553762" sldId="2147378881"/>
            <ac:spMk id="12" creationId="{34DDC1D4-497E-896C-9FBC-6950230988D6}"/>
          </ac:spMkLst>
        </pc:spChg>
        <pc:spChg chg="del">
          <ac:chgData name="荻野 友保(OGINO Tomoyasu)" userId="ba555b5a-6e90-4e91-b81c-5cb792537a2f" providerId="ADAL" clId="{1E5AC539-D385-4038-B0A7-60E8412DA64C}" dt="2024-04-02T01:08:40.703" v="9" actId="478"/>
          <ac:spMkLst>
            <pc:docMk/>
            <pc:sldMk cId="2527553762" sldId="2147378881"/>
            <ac:spMk id="14" creationId="{6A3C4FC0-B348-F399-5F58-FCD43EF9C5B4}"/>
          </ac:spMkLst>
        </pc:sp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2" creationId="{23403E29-A423-730A-74D3-D877B34251E3}"/>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5" creationId="{02FA10FD-C5B6-4E82-EEDB-6787192C77D5}"/>
          </ac:graphicFrameMkLst>
        </pc:graphicFrameChg>
        <pc:graphicFrameChg chg="add mod modGraphic">
          <ac:chgData name="荻野 友保(OGINO Tomoyasu)" userId="ba555b5a-6e90-4e91-b81c-5cb792537a2f" providerId="ADAL" clId="{1E5AC539-D385-4038-B0A7-60E8412DA64C}" dt="2024-04-02T01:13:35.405" v="286" actId="14100"/>
          <ac:graphicFrameMkLst>
            <pc:docMk/>
            <pc:sldMk cId="2527553762" sldId="2147378881"/>
            <ac:graphicFrameMk id="6" creationId="{6A601E1A-5456-7AE4-0CF1-DBA1277D7CAF}"/>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9" creationId="{44E7B47C-36CA-9A9B-5A48-F0C07EB9876C}"/>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11" creationId="{9391A420-8BAA-82AA-CE6F-3CC43B9F79FA}"/>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27" creationId="{3C7941E5-A0C8-A4C0-4E43-94FD6529D2AD}"/>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30" creationId="{E39C0356-3C95-C47C-144C-13E36EFE284C}"/>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31" creationId="{CBE8F60D-84E1-0635-0380-418964769421}"/>
          </ac:graphicFrameMkLst>
        </pc:graphicFrameChg>
        <pc:cxnChg chg="mod">
          <ac:chgData name="荻野 友保(OGINO Tomoyasu)" userId="ba555b5a-6e90-4e91-b81c-5cb792537a2f" providerId="ADAL" clId="{1E5AC539-D385-4038-B0A7-60E8412DA64C}" dt="2024-04-02T01:13:47.917" v="297" actId="1036"/>
          <ac:cxnSpMkLst>
            <pc:docMk/>
            <pc:sldMk cId="2527553762" sldId="2147378881"/>
            <ac:cxnSpMk id="4" creationId="{A7BF22A4-7A6B-272F-D315-F3BDF0C37416}"/>
          </ac:cxnSpMkLst>
        </pc:cxnChg>
      </pc:sldChg>
      <pc:sldChg chg="addSp delSp modSp mod">
        <pc:chgData name="荻野 友保(OGINO Tomoyasu)" userId="ba555b5a-6e90-4e91-b81c-5cb792537a2f" providerId="ADAL" clId="{1E5AC539-D385-4038-B0A7-60E8412DA64C}" dt="2024-04-02T01:12:32.062" v="182" actId="1036"/>
        <pc:sldMkLst>
          <pc:docMk/>
          <pc:sldMk cId="580855939" sldId="2147378892"/>
        </pc:sldMkLst>
        <pc:spChg chg="mod">
          <ac:chgData name="荻野 友保(OGINO Tomoyasu)" userId="ba555b5a-6e90-4e91-b81c-5cb792537a2f" providerId="ADAL" clId="{1E5AC539-D385-4038-B0A7-60E8412DA64C}" dt="2024-04-02T01:12:32.062" v="182" actId="1036"/>
          <ac:spMkLst>
            <pc:docMk/>
            <pc:sldMk cId="580855939" sldId="2147378892"/>
            <ac:spMk id="3" creationId="{0ECBA042-7483-A3D2-761A-1F6EAA22EB13}"/>
          </ac:spMkLst>
        </pc:spChg>
        <pc:spChg chg="del">
          <ac:chgData name="荻野 友保(OGINO Tomoyasu)" userId="ba555b5a-6e90-4e91-b81c-5cb792537a2f" providerId="ADAL" clId="{1E5AC539-D385-4038-B0A7-60E8412DA64C}" dt="2024-04-02T01:08:17.330" v="0" actId="478"/>
          <ac:spMkLst>
            <pc:docMk/>
            <pc:sldMk cId="580855939" sldId="2147378892"/>
            <ac:spMk id="4" creationId="{17A9E1CB-77F8-6B19-34A3-5810C7DEF60D}"/>
          </ac:spMkLst>
        </pc:spChg>
        <pc:spChg chg="add mod">
          <ac:chgData name="荻野 友保(OGINO Tomoyasu)" userId="ba555b5a-6e90-4e91-b81c-5cb792537a2f" providerId="ADAL" clId="{1E5AC539-D385-4038-B0A7-60E8412DA64C}" dt="2024-04-02T01:12:23.653" v="174"/>
          <ac:spMkLst>
            <pc:docMk/>
            <pc:sldMk cId="580855939" sldId="2147378892"/>
            <ac:spMk id="6" creationId="{0F39CFC8-5FC1-7A97-DEA7-EFC7AAA9639B}"/>
          </ac:spMkLst>
        </pc:spChg>
        <pc:spChg chg="del">
          <ac:chgData name="荻野 友保(OGINO Tomoyasu)" userId="ba555b5a-6e90-4e91-b81c-5cb792537a2f" providerId="ADAL" clId="{1E5AC539-D385-4038-B0A7-60E8412DA64C}" dt="2024-04-02T01:08:27.752" v="3" actId="478"/>
          <ac:spMkLst>
            <pc:docMk/>
            <pc:sldMk cId="580855939" sldId="2147378892"/>
            <ac:spMk id="11" creationId="{4E972729-7C78-2C7E-56B7-B2AB5EB2EA9D}"/>
          </ac:spMkLst>
        </pc:sp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2" creationId="{48D11440-97AC-268D-92BD-F270091C8890}"/>
          </ac:graphicFrameMkLst>
        </pc:graphicFrameChg>
        <pc:graphicFrameChg chg="add mod">
          <ac:chgData name="荻野 友保(OGINO Tomoyasu)" userId="ba555b5a-6e90-4e91-b81c-5cb792537a2f" providerId="ADAL" clId="{1E5AC539-D385-4038-B0A7-60E8412DA64C}" dt="2024-04-02T01:12:23.653" v="174"/>
          <ac:graphicFrameMkLst>
            <pc:docMk/>
            <pc:sldMk cId="580855939" sldId="2147378892"/>
            <ac:graphicFrameMk id="5" creationId="{F41FCFF9-48B2-59F4-4261-A435B8D37754}"/>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7" creationId="{A998F7D5-90BD-3218-DB46-49C7D8A10F4D}"/>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8" creationId="{28186357-C594-7256-AA75-3BCC82378DC1}"/>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9" creationId="{2727FBEC-1822-487A-53E3-7C1CA897C7BF}"/>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2" creationId="{776937D9-6D23-AD95-431A-6D61921C4AA7}"/>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3" creationId="{052E650D-22EC-BFA3-F5F0-313AF2B4B137}"/>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4" creationId="{293446D4-71E4-FB19-4247-A3ADE7B06ADD}"/>
          </ac:graphicFrameMkLst>
        </pc:graphicFrameChg>
        <pc:cxnChg chg="mod">
          <ac:chgData name="荻野 友保(OGINO Tomoyasu)" userId="ba555b5a-6e90-4e91-b81c-5cb792537a2f" providerId="ADAL" clId="{1E5AC539-D385-4038-B0A7-60E8412DA64C}" dt="2024-04-02T01:12:20.594" v="173" actId="1035"/>
          <ac:cxnSpMkLst>
            <pc:docMk/>
            <pc:sldMk cId="580855939" sldId="2147378892"/>
            <ac:cxnSpMk id="10" creationId="{ABD0584A-16F7-498D-95FF-601C4A8CE0C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2024/5/16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2024/5/16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2024/5/16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2024/5/16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2024/5/16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2024/5/16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2024/5/16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2024/5/16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2024/5/16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64172555"/>
              </p:ext>
            </p:extLst>
          </p:nvPr>
        </p:nvGraphicFramePr>
        <p:xfrm>
          <a:off x="5062270" y="4483786"/>
          <a:ext cx="4794000"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16760424"/>
              </p:ext>
            </p:extLst>
          </p:nvPr>
        </p:nvGraphicFramePr>
        <p:xfrm>
          <a:off x="5046011" y="2827786"/>
          <a:ext cx="4794000"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1573928017"/>
              </p:ext>
            </p:extLst>
          </p:nvPr>
        </p:nvGraphicFramePr>
        <p:xfrm>
          <a:off x="5046011" y="1891714"/>
          <a:ext cx="4794000"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579989493"/>
              </p:ext>
            </p:extLst>
          </p:nvPr>
        </p:nvGraphicFramePr>
        <p:xfrm>
          <a:off x="78011" y="5563786"/>
          <a:ext cx="4794000"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1016185676"/>
              </p:ext>
            </p:extLst>
          </p:nvPr>
        </p:nvGraphicFramePr>
        <p:xfrm>
          <a:off x="78011" y="3007786"/>
          <a:ext cx="4794000"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3994128685"/>
              </p:ext>
            </p:extLst>
          </p:nvPr>
        </p:nvGraphicFramePr>
        <p:xfrm>
          <a:off x="78011" y="1063786"/>
          <a:ext cx="4794000"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latin typeface="ＭＳ 明朝" panose="02020609040205080304" pitchFamily="17" charset="-128"/>
                          <a:ea typeface="ＭＳ 明朝" panose="02020609040205080304" pitchFamily="17" charset="-128"/>
                        </a:rPr>
                        <a:t>有機物の適正な</a:t>
                      </a:r>
                      <a:r>
                        <a:rPr kumimoji="1" lang="ja-JP" altLang="en-US" sz="1200" b="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560289"/>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699272846"/>
              </p:ext>
            </p:extLst>
          </p:nvPr>
        </p:nvGraphicFramePr>
        <p:xfrm>
          <a:off x="5046011" y="1064977"/>
          <a:ext cx="4794000"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939848"/>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5" name="表 7">
            <a:extLst>
              <a:ext uri="{FF2B5EF4-FFF2-40B4-BE49-F238E27FC236}">
                <a16:creationId xmlns:a16="http://schemas.microsoft.com/office/drawing/2014/main" id="{F41FCFF9-48B2-59F4-4261-A435B8D37754}"/>
              </a:ext>
            </a:extLst>
          </p:cNvPr>
          <p:cNvGraphicFramePr>
            <a:graphicFrameLocks noGrp="1"/>
          </p:cNvGraphicFramePr>
          <p:nvPr>
            <p:extLst>
              <p:ext uri="{D42A27DB-BD31-4B8C-83A1-F6EECF244321}">
                <p14:modId xmlns:p14="http://schemas.microsoft.com/office/powerpoint/2010/main" val="2085579111"/>
              </p:ext>
            </p:extLst>
          </p:nvPr>
        </p:nvGraphicFramePr>
        <p:xfrm>
          <a:off x="7112120" y="19158"/>
          <a:ext cx="2751154" cy="548640"/>
        </p:xfrm>
        <a:graphic>
          <a:graphicData uri="http://schemas.openxmlformats.org/drawingml/2006/table">
            <a:tbl>
              <a:tblPr firstRow="1" bandRow="1">
                <a:tableStyleId>{912C8C85-51F0-491E-9774-3900AFEF0FD7}</a:tableStyleId>
              </a:tblPr>
              <a:tblGrid>
                <a:gridCol w="905101">
                  <a:extLst>
                    <a:ext uri="{9D8B030D-6E8A-4147-A177-3AD203B41FA5}">
                      <a16:colId xmlns:a16="http://schemas.microsoft.com/office/drawing/2014/main" val="2357388432"/>
                    </a:ext>
                  </a:extLst>
                </a:gridCol>
                <a:gridCol w="1846053">
                  <a:extLst>
                    <a:ext uri="{9D8B030D-6E8A-4147-A177-3AD203B41FA5}">
                      <a16:colId xmlns:a16="http://schemas.microsoft.com/office/drawing/2014/main" val="505857850"/>
                    </a:ext>
                  </a:extLst>
                </a:gridCol>
              </a:tblGrid>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6" name="テキスト ボックス 5">
            <a:extLst>
              <a:ext uri="{FF2B5EF4-FFF2-40B4-BE49-F238E27FC236}">
                <a16:creationId xmlns:a16="http://schemas.microsoft.com/office/drawing/2014/main" id="{0F39CFC8-5FC1-7A97-DEA7-EFC7AAA9639B}"/>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①号</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2994366228"/>
              </p:ext>
            </p:extLst>
          </p:nvPr>
        </p:nvGraphicFramePr>
        <p:xfrm>
          <a:off x="51639" y="5417420"/>
          <a:ext cx="4862107"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1008524"/>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517248394"/>
              </p:ext>
            </p:extLst>
          </p:nvPr>
        </p:nvGraphicFramePr>
        <p:xfrm>
          <a:off x="5001167" y="2920829"/>
          <a:ext cx="4862107"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864731413"/>
              </p:ext>
            </p:extLst>
          </p:nvPr>
        </p:nvGraphicFramePr>
        <p:xfrm>
          <a:off x="5001167" y="2022717"/>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2052784231"/>
              </p:ext>
            </p:extLst>
          </p:nvPr>
        </p:nvGraphicFramePr>
        <p:xfrm>
          <a:off x="5002347" y="1117259"/>
          <a:ext cx="4862107"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2183379359"/>
              </p:ext>
            </p:extLst>
          </p:nvPr>
        </p:nvGraphicFramePr>
        <p:xfrm>
          <a:off x="51639" y="4324520"/>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498455902"/>
              </p:ext>
            </p:extLst>
          </p:nvPr>
        </p:nvGraphicFramePr>
        <p:xfrm>
          <a:off x="51639" y="2407183"/>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2160410110"/>
              </p:ext>
            </p:extLst>
          </p:nvPr>
        </p:nvGraphicFramePr>
        <p:xfrm>
          <a:off x="51639" y="1117259"/>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604942"/>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580740"/>
            <a:ext cx="9725739" cy="276999"/>
          </a:xfrm>
          <a:prstGeom prst="rect">
            <a:avLst/>
          </a:prstGeom>
          <a:noFill/>
        </p:spPr>
        <p:txBody>
          <a:bodyPr wrap="none" rtlCol="0">
            <a:spAutoFit/>
          </a:bodyPr>
          <a:lstStyle/>
          <a:p>
            <a:r>
              <a:rPr kumimoji="1" lang="ja-JP" altLang="en-US" sz="1200">
                <a:latin typeface="ＭＳ 明朝" panose="02020609040205080304" pitchFamily="17" charset="-128"/>
                <a:ea typeface="ＭＳ 明朝" panose="02020609040205080304" pitchFamily="17" charset="-128"/>
              </a:rPr>
              <a:t>注　</a:t>
            </a:r>
            <a:r>
              <a:rPr kumimoji="1" lang="en-US" altLang="ja-JP" sz="1200">
                <a:latin typeface="ＭＳ 明朝" panose="02020609040205080304" pitchFamily="17" charset="-128"/>
                <a:ea typeface="ＭＳ 明朝" panose="02020609040205080304" pitchFamily="17" charset="-128"/>
              </a:rPr>
              <a:t>※</a:t>
            </a:r>
            <a:r>
              <a:rPr kumimoji="1" lang="ja-JP" altLang="en-US" sz="120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200">
              <a:latin typeface="ＭＳ 明朝" panose="02020609040205080304" pitchFamily="17" charset="-128"/>
              <a:ea typeface="ＭＳ 明朝" panose="02020609040205080304" pitchFamily="17" charset="-128"/>
            </a:endParaRPr>
          </a:p>
        </p:txBody>
      </p:sp>
      <p:graphicFrame>
        <p:nvGraphicFramePr>
          <p:cNvPr id="6" name="表 7">
            <a:extLst>
              <a:ext uri="{FF2B5EF4-FFF2-40B4-BE49-F238E27FC236}">
                <a16:creationId xmlns:a16="http://schemas.microsoft.com/office/drawing/2014/main" id="{EC849AD1-26CE-527E-92ED-CEF3D3B71362}"/>
              </a:ext>
            </a:extLst>
          </p:cNvPr>
          <p:cNvGraphicFramePr>
            <a:graphicFrameLocks noGrp="1"/>
          </p:cNvGraphicFramePr>
          <p:nvPr>
            <p:extLst>
              <p:ext uri="{D42A27DB-BD31-4B8C-83A1-F6EECF244321}">
                <p14:modId xmlns:p14="http://schemas.microsoft.com/office/powerpoint/2010/main" val="4090647997"/>
              </p:ext>
            </p:extLst>
          </p:nvPr>
        </p:nvGraphicFramePr>
        <p:xfrm>
          <a:off x="7112120" y="19158"/>
          <a:ext cx="2751154" cy="548640"/>
        </p:xfrm>
        <a:graphic>
          <a:graphicData uri="http://schemas.openxmlformats.org/drawingml/2006/table">
            <a:tbl>
              <a:tblPr firstRow="1" bandRow="1">
                <a:tableStyleId>{912C8C85-51F0-491E-9774-3900AFEF0FD7}</a:tableStyleId>
              </a:tblPr>
              <a:tblGrid>
                <a:gridCol w="905101">
                  <a:extLst>
                    <a:ext uri="{9D8B030D-6E8A-4147-A177-3AD203B41FA5}">
                      <a16:colId xmlns:a16="http://schemas.microsoft.com/office/drawing/2014/main" val="2357388432"/>
                    </a:ext>
                  </a:extLst>
                </a:gridCol>
                <a:gridCol w="1846053">
                  <a:extLst>
                    <a:ext uri="{9D8B030D-6E8A-4147-A177-3AD203B41FA5}">
                      <a16:colId xmlns:a16="http://schemas.microsoft.com/office/drawing/2014/main" val="505857850"/>
                    </a:ext>
                  </a:extLst>
                </a:gridCol>
              </a:tblGrid>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9" name="テキスト ボックス 8">
            <a:extLst>
              <a:ext uri="{FF2B5EF4-FFF2-40B4-BE49-F238E27FC236}">
                <a16:creationId xmlns:a16="http://schemas.microsoft.com/office/drawing/2014/main" id="{24109072-21F0-6FF9-55B7-99BF9C69E9B1}"/>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②号</a:t>
            </a:r>
          </a:p>
        </p:txBody>
      </p: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TotalTime>
  <Words>930</Words>
  <Application>Microsoft Office PowerPoint</Application>
  <PresentationFormat>A4 210 x 297 mm</PresentationFormat>
  <Paragraphs>228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日高 孝昭</cp:lastModifiedBy>
  <cp:revision>4</cp:revision>
  <cp:lastPrinted>2023-12-20T06:50:18Z</cp:lastPrinted>
  <dcterms:created xsi:type="dcterms:W3CDTF">2023-04-07T00:51:12Z</dcterms:created>
  <dcterms:modified xsi:type="dcterms:W3CDTF">2024-05-16T02:23:13Z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0x0101006AAC708F856B8643961846E284949929</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