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8"/>
  </p:notesMasterIdLst>
  <p:sldIdLst>
    <p:sldId id="2147378892" r:id="rId6"/>
    <p:sldId id="845" r:id="rId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541B16-715A-4563-A87D-9FBB5E243DC4}" v="7" dt="2025-04-04T09:03:28.02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5" d="100"/>
          <a:sy n="85" d="100"/>
        </p:scale>
        <p:origin x="102" y="768"/>
      </p:cViewPr>
      <p:guideLst/>
    </p:cSldViewPr>
  </p:slideViewPr>
  <p:notesTextViewPr>
    <p:cViewPr>
      <p:scale>
        <a:sx n="1" d="1"/>
        <a:sy n="1" d="1"/>
      </p:scale>
      <p:origin x="0" y="0"/>
    </p:cViewPr>
  </p:notesTextViewPr>
  <p:gridSpacing cx="76200" cy="76200"/>
</p:viewPr>
</file>

<file path=ppt/_rels/presentation.xml.rels>&#65279;<?xml version="1.0" encoding="utf-8" standalone="yes"?>
<Relationships xmlns="http://schemas.openxmlformats.org/package/2006/relationships"><Relationship Id="rId8" Type="http://schemas.openxmlformats.org/officeDocument/2006/relationships/notesMaster" Target="notesMasters/notesMaster1.xml" /><Relationship Id="rId13" Type="http://schemas.microsoft.com/office/2016/11/relationships/changesInfo" Target="changesInfos/changesInfo1.xml" /><Relationship Id="rId7" Type="http://schemas.openxmlformats.org/officeDocument/2006/relationships/slide" Target="slides/slide2.xml" /><Relationship Id="rId12" Type="http://schemas.openxmlformats.org/officeDocument/2006/relationships/tableStyles" Target="tableStyles.xml" /><Relationship Id="rId6" Type="http://schemas.openxmlformats.org/officeDocument/2006/relationships/slide" Target="slides/slide1.xml" /><Relationship Id="rId11" Type="http://schemas.openxmlformats.org/officeDocument/2006/relationships/theme" Target="theme/theme1.xml" /><Relationship Id="rId5" Type="http://schemas.openxmlformats.org/officeDocument/2006/relationships/slideMaster" Target="slideMasters/slideMaster2.xml" /><Relationship Id="rId10" Type="http://schemas.openxmlformats.org/officeDocument/2006/relationships/viewProps" Target="viewProps.xml" /><Relationship Id="rId4" Type="http://schemas.openxmlformats.org/officeDocument/2006/relationships/slideMaster" Target="slideMasters/slideMaster1.xml" /><Relationship Id="rId9" Type="http://schemas.openxmlformats.org/officeDocument/2006/relationships/presProps" Target="presProps.xml" /><Relationship Id="rId14" Type="http://schemas.microsoft.com/office/2015/10/relationships/revisionInfo" Target="revisionInfo.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荻野 友保(OGINO Tomoyasu)" userId="ba555b5a-6e90-4e91-b81c-5cb792537a2f" providerId="ADAL" clId="{78541B16-715A-4563-A87D-9FBB5E243DC4}"/>
    <pc:docChg chg="modSld">
      <pc:chgData name="荻野 友保(OGINO Tomoyasu)" userId="ba555b5a-6e90-4e91-b81c-5cb792537a2f" providerId="ADAL" clId="{78541B16-715A-4563-A87D-9FBB5E243DC4}" dt="2025-04-04T09:04:13.027" v="15" actId="14734"/>
      <pc:docMkLst>
        <pc:docMk/>
      </pc:docMkLst>
      <pc:sldChg chg="addSp modSp">
        <pc:chgData name="荻野 友保(OGINO Tomoyasu)" userId="ba555b5a-6e90-4e91-b81c-5cb792537a2f" providerId="ADAL" clId="{78541B16-715A-4563-A87D-9FBB5E243DC4}" dt="2025-04-04T09:03:03.834" v="7"/>
        <pc:sldMkLst>
          <pc:docMk/>
          <pc:sldMk cId="3079596639" sldId="845"/>
        </pc:sldMkLst>
        <pc:graphicFrameChg chg="add mod">
          <ac:chgData name="荻野 友保(OGINO Tomoyasu)" userId="ba555b5a-6e90-4e91-b81c-5cb792537a2f" providerId="ADAL" clId="{78541B16-715A-4563-A87D-9FBB5E243DC4}" dt="2025-04-04T09:03:03.834" v="7"/>
          <ac:graphicFrameMkLst>
            <pc:docMk/>
            <pc:sldMk cId="3079596639" sldId="845"/>
            <ac:graphicFrameMk id="3" creationId="{2754A510-0F76-FE9D-20D0-1EC7BC75AAB3}"/>
          </ac:graphicFrameMkLst>
        </pc:graphicFrameChg>
      </pc:sldChg>
      <pc:sldChg chg="addSp modSp mod">
        <pc:chgData name="荻野 友保(OGINO Tomoyasu)" userId="ba555b5a-6e90-4e91-b81c-5cb792537a2f" providerId="ADAL" clId="{78541B16-715A-4563-A87D-9FBB5E243DC4}" dt="2025-04-04T09:04:13.027" v="15" actId="14734"/>
        <pc:sldMkLst>
          <pc:docMk/>
          <pc:sldMk cId="2527553762" sldId="2147378881"/>
        </pc:sldMkLst>
        <pc:graphicFrameChg chg="add mod">
          <ac:chgData name="荻野 友保(OGINO Tomoyasu)" userId="ba555b5a-6e90-4e91-b81c-5cb792537a2f" providerId="ADAL" clId="{78541B16-715A-4563-A87D-9FBB5E243DC4}" dt="2025-04-04T09:03:24.539" v="8"/>
          <ac:graphicFrameMkLst>
            <pc:docMk/>
            <pc:sldMk cId="2527553762" sldId="2147378881"/>
            <ac:graphicFrameMk id="3" creationId="{56DA444B-A09A-F6BC-0C15-48FA452740FB}"/>
          </ac:graphicFrameMkLst>
        </pc:graphicFrameChg>
        <pc:graphicFrameChg chg="add mod modGraphic">
          <ac:chgData name="荻野 友保(OGINO Tomoyasu)" userId="ba555b5a-6e90-4e91-b81c-5cb792537a2f" providerId="ADAL" clId="{78541B16-715A-4563-A87D-9FBB5E243DC4}" dt="2025-04-04T09:04:13.027" v="15" actId="14734"/>
          <ac:graphicFrameMkLst>
            <pc:docMk/>
            <pc:sldMk cId="2527553762" sldId="2147378881"/>
            <ac:graphicFrameMk id="6" creationId="{EC42F364-32A2-2AAF-2644-E0555F78CE1D}"/>
          </ac:graphicFrameMkLst>
        </pc:graphicFrameChg>
      </pc:sldChg>
      <pc:sldChg chg="addSp modSp mod">
        <pc:chgData name="荻野 友保(OGINO Tomoyasu)" userId="ba555b5a-6e90-4e91-b81c-5cb792537a2f" providerId="ADAL" clId="{78541B16-715A-4563-A87D-9FBB5E243DC4}" dt="2025-04-04T09:02:54.125" v="6" actId="120"/>
        <pc:sldMkLst>
          <pc:docMk/>
          <pc:sldMk cId="580855939" sldId="2147378892"/>
        </pc:sldMkLst>
        <pc:graphicFrameChg chg="add mod">
          <ac:chgData name="荻野 友保(OGINO Tomoyasu)" userId="ba555b5a-6e90-4e91-b81c-5cb792537a2f" providerId="ADAL" clId="{78541B16-715A-4563-A87D-9FBB5E243DC4}" dt="2025-04-04T09:02:12.795" v="0"/>
          <ac:graphicFrameMkLst>
            <pc:docMk/>
            <pc:sldMk cId="580855939" sldId="2147378892"/>
            <ac:graphicFrameMk id="4" creationId="{9F23362D-734F-41AF-6491-29DBCD4C33DC}"/>
          </ac:graphicFrameMkLst>
        </pc:graphicFrameChg>
        <pc:graphicFrameChg chg="add mod modGraphic">
          <ac:chgData name="荻野 友保(OGINO Tomoyasu)" userId="ba555b5a-6e90-4e91-b81c-5cb792537a2f" providerId="ADAL" clId="{78541B16-715A-4563-A87D-9FBB5E243DC4}" dt="2025-04-04T09:02:54.125" v="6" actId="120"/>
          <ac:graphicFrameMkLst>
            <pc:docMk/>
            <pc:sldMk cId="580855939" sldId="2147378892"/>
            <ac:graphicFrameMk id="5" creationId="{3FCDA745-1071-ADBF-EF2B-BE7F86BB39B5}"/>
          </ac:graphicFrameMkLst>
        </pc:graphicFrameChg>
      </pc:sldChg>
    </pc:docChg>
  </pc:docChgLst>
  <pc:docChgLst>
    <pc:chgData name="荻野 友保(OGINO Tomoyasu)" userId="ba555b5a-6e90-4e91-b81c-5cb792537a2f" providerId="ADAL" clId="{4A78DABA-9666-440B-A981-A834E78EA6BC}"/>
    <pc:docChg chg="undo custSel delSld modSld">
      <pc:chgData name="荻野 友保(OGINO Tomoyasu)" userId="ba555b5a-6e90-4e91-b81c-5cb792537a2f" providerId="ADAL" clId="{4A78DABA-9666-440B-A981-A834E78EA6BC}" dt="2024-12-24T02:25:49.419" v="126" actId="6549"/>
      <pc:docMkLst>
        <pc:docMk/>
      </pc:docMkLst>
      <pc:sldChg chg="delSp modSp mod">
        <pc:chgData name="荻野 友保(OGINO Tomoyasu)" userId="ba555b5a-6e90-4e91-b81c-5cb792537a2f" providerId="ADAL" clId="{4A78DABA-9666-440B-A981-A834E78EA6BC}" dt="2024-12-24T02:09:42.576" v="113" actId="1036"/>
        <pc:sldMkLst>
          <pc:docMk/>
          <pc:sldMk cId="3079596639" sldId="845"/>
        </pc:sldMkLst>
        <pc:spChg chg="del">
          <ac:chgData name="荻野 友保(OGINO Tomoyasu)" userId="ba555b5a-6e90-4e91-b81c-5cb792537a2f" providerId="ADAL" clId="{4A78DABA-9666-440B-A981-A834E78EA6BC}" dt="2024-12-24T02:09:27.116" v="106" actId="478"/>
          <ac:spMkLst>
            <pc:docMk/>
            <pc:sldMk cId="3079596639" sldId="845"/>
            <ac:spMk id="3" creationId="{895D7E3C-DE3B-6F7A-2E3C-F01640A054DF}"/>
          </ac:spMkLst>
        </pc:spChg>
        <pc:spChg chg="mod">
          <ac:chgData name="荻野 友保(OGINO Tomoyasu)" userId="ba555b5a-6e90-4e91-b81c-5cb792537a2f" providerId="ADAL" clId="{4A78DABA-9666-440B-A981-A834E78EA6BC}" dt="2024-12-24T02:09:31.495" v="108" actId="1076"/>
          <ac:spMkLst>
            <pc:docMk/>
            <pc:sldMk cId="3079596639" sldId="845"/>
            <ac:spMk id="5" creationId="{79B8A850-0DB9-55C1-3E5C-B0C9FE20C5B9}"/>
          </ac:spMkLst>
        </pc:spChg>
        <pc:spChg chg="mod">
          <ac:chgData name="荻野 友保(OGINO Tomoyasu)" userId="ba555b5a-6e90-4e91-b81c-5cb792537a2f" providerId="ADAL" clId="{4A78DABA-9666-440B-A981-A834E78EA6BC}" dt="2024-12-24T02:09:42.576" v="113" actId="1036"/>
          <ac:spMkLst>
            <pc:docMk/>
            <pc:sldMk cId="3079596639" sldId="845"/>
            <ac:spMk id="7" creationId="{EE181419-9257-0E72-BC01-62C073617769}"/>
          </ac:spMkLst>
        </pc:spChg>
        <pc:spChg chg="del">
          <ac:chgData name="荻野 友保(OGINO Tomoyasu)" userId="ba555b5a-6e90-4e91-b81c-5cb792537a2f" providerId="ADAL" clId="{4A78DABA-9666-440B-A981-A834E78EA6BC}" dt="2024-12-24T02:05:19.161" v="4" actId="478"/>
          <ac:spMkLst>
            <pc:docMk/>
            <pc:sldMk cId="3079596639" sldId="845"/>
            <ac:spMk id="8" creationId="{99FBFA0A-87A8-EF7B-6625-126F6E551165}"/>
          </ac:spMkLst>
        </pc:spChg>
      </pc:sldChg>
      <pc:sldChg chg="del">
        <pc:chgData name="荻野 友保(OGINO Tomoyasu)" userId="ba555b5a-6e90-4e91-b81c-5cb792537a2f" providerId="ADAL" clId="{4A78DABA-9666-440B-A981-A834E78EA6BC}" dt="2024-12-24T02:05:12.433" v="0" actId="47"/>
        <pc:sldMkLst>
          <pc:docMk/>
          <pc:sldMk cId="4084056666" sldId="2147378878"/>
        </pc:sldMkLst>
      </pc:sldChg>
      <pc:sldChg chg="del">
        <pc:chgData name="荻野 友保(OGINO Tomoyasu)" userId="ba555b5a-6e90-4e91-b81c-5cb792537a2f" providerId="ADAL" clId="{4A78DABA-9666-440B-A981-A834E78EA6BC}" dt="2024-12-24T02:05:13.185" v="1" actId="47"/>
        <pc:sldMkLst>
          <pc:docMk/>
          <pc:sldMk cId="1840753614" sldId="2147378879"/>
        </pc:sldMkLst>
      </pc:sldChg>
      <pc:sldChg chg="del">
        <pc:chgData name="荻野 友保(OGINO Tomoyasu)" userId="ba555b5a-6e90-4e91-b81c-5cb792537a2f" providerId="ADAL" clId="{4A78DABA-9666-440B-A981-A834E78EA6BC}" dt="2024-12-24T02:05:14.102" v="2" actId="47"/>
        <pc:sldMkLst>
          <pc:docMk/>
          <pc:sldMk cId="495054232" sldId="2147378880"/>
        </pc:sldMkLst>
      </pc:sldChg>
      <pc:sldChg chg="delSp modSp mod">
        <pc:chgData name="荻野 友保(OGINO Tomoyasu)" userId="ba555b5a-6e90-4e91-b81c-5cb792537a2f" providerId="ADAL" clId="{4A78DABA-9666-440B-A981-A834E78EA6BC}" dt="2024-12-24T02:25:49.419" v="126" actId="6549"/>
        <pc:sldMkLst>
          <pc:docMk/>
          <pc:sldMk cId="2527553762" sldId="2147378881"/>
        </pc:sldMkLst>
        <pc:spChg chg="del">
          <ac:chgData name="荻野 友保(OGINO Tomoyasu)" userId="ba555b5a-6e90-4e91-b81c-5cb792537a2f" providerId="ADAL" clId="{4A78DABA-9666-440B-A981-A834E78EA6BC}" dt="2024-12-24T02:05:16.606" v="3" actId="478"/>
          <ac:spMkLst>
            <pc:docMk/>
            <pc:sldMk cId="2527553762" sldId="2147378881"/>
            <ac:spMk id="3" creationId="{0341A0A6-AF2C-A7E5-3834-E8DD397BD797}"/>
          </ac:spMkLst>
        </pc:spChg>
        <pc:spChg chg="del">
          <ac:chgData name="荻野 友保(OGINO Tomoyasu)" userId="ba555b5a-6e90-4e91-b81c-5cb792537a2f" providerId="ADAL" clId="{4A78DABA-9666-440B-A981-A834E78EA6BC}" dt="2024-12-24T02:09:51.884" v="115" actId="478"/>
          <ac:spMkLst>
            <pc:docMk/>
            <pc:sldMk cId="2527553762" sldId="2147378881"/>
            <ac:spMk id="6" creationId="{ECE685EC-B96C-9668-BC76-A9A1D6A1F636}"/>
          </ac:spMkLst>
        </pc:spChg>
        <pc:spChg chg="mod">
          <ac:chgData name="荻野 友保(OGINO Tomoyasu)" userId="ba555b5a-6e90-4e91-b81c-5cb792537a2f" providerId="ADAL" clId="{4A78DABA-9666-440B-A981-A834E78EA6BC}" dt="2024-12-24T02:25:49.419" v="126" actId="6549"/>
          <ac:spMkLst>
            <pc:docMk/>
            <pc:sldMk cId="2527553762" sldId="2147378881"/>
            <ac:spMk id="10" creationId="{9DAF8577-A7B2-9A7B-0E92-6CA66664FCF3}"/>
          </ac:spMkLst>
        </pc:spChg>
        <pc:spChg chg="del">
          <ac:chgData name="荻野 友保(OGINO Tomoyasu)" userId="ba555b5a-6e90-4e91-b81c-5cb792537a2f" providerId="ADAL" clId="{4A78DABA-9666-440B-A981-A834E78EA6BC}" dt="2024-12-24T02:09:49.393" v="114" actId="478"/>
          <ac:spMkLst>
            <pc:docMk/>
            <pc:sldMk cId="2527553762" sldId="2147378881"/>
            <ac:spMk id="14" creationId="{6A3C4FC0-B348-F399-5F58-FCD43EF9C5B4}"/>
          </ac:spMkLst>
        </pc:spChg>
      </pc:sldChg>
      <pc:sldChg chg="delSp modSp mod">
        <pc:chgData name="荻野 友保(OGINO Tomoyasu)" userId="ba555b5a-6e90-4e91-b81c-5cb792537a2f" providerId="ADAL" clId="{4A78DABA-9666-440B-A981-A834E78EA6BC}" dt="2024-12-24T02:10:35.606" v="121" actId="14100"/>
        <pc:sldMkLst>
          <pc:docMk/>
          <pc:sldMk cId="580855939" sldId="2147378892"/>
        </pc:sldMkLst>
        <pc:spChg chg="mod">
          <ac:chgData name="荻野 友保(OGINO Tomoyasu)" userId="ba555b5a-6e90-4e91-b81c-5cb792537a2f" providerId="ADAL" clId="{4A78DABA-9666-440B-A981-A834E78EA6BC}" dt="2024-12-24T02:09:06.028" v="104" actId="1076"/>
          <ac:spMkLst>
            <pc:docMk/>
            <pc:sldMk cId="580855939" sldId="2147378892"/>
            <ac:spMk id="3" creationId="{0ECBA042-7483-A3D2-761A-1F6EAA22EB13}"/>
          </ac:spMkLst>
        </pc:spChg>
        <pc:spChg chg="del">
          <ac:chgData name="荻野 友保(OGINO Tomoyasu)" userId="ba555b5a-6e90-4e91-b81c-5cb792537a2f" providerId="ADAL" clId="{4A78DABA-9666-440B-A981-A834E78EA6BC}" dt="2024-12-24T02:05:21.851" v="5" actId="478"/>
          <ac:spMkLst>
            <pc:docMk/>
            <pc:sldMk cId="580855939" sldId="2147378892"/>
            <ac:spMk id="4" creationId="{17A9E1CB-77F8-6B19-34A3-5810C7DEF60D}"/>
          </ac:spMkLst>
        </pc:spChg>
        <pc:spChg chg="del mod">
          <ac:chgData name="荻野 友保(OGINO Tomoyasu)" userId="ba555b5a-6e90-4e91-b81c-5cb792537a2f" providerId="ADAL" clId="{4A78DABA-9666-440B-A981-A834E78EA6BC}" dt="2024-12-24T02:08:51.201" v="102" actId="478"/>
          <ac:spMkLst>
            <pc:docMk/>
            <pc:sldMk cId="580855939" sldId="2147378892"/>
            <ac:spMk id="6" creationId="{34C4DFA5-D155-792A-2115-2BF37F11D7D1}"/>
          </ac:spMkLst>
        </pc:spChg>
        <pc:spChg chg="del">
          <ac:chgData name="荻野 友保(OGINO Tomoyasu)" userId="ba555b5a-6e90-4e91-b81c-5cb792537a2f" providerId="ADAL" clId="{4A78DABA-9666-440B-A981-A834E78EA6BC}" dt="2024-12-24T02:09:18.113" v="105" actId="478"/>
          <ac:spMkLst>
            <pc:docMk/>
            <pc:sldMk cId="580855939" sldId="2147378892"/>
            <ac:spMk id="11" creationId="{4E972729-7C78-2C7E-56B7-B2AB5EB2EA9D}"/>
          </ac:spMkLst>
        </pc:spChg>
        <pc:cxnChg chg="mod">
          <ac:chgData name="荻野 友保(OGINO Tomoyasu)" userId="ba555b5a-6e90-4e91-b81c-5cb792537a2f" providerId="ADAL" clId="{4A78DABA-9666-440B-A981-A834E78EA6BC}" dt="2024-12-24T02:10:35.606" v="121" actId="14100"/>
          <ac:cxnSpMkLst>
            <pc:docMk/>
            <pc:sldMk cId="580855939" sldId="2147378892"/>
            <ac:cxnSpMk id="10" creationId="{ABD0584A-16F7-498D-95FF-601C4A8CE0CB}"/>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2025/5/27</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2025/5/27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2025/5/27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2025/5/27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2025/5/27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2025/5/27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2025/5/27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15453"/>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15178"/>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51586"/>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11719"/>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527328"/>
            <a:ext cx="7221849"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0" y="922705"/>
            <a:ext cx="9906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3FCDA745-1071-ADBF-EF2B-BE7F86BB39B5}"/>
              </a:ext>
            </a:extLst>
          </p:cNvPr>
          <p:cNvGraphicFramePr>
            <a:graphicFrameLocks noGrp="1"/>
          </p:cNvGraphicFramePr>
          <p:nvPr>
            <p:extLst>
              <p:ext uri="{D42A27DB-BD31-4B8C-83A1-F6EECF244321}">
                <p14:modId xmlns:p14="http://schemas.microsoft.com/office/powerpoint/2010/main" val="3436198832"/>
              </p:ext>
            </p:extLst>
          </p:nvPr>
        </p:nvGraphicFramePr>
        <p:xfrm>
          <a:off x="7315657" y="385389"/>
          <a:ext cx="2512332" cy="365760"/>
        </p:xfrm>
        <a:graphic>
          <a:graphicData uri="http://schemas.openxmlformats.org/drawingml/2006/table">
            <a:tbl>
              <a:tblPr firstRow="1" firstCol="1" bandRow="1"/>
              <a:tblGrid>
                <a:gridCol w="836305">
                  <a:extLst>
                    <a:ext uri="{9D8B030D-6E8A-4147-A177-3AD203B41FA5}">
                      <a16:colId xmlns:a16="http://schemas.microsoft.com/office/drawing/2014/main" val="3262378685"/>
                    </a:ext>
                  </a:extLst>
                </a:gridCol>
                <a:gridCol w="1676027">
                  <a:extLst>
                    <a:ext uri="{9D8B030D-6E8A-4147-A177-3AD203B41FA5}">
                      <a16:colId xmlns:a16="http://schemas.microsoft.com/office/drawing/2014/main" val="3506182253"/>
                    </a:ext>
                  </a:extLst>
                </a:gridCol>
              </a:tblGrid>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市町村名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0619253"/>
                  </a:ext>
                </a:extLst>
              </a:tr>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氏名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7094198"/>
                  </a:ext>
                </a:extLst>
              </a:tr>
            </a:tbl>
          </a:graphicData>
        </a:graphic>
      </p:graphicFrame>
      <p:sp>
        <p:nvSpPr>
          <p:cNvPr id="4" name="テキスト ボックス 3">
            <a:extLst>
              <a:ext uri="{FF2B5EF4-FFF2-40B4-BE49-F238E27FC236}">
                <a16:creationId xmlns:a16="http://schemas.microsoft.com/office/drawing/2014/main" id="{02DCD507-1BF3-27E8-6BEE-0B99A10EF94A}"/>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様式第</a:t>
            </a:r>
            <a:r>
              <a:rPr kumimoji="1" lang="en-US" altLang="ja-JP" sz="1400" dirty="0">
                <a:latin typeface="ＭＳ 明朝" panose="02020609040205080304" pitchFamily="17" charset="-128"/>
                <a:ea typeface="ＭＳ 明朝" panose="02020609040205080304" pitchFamily="17" charset="-128"/>
              </a:rPr>
              <a:t>20</a:t>
            </a:r>
            <a:r>
              <a:rPr kumimoji="1" lang="ja-JP" altLang="en-US" sz="1400" dirty="0">
                <a:latin typeface="ＭＳ 明朝" panose="02020609040205080304" pitchFamily="17" charset="-128"/>
                <a:ea typeface="ＭＳ 明朝" panose="02020609040205080304" pitchFamily="17" charset="-128"/>
              </a:rPr>
              <a:t>号</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33346"/>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170672732"/>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1360418101"/>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544708"/>
            <a:ext cx="7221849"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90643"/>
            <a:ext cx="4902124" cy="374461"/>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a:extLst>
              <a:ext uri="{FF2B5EF4-FFF2-40B4-BE49-F238E27FC236}">
                <a16:creationId xmlns:a16="http://schemas.microsoft.com/office/drawing/2014/main" id="{2754A510-0F76-FE9D-20D0-1EC7BC75AAB3}"/>
              </a:ext>
            </a:extLst>
          </p:cNvPr>
          <p:cNvGraphicFramePr>
            <a:graphicFrameLocks noGrp="1"/>
          </p:cNvGraphicFramePr>
          <p:nvPr>
            <p:extLst>
              <p:ext uri="{D42A27DB-BD31-4B8C-83A1-F6EECF244321}">
                <p14:modId xmlns:p14="http://schemas.microsoft.com/office/powerpoint/2010/main" val="3101945649"/>
              </p:ext>
            </p:extLst>
          </p:nvPr>
        </p:nvGraphicFramePr>
        <p:xfrm>
          <a:off x="7315657" y="385389"/>
          <a:ext cx="2512332" cy="365760"/>
        </p:xfrm>
        <a:graphic>
          <a:graphicData uri="http://schemas.openxmlformats.org/drawingml/2006/table">
            <a:tbl>
              <a:tblPr firstRow="1" firstCol="1" bandRow="1"/>
              <a:tblGrid>
                <a:gridCol w="836305">
                  <a:extLst>
                    <a:ext uri="{9D8B030D-6E8A-4147-A177-3AD203B41FA5}">
                      <a16:colId xmlns:a16="http://schemas.microsoft.com/office/drawing/2014/main" val="3262378685"/>
                    </a:ext>
                  </a:extLst>
                </a:gridCol>
                <a:gridCol w="1676027">
                  <a:extLst>
                    <a:ext uri="{9D8B030D-6E8A-4147-A177-3AD203B41FA5}">
                      <a16:colId xmlns:a16="http://schemas.microsoft.com/office/drawing/2014/main" val="3506182253"/>
                    </a:ext>
                  </a:extLst>
                </a:gridCol>
              </a:tblGrid>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市町村名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0619253"/>
                  </a:ext>
                </a:extLst>
              </a:tr>
              <a:tr h="0">
                <a:tc>
                  <a:txBody>
                    <a:bodyPr/>
                    <a:lstStyle/>
                    <a:p>
                      <a:pPr algn="l" latinLnBrk="1" hangingPunct="0"/>
                      <a:r>
                        <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氏名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latinLnBrk="1" hangingPunct="0"/>
                      <a:r>
                        <a:rPr lang="en-US"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endParaRPr lang="ja-JP" sz="12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7094198"/>
                  </a:ext>
                </a:extLst>
              </a:tr>
            </a:tbl>
          </a:graphicData>
        </a:graphic>
      </p:graphicFrame>
      <p:sp>
        <p:nvSpPr>
          <p:cNvPr id="8" name="テキスト ボックス 7">
            <a:extLst>
              <a:ext uri="{FF2B5EF4-FFF2-40B4-BE49-F238E27FC236}">
                <a16:creationId xmlns:a16="http://schemas.microsoft.com/office/drawing/2014/main" id="{1938AB43-C9BB-1DED-1CB2-3A1E9C87D1AF}"/>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様式第</a:t>
            </a:r>
            <a:r>
              <a:rPr kumimoji="1" lang="en-US" altLang="ja-JP" sz="1400">
                <a:latin typeface="ＭＳ 明朝" panose="02020609040205080304" pitchFamily="17" charset="-128"/>
                <a:ea typeface="ＭＳ 明朝" panose="02020609040205080304" pitchFamily="17" charset="-128"/>
              </a:rPr>
              <a:t>20</a:t>
            </a:r>
            <a:r>
              <a:rPr kumimoji="1" lang="ja-JP" altLang="en-US" sz="1400">
                <a:latin typeface="ＭＳ 明朝" panose="02020609040205080304" pitchFamily="17" charset="-128"/>
                <a:ea typeface="ＭＳ 明朝" panose="02020609040205080304" pitchFamily="17" charset="-128"/>
              </a:rPr>
              <a:t>号</a:t>
            </a:r>
            <a:endParaRPr kumimoji="1" lang="ja-JP" altLang="en-US" sz="1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795966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TotalTime>
  <Words>1126</Words>
  <Application>Microsoft Office PowerPoint</Application>
  <PresentationFormat>A4 210 x 297 mm</PresentationFormat>
  <Paragraphs>245</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日高 孝昭</cp:lastModifiedBy>
  <cp:revision>15</cp:revision>
  <cp:lastPrinted>2023-12-20T06:50:18Z</cp:lastPrinted>
  <dcterms:created xsi:type="dcterms:W3CDTF">2023-04-07T00:51:12Z</dcterms:created>
  <dcterms:modified xsi:type="dcterms:W3CDTF">2025-05-27T08:58:56Z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0x0101006AAC708F856B8643961846E284949929</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