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0" r:id="rId2"/>
    <p:sldId id="258" r:id="rId3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2490" y="1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66918C-FBDC-4D87-A00E-B72C380ADBA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72DBB-A17F-4291-8E21-358F5DC0F8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498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672DBB-A17F-4291-8E21-358F5DC0F8E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5125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E42C6-00CD-4327-B007-4381D497536D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C4E02-785C-4048-9C6A-A2D2CE4A9B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67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E42C6-00CD-4327-B007-4381D497536D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C4E02-785C-4048-9C6A-A2D2CE4A9B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542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E42C6-00CD-4327-B007-4381D497536D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C4E02-785C-4048-9C6A-A2D2CE4A9B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3093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E42C6-00CD-4327-B007-4381D497536D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C4E02-785C-4048-9C6A-A2D2CE4A9B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6854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E42C6-00CD-4327-B007-4381D497536D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C4E02-785C-4048-9C6A-A2D2CE4A9B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466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E42C6-00CD-4327-B007-4381D497536D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C4E02-785C-4048-9C6A-A2D2CE4A9B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9638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E42C6-00CD-4327-B007-4381D497536D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C4E02-785C-4048-9C6A-A2D2CE4A9B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435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E42C6-00CD-4327-B007-4381D497536D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C4E02-785C-4048-9C6A-A2D2CE4A9B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7602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E42C6-00CD-4327-B007-4381D497536D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C4E02-785C-4048-9C6A-A2D2CE4A9B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250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E42C6-00CD-4327-B007-4381D497536D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C4E02-785C-4048-9C6A-A2D2CE4A9B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7340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E42C6-00CD-4327-B007-4381D497536D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C4E02-785C-4048-9C6A-A2D2CE4A9B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8513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5E42C6-00CD-4327-B007-4381D497536D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BC4E02-785C-4048-9C6A-A2D2CE4A9B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539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B32B93-C5C5-992B-9307-A93EDE5B6838}"/>
              </a:ext>
            </a:extLst>
          </p:cNvPr>
          <p:cNvSpPr txBox="1"/>
          <p:nvPr/>
        </p:nvSpPr>
        <p:spPr>
          <a:xfrm>
            <a:off x="500944" y="120402"/>
            <a:ext cx="9016767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三保飛行場周辺の空中ドローン実験飛行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にともなう一時立入制限について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平素より、地域の安全管理にご理解とご協力を賜り、誠にありがとうございます。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このたび、隣接する三保飛行場（静岡市管理）より空中ドローンを離陸させ、海面上を飛行する実験を下記の通り実施いたします。</a:t>
            </a:r>
            <a:b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つきましては、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安全確保のため、実験時にはドローンの飛行経路となる飛行場から海岸線まで、幅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ｍの範囲内への立ち入り制限を行います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b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釣り人や通行人の皆さまにおかれましては、下記の時間帯、該当エリアへの立ち入らないよう、ご協力をお願い申し上げます。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飛行実験日時（安全確保のための立入り制限時間）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algn="ctr"/>
            <a:b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400" b="1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　令和　　年　　月　　日（　　）　　：　　～　　：　　（予定）</a:t>
            </a:r>
            <a:endParaRPr lang="en-US" altLang="ja-JP" sz="2400" b="1" dirty="0"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誘導員が立ち入らないよう案内いたします。</a:t>
            </a: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立入禁止エリア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b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海岸線上、</a:t>
            </a:r>
            <a:r>
              <a:rPr lang="ja-JP" altLang="en-US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幅　　　ｍ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の範囲（現地に案内表示を設置いたします）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安全な実験実施のため、皆さまのご理解とご協力を何卒よろしくお願いいたします。</a:t>
            </a: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静岡市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BX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推進課・飛行実施責任者（</a:t>
            </a:r>
            <a:r>
              <a:rPr kumimoji="1" lang="ja-JP" altLang="en-US" b="1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446115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F7BA1-C940-339D-89F3-A524F413EC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39B4B648-48A4-52AA-A6BE-6E53323545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29" y="0"/>
            <a:ext cx="9697265" cy="68580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836C10B-BCC5-8FD4-E516-8238B74B184B}"/>
              </a:ext>
            </a:extLst>
          </p:cNvPr>
          <p:cNvSpPr txBox="1"/>
          <p:nvPr/>
        </p:nvSpPr>
        <p:spPr>
          <a:xfrm>
            <a:off x="276877" y="161618"/>
            <a:ext cx="266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三保飛行場案内図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AFF76EB-B99F-7769-6FEF-4BE62B51225C}"/>
              </a:ext>
            </a:extLst>
          </p:cNvPr>
          <p:cNvSpPr/>
          <p:nvPr/>
        </p:nvSpPr>
        <p:spPr>
          <a:xfrm rot="16200000">
            <a:off x="5374510" y="744576"/>
            <a:ext cx="468000" cy="5287147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3C3CCF9-957C-36A3-80F3-D482F7C3C4CA}"/>
              </a:ext>
            </a:extLst>
          </p:cNvPr>
          <p:cNvSpPr txBox="1"/>
          <p:nvPr/>
        </p:nvSpPr>
        <p:spPr>
          <a:xfrm>
            <a:off x="4063774" y="1851384"/>
            <a:ext cx="3606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立入り制限をお願いする区域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（海岸線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100m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幅）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FB02511-BABC-1EFD-55B8-8488A88C76E0}"/>
              </a:ext>
            </a:extLst>
          </p:cNvPr>
          <p:cNvSpPr txBox="1"/>
          <p:nvPr/>
        </p:nvSpPr>
        <p:spPr>
          <a:xfrm>
            <a:off x="267974" y="1708230"/>
            <a:ext cx="2596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ドローンの飛行ルート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69FE6A6E-3885-888E-E898-3977BE4569F6}"/>
              </a:ext>
            </a:extLst>
          </p:cNvPr>
          <p:cNvGrpSpPr/>
          <p:nvPr/>
        </p:nvGrpSpPr>
        <p:grpSpPr>
          <a:xfrm rot="21010133">
            <a:off x="2628858" y="1558592"/>
            <a:ext cx="1893388" cy="2316452"/>
            <a:chOff x="2426568" y="1622459"/>
            <a:chExt cx="1893388" cy="2316452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F228DB3A-04A8-CA50-6CD6-E11D3EF27EFE}"/>
                </a:ext>
              </a:extLst>
            </p:cNvPr>
            <p:cNvSpPr/>
            <p:nvPr/>
          </p:nvSpPr>
          <p:spPr>
            <a:xfrm rot="19446349">
              <a:off x="3123797" y="1692928"/>
              <a:ext cx="942661" cy="2245983"/>
            </a:xfrm>
            <a:custGeom>
              <a:avLst/>
              <a:gdLst>
                <a:gd name="connsiteX0" fmla="*/ 0 w 936000"/>
                <a:gd name="connsiteY0" fmla="*/ 0 h 2072978"/>
                <a:gd name="connsiteX1" fmla="*/ 936000 w 936000"/>
                <a:gd name="connsiteY1" fmla="*/ 0 h 2072978"/>
                <a:gd name="connsiteX2" fmla="*/ 936000 w 936000"/>
                <a:gd name="connsiteY2" fmla="*/ 2072978 h 2072978"/>
                <a:gd name="connsiteX3" fmla="*/ 0 w 936000"/>
                <a:gd name="connsiteY3" fmla="*/ 2072978 h 2072978"/>
                <a:gd name="connsiteX4" fmla="*/ 0 w 936000"/>
                <a:gd name="connsiteY4" fmla="*/ 0 h 2072978"/>
                <a:gd name="connsiteX0" fmla="*/ 0 w 943708"/>
                <a:gd name="connsiteY0" fmla="*/ 0 h 2355037"/>
                <a:gd name="connsiteX1" fmla="*/ 936000 w 943708"/>
                <a:gd name="connsiteY1" fmla="*/ 0 h 2355037"/>
                <a:gd name="connsiteX2" fmla="*/ 943708 w 943708"/>
                <a:gd name="connsiteY2" fmla="*/ 2355037 h 2355037"/>
                <a:gd name="connsiteX3" fmla="*/ 0 w 943708"/>
                <a:gd name="connsiteY3" fmla="*/ 2072978 h 2355037"/>
                <a:gd name="connsiteX4" fmla="*/ 0 w 943708"/>
                <a:gd name="connsiteY4" fmla="*/ 0 h 2355037"/>
                <a:gd name="connsiteX0" fmla="*/ 16176 w 959884"/>
                <a:gd name="connsiteY0" fmla="*/ 0 h 2355037"/>
                <a:gd name="connsiteX1" fmla="*/ 952176 w 959884"/>
                <a:gd name="connsiteY1" fmla="*/ 0 h 2355037"/>
                <a:gd name="connsiteX2" fmla="*/ 959884 w 959884"/>
                <a:gd name="connsiteY2" fmla="*/ 2355037 h 2355037"/>
                <a:gd name="connsiteX3" fmla="*/ 0 w 959884"/>
                <a:gd name="connsiteY3" fmla="*/ 1272004 h 2355037"/>
                <a:gd name="connsiteX4" fmla="*/ 16176 w 959884"/>
                <a:gd name="connsiteY4" fmla="*/ 0 h 2355037"/>
                <a:gd name="connsiteX0" fmla="*/ 16176 w 957506"/>
                <a:gd name="connsiteY0" fmla="*/ 0 h 2245983"/>
                <a:gd name="connsiteX1" fmla="*/ 952176 w 957506"/>
                <a:gd name="connsiteY1" fmla="*/ 0 h 2245983"/>
                <a:gd name="connsiteX2" fmla="*/ 957506 w 957506"/>
                <a:gd name="connsiteY2" fmla="*/ 2245983 h 2245983"/>
                <a:gd name="connsiteX3" fmla="*/ 0 w 957506"/>
                <a:gd name="connsiteY3" fmla="*/ 1272004 h 2245983"/>
                <a:gd name="connsiteX4" fmla="*/ 16176 w 957506"/>
                <a:gd name="connsiteY4" fmla="*/ 0 h 2245983"/>
                <a:gd name="connsiteX0" fmla="*/ 1331 w 942661"/>
                <a:gd name="connsiteY0" fmla="*/ 0 h 2245983"/>
                <a:gd name="connsiteX1" fmla="*/ 937331 w 942661"/>
                <a:gd name="connsiteY1" fmla="*/ 0 h 2245983"/>
                <a:gd name="connsiteX2" fmla="*/ 942661 w 942661"/>
                <a:gd name="connsiteY2" fmla="*/ 2245983 h 2245983"/>
                <a:gd name="connsiteX3" fmla="*/ 0 w 942661"/>
                <a:gd name="connsiteY3" fmla="*/ 1287230 h 2245983"/>
                <a:gd name="connsiteX4" fmla="*/ 1331 w 942661"/>
                <a:gd name="connsiteY4" fmla="*/ 0 h 2245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2661" h="2245983">
                  <a:moveTo>
                    <a:pt x="1331" y="0"/>
                  </a:moveTo>
                  <a:lnTo>
                    <a:pt x="937331" y="0"/>
                  </a:lnTo>
                  <a:cubicBezTo>
                    <a:pt x="939900" y="785012"/>
                    <a:pt x="940092" y="1460971"/>
                    <a:pt x="942661" y="2245983"/>
                  </a:cubicBezTo>
                  <a:lnTo>
                    <a:pt x="0" y="1287230"/>
                  </a:lnTo>
                  <a:cubicBezTo>
                    <a:pt x="444" y="858153"/>
                    <a:pt x="887" y="429077"/>
                    <a:pt x="1331" y="0"/>
                  </a:cubicBezTo>
                  <a:close/>
                </a:path>
              </a:pathLst>
            </a:custGeom>
            <a:solidFill>
              <a:srgbClr val="FF0000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47E0E6D7-D956-8BF0-7EE2-57AA647CA729}"/>
                </a:ext>
              </a:extLst>
            </p:cNvPr>
            <p:cNvCxnSpPr/>
            <p:nvPr/>
          </p:nvCxnSpPr>
          <p:spPr>
            <a:xfrm>
              <a:off x="2795577" y="2531870"/>
              <a:ext cx="441554" cy="608441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BB84BA8F-D933-16FF-9A80-15E06304CADE}"/>
                </a:ext>
              </a:extLst>
            </p:cNvPr>
            <p:cNvCxnSpPr/>
            <p:nvPr/>
          </p:nvCxnSpPr>
          <p:spPr>
            <a:xfrm>
              <a:off x="3557515" y="1966637"/>
              <a:ext cx="441554" cy="608441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矢印: 左右 11">
              <a:extLst>
                <a:ext uri="{FF2B5EF4-FFF2-40B4-BE49-F238E27FC236}">
                  <a16:creationId xmlns:a16="http://schemas.microsoft.com/office/drawing/2014/main" id="{676933E4-F983-EFF3-6EA1-BBC4702184A5}"/>
                </a:ext>
              </a:extLst>
            </p:cNvPr>
            <p:cNvSpPr/>
            <p:nvPr/>
          </p:nvSpPr>
          <p:spPr>
            <a:xfrm rot="19498242">
              <a:off x="2886993" y="2382845"/>
              <a:ext cx="899953" cy="134913"/>
            </a:xfrm>
            <a:prstGeom prst="left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17" name="直線矢印コネクタ 16">
              <a:extLst>
                <a:ext uri="{FF2B5EF4-FFF2-40B4-BE49-F238E27FC236}">
                  <a16:creationId xmlns:a16="http://schemas.microsoft.com/office/drawing/2014/main" id="{69796918-5344-C07A-4078-4A432A2B0F87}"/>
                </a:ext>
              </a:extLst>
            </p:cNvPr>
            <p:cNvCxnSpPr>
              <a:cxnSpLocks/>
              <a:endCxn id="12" idx="5"/>
            </p:cNvCxnSpPr>
            <p:nvPr/>
          </p:nvCxnSpPr>
          <p:spPr>
            <a:xfrm rot="572451" flipH="1">
              <a:off x="3381461" y="2176786"/>
              <a:ext cx="646103" cy="35715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AC820BE7-3C57-AF04-259A-31E2E7670569}"/>
                </a:ext>
              </a:extLst>
            </p:cNvPr>
            <p:cNvCxnSpPr>
              <a:cxnSpLocks/>
            </p:cNvCxnSpPr>
            <p:nvPr/>
          </p:nvCxnSpPr>
          <p:spPr>
            <a:xfrm rot="589867">
              <a:off x="2426568" y="1622459"/>
              <a:ext cx="1893388" cy="1855655"/>
            </a:xfrm>
            <a:prstGeom prst="line">
              <a:avLst/>
            </a:prstGeom>
            <a:ln w="38100">
              <a:headEnd type="arrow"/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sp>
          <p:nvSpPr>
            <p:cNvPr id="24" name="楕円 23">
              <a:extLst>
                <a:ext uri="{FF2B5EF4-FFF2-40B4-BE49-F238E27FC236}">
                  <a16:creationId xmlns:a16="http://schemas.microsoft.com/office/drawing/2014/main" id="{494CD1CE-805D-96C8-8457-53D6BB6DA68A}"/>
                </a:ext>
              </a:extLst>
            </p:cNvPr>
            <p:cNvSpPr/>
            <p:nvPr/>
          </p:nvSpPr>
          <p:spPr>
            <a:xfrm>
              <a:off x="3727039" y="2055218"/>
              <a:ext cx="139955" cy="139955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5" name="楕円 24">
              <a:extLst>
                <a:ext uri="{FF2B5EF4-FFF2-40B4-BE49-F238E27FC236}">
                  <a16:creationId xmlns:a16="http://schemas.microsoft.com/office/drawing/2014/main" id="{53791F41-41B8-4822-D616-BAE687BDE5F6}"/>
                </a:ext>
              </a:extLst>
            </p:cNvPr>
            <p:cNvSpPr/>
            <p:nvPr/>
          </p:nvSpPr>
          <p:spPr>
            <a:xfrm>
              <a:off x="2801152" y="2704070"/>
              <a:ext cx="139955" cy="139955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AB79A9C2-2D51-1183-3F30-60CE7EE77952}"/>
              </a:ext>
            </a:extLst>
          </p:cNvPr>
          <p:cNvCxnSpPr>
            <a:cxnSpLocks/>
            <a:endCxn id="24" idx="2"/>
          </p:cNvCxnSpPr>
          <p:nvPr/>
        </p:nvCxnSpPr>
        <p:spPr>
          <a:xfrm flipV="1">
            <a:off x="2084704" y="2010550"/>
            <a:ext cx="1727509" cy="4357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28BD5F40-2C75-7DBB-A8F1-2597109356C4}"/>
              </a:ext>
            </a:extLst>
          </p:cNvPr>
          <p:cNvCxnSpPr>
            <a:cxnSpLocks/>
            <a:endCxn id="25" idx="2"/>
          </p:cNvCxnSpPr>
          <p:nvPr/>
        </p:nvCxnSpPr>
        <p:spPr>
          <a:xfrm>
            <a:off x="2108572" y="2456777"/>
            <a:ext cx="902138" cy="3511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17D2AB01-5A2E-9463-B8DD-FB9B93072DA7}"/>
              </a:ext>
            </a:extLst>
          </p:cNvPr>
          <p:cNvSpPr txBox="1"/>
          <p:nvPr/>
        </p:nvSpPr>
        <p:spPr>
          <a:xfrm>
            <a:off x="1009189" y="2252818"/>
            <a:ext cx="1281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案内看板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・誘導員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D310F01F-6C89-E516-9A14-68C2634F084A}"/>
              </a:ext>
            </a:extLst>
          </p:cNvPr>
          <p:cNvSpPr txBox="1"/>
          <p:nvPr/>
        </p:nvSpPr>
        <p:spPr>
          <a:xfrm>
            <a:off x="5229482" y="4037150"/>
            <a:ext cx="3606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三保海浜公園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460FA73-BD33-014C-D4F9-C17DD6BE6063}"/>
              </a:ext>
            </a:extLst>
          </p:cNvPr>
          <p:cNvSpPr txBox="1"/>
          <p:nvPr/>
        </p:nvSpPr>
        <p:spPr>
          <a:xfrm>
            <a:off x="4451405" y="3137153"/>
            <a:ext cx="2314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ドローン離着陸場所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三保飛行場（市占用区域）</a:t>
            </a:r>
          </a:p>
        </p:txBody>
      </p: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A6F94F79-DA9F-F220-E5FA-9B865EEACF9E}"/>
              </a:ext>
            </a:extLst>
          </p:cNvPr>
          <p:cNvCxnSpPr>
            <a:cxnSpLocks/>
          </p:cNvCxnSpPr>
          <p:nvPr/>
        </p:nvCxnSpPr>
        <p:spPr>
          <a:xfrm>
            <a:off x="2388871" y="1903868"/>
            <a:ext cx="1415860" cy="8182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2E08755-07A0-A4FA-7425-DD12AAAD0462}"/>
              </a:ext>
            </a:extLst>
          </p:cNvPr>
          <p:cNvSpPr txBox="1"/>
          <p:nvPr/>
        </p:nvSpPr>
        <p:spPr>
          <a:xfrm>
            <a:off x="313717" y="-512883"/>
            <a:ext cx="5294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飛行予定高度　地上上空　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ｍ　洋上　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50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ｍ</a:t>
            </a:r>
          </a:p>
        </p:txBody>
      </p:sp>
      <p:sp>
        <p:nvSpPr>
          <p:cNvPr id="2" name="フリーフォーム: 図形 1">
            <a:extLst>
              <a:ext uri="{FF2B5EF4-FFF2-40B4-BE49-F238E27FC236}">
                <a16:creationId xmlns:a16="http://schemas.microsoft.com/office/drawing/2014/main" id="{B1FC6AD3-B402-7D8C-3EE4-0459496C21D8}"/>
              </a:ext>
            </a:extLst>
          </p:cNvPr>
          <p:cNvSpPr/>
          <p:nvPr/>
        </p:nvSpPr>
        <p:spPr>
          <a:xfrm>
            <a:off x="6965343" y="1804946"/>
            <a:ext cx="2719346" cy="4619708"/>
          </a:xfrm>
          <a:custGeom>
            <a:avLst/>
            <a:gdLst>
              <a:gd name="connsiteX0" fmla="*/ 71561 w 2719346"/>
              <a:gd name="connsiteY0" fmla="*/ 4675367 h 4675367"/>
              <a:gd name="connsiteX1" fmla="*/ 0 w 2719346"/>
              <a:gd name="connsiteY1" fmla="*/ 4405023 h 4675367"/>
              <a:gd name="connsiteX2" fmla="*/ 71561 w 2719346"/>
              <a:gd name="connsiteY2" fmla="*/ 3570136 h 4675367"/>
              <a:gd name="connsiteX3" fmla="*/ 143123 w 2719346"/>
              <a:gd name="connsiteY3" fmla="*/ 2965837 h 4675367"/>
              <a:gd name="connsiteX4" fmla="*/ 230587 w 2719346"/>
              <a:gd name="connsiteY4" fmla="*/ 0 h 4675367"/>
              <a:gd name="connsiteX5" fmla="*/ 978010 w 2719346"/>
              <a:gd name="connsiteY5" fmla="*/ 485030 h 4675367"/>
              <a:gd name="connsiteX6" fmla="*/ 1399429 w 2719346"/>
              <a:gd name="connsiteY6" fmla="*/ 1033670 h 4675367"/>
              <a:gd name="connsiteX7" fmla="*/ 1725433 w 2719346"/>
              <a:gd name="connsiteY7" fmla="*/ 1542553 h 4675367"/>
              <a:gd name="connsiteX8" fmla="*/ 1995777 w 2719346"/>
              <a:gd name="connsiteY8" fmla="*/ 2099144 h 4675367"/>
              <a:gd name="connsiteX9" fmla="*/ 2107095 w 2719346"/>
              <a:gd name="connsiteY9" fmla="*/ 2528515 h 4675367"/>
              <a:gd name="connsiteX10" fmla="*/ 2210462 w 2719346"/>
              <a:gd name="connsiteY10" fmla="*/ 2926080 h 4675367"/>
              <a:gd name="connsiteX11" fmla="*/ 2520563 w 2719346"/>
              <a:gd name="connsiteY11" fmla="*/ 3307743 h 4675367"/>
              <a:gd name="connsiteX12" fmla="*/ 2719346 w 2719346"/>
              <a:gd name="connsiteY12" fmla="*/ 3538331 h 4675367"/>
              <a:gd name="connsiteX13" fmla="*/ 2703443 w 2719346"/>
              <a:gd name="connsiteY13" fmla="*/ 4619708 h 4675367"/>
              <a:gd name="connsiteX14" fmla="*/ 71561 w 2719346"/>
              <a:gd name="connsiteY14" fmla="*/ 4675367 h 4675367"/>
              <a:gd name="connsiteX0" fmla="*/ 71561 w 2719346"/>
              <a:gd name="connsiteY0" fmla="*/ 4595854 h 4619708"/>
              <a:gd name="connsiteX1" fmla="*/ 0 w 2719346"/>
              <a:gd name="connsiteY1" fmla="*/ 4405023 h 4619708"/>
              <a:gd name="connsiteX2" fmla="*/ 71561 w 2719346"/>
              <a:gd name="connsiteY2" fmla="*/ 3570136 h 4619708"/>
              <a:gd name="connsiteX3" fmla="*/ 143123 w 2719346"/>
              <a:gd name="connsiteY3" fmla="*/ 2965837 h 4619708"/>
              <a:gd name="connsiteX4" fmla="*/ 230587 w 2719346"/>
              <a:gd name="connsiteY4" fmla="*/ 0 h 4619708"/>
              <a:gd name="connsiteX5" fmla="*/ 978010 w 2719346"/>
              <a:gd name="connsiteY5" fmla="*/ 485030 h 4619708"/>
              <a:gd name="connsiteX6" fmla="*/ 1399429 w 2719346"/>
              <a:gd name="connsiteY6" fmla="*/ 1033670 h 4619708"/>
              <a:gd name="connsiteX7" fmla="*/ 1725433 w 2719346"/>
              <a:gd name="connsiteY7" fmla="*/ 1542553 h 4619708"/>
              <a:gd name="connsiteX8" fmla="*/ 1995777 w 2719346"/>
              <a:gd name="connsiteY8" fmla="*/ 2099144 h 4619708"/>
              <a:gd name="connsiteX9" fmla="*/ 2107095 w 2719346"/>
              <a:gd name="connsiteY9" fmla="*/ 2528515 h 4619708"/>
              <a:gd name="connsiteX10" fmla="*/ 2210462 w 2719346"/>
              <a:gd name="connsiteY10" fmla="*/ 2926080 h 4619708"/>
              <a:gd name="connsiteX11" fmla="*/ 2520563 w 2719346"/>
              <a:gd name="connsiteY11" fmla="*/ 3307743 h 4619708"/>
              <a:gd name="connsiteX12" fmla="*/ 2719346 w 2719346"/>
              <a:gd name="connsiteY12" fmla="*/ 3538331 h 4619708"/>
              <a:gd name="connsiteX13" fmla="*/ 2703443 w 2719346"/>
              <a:gd name="connsiteY13" fmla="*/ 4619708 h 4619708"/>
              <a:gd name="connsiteX14" fmla="*/ 71561 w 2719346"/>
              <a:gd name="connsiteY14" fmla="*/ 4595854 h 46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719346" h="4619708">
                <a:moveTo>
                  <a:pt x="71561" y="4595854"/>
                </a:moveTo>
                <a:lnTo>
                  <a:pt x="0" y="4405023"/>
                </a:lnTo>
                <a:lnTo>
                  <a:pt x="71561" y="3570136"/>
                </a:lnTo>
                <a:lnTo>
                  <a:pt x="143123" y="2965837"/>
                </a:lnTo>
                <a:lnTo>
                  <a:pt x="230587" y="0"/>
                </a:lnTo>
                <a:lnTo>
                  <a:pt x="978010" y="485030"/>
                </a:lnTo>
                <a:lnTo>
                  <a:pt x="1399429" y="1033670"/>
                </a:lnTo>
                <a:lnTo>
                  <a:pt x="1725433" y="1542553"/>
                </a:lnTo>
                <a:lnTo>
                  <a:pt x="1995777" y="2099144"/>
                </a:lnTo>
                <a:lnTo>
                  <a:pt x="2107095" y="2528515"/>
                </a:lnTo>
                <a:lnTo>
                  <a:pt x="2210462" y="2926080"/>
                </a:lnTo>
                <a:lnTo>
                  <a:pt x="2520563" y="3307743"/>
                </a:lnTo>
                <a:lnTo>
                  <a:pt x="2719346" y="3538331"/>
                </a:lnTo>
                <a:lnTo>
                  <a:pt x="2703443" y="4619708"/>
                </a:lnTo>
                <a:lnTo>
                  <a:pt x="71561" y="4595854"/>
                </a:lnTo>
                <a:close/>
              </a:path>
            </a:pathLst>
          </a:custGeom>
          <a:solidFill>
            <a:srgbClr val="FFFF00">
              <a:alpha val="18824"/>
            </a:srgbClr>
          </a:solidFill>
          <a:ln w="285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71111A5-386C-E622-E07E-FE3B680D9F59}"/>
              </a:ext>
            </a:extLst>
          </p:cNvPr>
          <p:cNvSpPr txBox="1"/>
          <p:nvPr/>
        </p:nvSpPr>
        <p:spPr>
          <a:xfrm>
            <a:off x="7942974" y="5006154"/>
            <a:ext cx="23142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DID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区域</a:t>
            </a:r>
          </a:p>
        </p:txBody>
      </p: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72584946-CC4A-6F54-8609-193F7E68EEB7}"/>
              </a:ext>
            </a:extLst>
          </p:cNvPr>
          <p:cNvSpPr/>
          <p:nvPr/>
        </p:nvSpPr>
        <p:spPr>
          <a:xfrm>
            <a:off x="4441239" y="3937332"/>
            <a:ext cx="4023361" cy="1089329"/>
          </a:xfrm>
          <a:custGeom>
            <a:avLst/>
            <a:gdLst>
              <a:gd name="connsiteX0" fmla="*/ 71561 w 2719346"/>
              <a:gd name="connsiteY0" fmla="*/ 4675367 h 4675367"/>
              <a:gd name="connsiteX1" fmla="*/ 0 w 2719346"/>
              <a:gd name="connsiteY1" fmla="*/ 4405023 h 4675367"/>
              <a:gd name="connsiteX2" fmla="*/ 71561 w 2719346"/>
              <a:gd name="connsiteY2" fmla="*/ 3570136 h 4675367"/>
              <a:gd name="connsiteX3" fmla="*/ 143123 w 2719346"/>
              <a:gd name="connsiteY3" fmla="*/ 2965837 h 4675367"/>
              <a:gd name="connsiteX4" fmla="*/ 230587 w 2719346"/>
              <a:gd name="connsiteY4" fmla="*/ 0 h 4675367"/>
              <a:gd name="connsiteX5" fmla="*/ 978010 w 2719346"/>
              <a:gd name="connsiteY5" fmla="*/ 485030 h 4675367"/>
              <a:gd name="connsiteX6" fmla="*/ 1399429 w 2719346"/>
              <a:gd name="connsiteY6" fmla="*/ 1033670 h 4675367"/>
              <a:gd name="connsiteX7" fmla="*/ 1725433 w 2719346"/>
              <a:gd name="connsiteY7" fmla="*/ 1542553 h 4675367"/>
              <a:gd name="connsiteX8" fmla="*/ 1995777 w 2719346"/>
              <a:gd name="connsiteY8" fmla="*/ 2099144 h 4675367"/>
              <a:gd name="connsiteX9" fmla="*/ 2107095 w 2719346"/>
              <a:gd name="connsiteY9" fmla="*/ 2528515 h 4675367"/>
              <a:gd name="connsiteX10" fmla="*/ 2210462 w 2719346"/>
              <a:gd name="connsiteY10" fmla="*/ 2926080 h 4675367"/>
              <a:gd name="connsiteX11" fmla="*/ 2520563 w 2719346"/>
              <a:gd name="connsiteY11" fmla="*/ 3307743 h 4675367"/>
              <a:gd name="connsiteX12" fmla="*/ 2719346 w 2719346"/>
              <a:gd name="connsiteY12" fmla="*/ 3538331 h 4675367"/>
              <a:gd name="connsiteX13" fmla="*/ 2703443 w 2719346"/>
              <a:gd name="connsiteY13" fmla="*/ 4619708 h 4675367"/>
              <a:gd name="connsiteX14" fmla="*/ 71561 w 2719346"/>
              <a:gd name="connsiteY14" fmla="*/ 4675367 h 4675367"/>
              <a:gd name="connsiteX0" fmla="*/ 71561 w 2719346"/>
              <a:gd name="connsiteY0" fmla="*/ 4595854 h 4619708"/>
              <a:gd name="connsiteX1" fmla="*/ 0 w 2719346"/>
              <a:gd name="connsiteY1" fmla="*/ 4405023 h 4619708"/>
              <a:gd name="connsiteX2" fmla="*/ 71561 w 2719346"/>
              <a:gd name="connsiteY2" fmla="*/ 3570136 h 4619708"/>
              <a:gd name="connsiteX3" fmla="*/ 143123 w 2719346"/>
              <a:gd name="connsiteY3" fmla="*/ 2965837 h 4619708"/>
              <a:gd name="connsiteX4" fmla="*/ 230587 w 2719346"/>
              <a:gd name="connsiteY4" fmla="*/ 0 h 4619708"/>
              <a:gd name="connsiteX5" fmla="*/ 978010 w 2719346"/>
              <a:gd name="connsiteY5" fmla="*/ 485030 h 4619708"/>
              <a:gd name="connsiteX6" fmla="*/ 1399429 w 2719346"/>
              <a:gd name="connsiteY6" fmla="*/ 1033670 h 4619708"/>
              <a:gd name="connsiteX7" fmla="*/ 1725433 w 2719346"/>
              <a:gd name="connsiteY7" fmla="*/ 1542553 h 4619708"/>
              <a:gd name="connsiteX8" fmla="*/ 1995777 w 2719346"/>
              <a:gd name="connsiteY8" fmla="*/ 2099144 h 4619708"/>
              <a:gd name="connsiteX9" fmla="*/ 2107095 w 2719346"/>
              <a:gd name="connsiteY9" fmla="*/ 2528515 h 4619708"/>
              <a:gd name="connsiteX10" fmla="*/ 2210462 w 2719346"/>
              <a:gd name="connsiteY10" fmla="*/ 2926080 h 4619708"/>
              <a:gd name="connsiteX11" fmla="*/ 2520563 w 2719346"/>
              <a:gd name="connsiteY11" fmla="*/ 3307743 h 4619708"/>
              <a:gd name="connsiteX12" fmla="*/ 2719346 w 2719346"/>
              <a:gd name="connsiteY12" fmla="*/ 3538331 h 4619708"/>
              <a:gd name="connsiteX13" fmla="*/ 2703443 w 2719346"/>
              <a:gd name="connsiteY13" fmla="*/ 4619708 h 4619708"/>
              <a:gd name="connsiteX14" fmla="*/ 71561 w 2719346"/>
              <a:gd name="connsiteY14" fmla="*/ 4595854 h 4619708"/>
              <a:gd name="connsiteX0" fmla="*/ 2099145 w 4746930"/>
              <a:gd name="connsiteY0" fmla="*/ 4110824 h 4134678"/>
              <a:gd name="connsiteX1" fmla="*/ 2027584 w 4746930"/>
              <a:gd name="connsiteY1" fmla="*/ 3919993 h 4134678"/>
              <a:gd name="connsiteX2" fmla="*/ 2099145 w 4746930"/>
              <a:gd name="connsiteY2" fmla="*/ 3085106 h 4134678"/>
              <a:gd name="connsiteX3" fmla="*/ 2170707 w 4746930"/>
              <a:gd name="connsiteY3" fmla="*/ 2480807 h 4134678"/>
              <a:gd name="connsiteX4" fmla="*/ 0 w 4746930"/>
              <a:gd name="connsiteY4" fmla="*/ 1606163 h 4134678"/>
              <a:gd name="connsiteX5" fmla="*/ 3005594 w 4746930"/>
              <a:gd name="connsiteY5" fmla="*/ 0 h 4134678"/>
              <a:gd name="connsiteX6" fmla="*/ 3427013 w 4746930"/>
              <a:gd name="connsiteY6" fmla="*/ 548640 h 4134678"/>
              <a:gd name="connsiteX7" fmla="*/ 3753017 w 4746930"/>
              <a:gd name="connsiteY7" fmla="*/ 1057523 h 4134678"/>
              <a:gd name="connsiteX8" fmla="*/ 4023361 w 4746930"/>
              <a:gd name="connsiteY8" fmla="*/ 1614114 h 4134678"/>
              <a:gd name="connsiteX9" fmla="*/ 4134679 w 4746930"/>
              <a:gd name="connsiteY9" fmla="*/ 2043485 h 4134678"/>
              <a:gd name="connsiteX10" fmla="*/ 4238046 w 4746930"/>
              <a:gd name="connsiteY10" fmla="*/ 2441050 h 4134678"/>
              <a:gd name="connsiteX11" fmla="*/ 4548147 w 4746930"/>
              <a:gd name="connsiteY11" fmla="*/ 2822713 h 4134678"/>
              <a:gd name="connsiteX12" fmla="*/ 4746930 w 4746930"/>
              <a:gd name="connsiteY12" fmla="*/ 3053301 h 4134678"/>
              <a:gd name="connsiteX13" fmla="*/ 4731027 w 4746930"/>
              <a:gd name="connsiteY13" fmla="*/ 4134678 h 4134678"/>
              <a:gd name="connsiteX14" fmla="*/ 2099145 w 4746930"/>
              <a:gd name="connsiteY14" fmla="*/ 4110824 h 4134678"/>
              <a:gd name="connsiteX0" fmla="*/ 2099145 w 4746930"/>
              <a:gd name="connsiteY0" fmla="*/ 3562184 h 3586038"/>
              <a:gd name="connsiteX1" fmla="*/ 2027584 w 4746930"/>
              <a:gd name="connsiteY1" fmla="*/ 3371353 h 3586038"/>
              <a:gd name="connsiteX2" fmla="*/ 2099145 w 4746930"/>
              <a:gd name="connsiteY2" fmla="*/ 2536466 h 3586038"/>
              <a:gd name="connsiteX3" fmla="*/ 2170707 w 4746930"/>
              <a:gd name="connsiteY3" fmla="*/ 1932167 h 3586038"/>
              <a:gd name="connsiteX4" fmla="*/ 0 w 4746930"/>
              <a:gd name="connsiteY4" fmla="*/ 1057523 h 3586038"/>
              <a:gd name="connsiteX5" fmla="*/ 2170708 w 4746930"/>
              <a:gd name="connsiteY5" fmla="*/ 1009815 h 3586038"/>
              <a:gd name="connsiteX6" fmla="*/ 3427013 w 4746930"/>
              <a:gd name="connsiteY6" fmla="*/ 0 h 3586038"/>
              <a:gd name="connsiteX7" fmla="*/ 3753017 w 4746930"/>
              <a:gd name="connsiteY7" fmla="*/ 508883 h 3586038"/>
              <a:gd name="connsiteX8" fmla="*/ 4023361 w 4746930"/>
              <a:gd name="connsiteY8" fmla="*/ 1065474 h 3586038"/>
              <a:gd name="connsiteX9" fmla="*/ 4134679 w 4746930"/>
              <a:gd name="connsiteY9" fmla="*/ 1494845 h 3586038"/>
              <a:gd name="connsiteX10" fmla="*/ 4238046 w 4746930"/>
              <a:gd name="connsiteY10" fmla="*/ 1892410 h 3586038"/>
              <a:gd name="connsiteX11" fmla="*/ 4548147 w 4746930"/>
              <a:gd name="connsiteY11" fmla="*/ 2274073 h 3586038"/>
              <a:gd name="connsiteX12" fmla="*/ 4746930 w 4746930"/>
              <a:gd name="connsiteY12" fmla="*/ 2504661 h 3586038"/>
              <a:gd name="connsiteX13" fmla="*/ 4731027 w 4746930"/>
              <a:gd name="connsiteY13" fmla="*/ 3586038 h 3586038"/>
              <a:gd name="connsiteX14" fmla="*/ 2099145 w 4746930"/>
              <a:gd name="connsiteY14" fmla="*/ 3562184 h 3586038"/>
              <a:gd name="connsiteX0" fmla="*/ 2099145 w 4746930"/>
              <a:gd name="connsiteY0" fmla="*/ 3053301 h 3077155"/>
              <a:gd name="connsiteX1" fmla="*/ 2027584 w 4746930"/>
              <a:gd name="connsiteY1" fmla="*/ 2862470 h 3077155"/>
              <a:gd name="connsiteX2" fmla="*/ 2099145 w 4746930"/>
              <a:gd name="connsiteY2" fmla="*/ 2027583 h 3077155"/>
              <a:gd name="connsiteX3" fmla="*/ 2170707 w 4746930"/>
              <a:gd name="connsiteY3" fmla="*/ 1423284 h 3077155"/>
              <a:gd name="connsiteX4" fmla="*/ 0 w 4746930"/>
              <a:gd name="connsiteY4" fmla="*/ 548640 h 3077155"/>
              <a:gd name="connsiteX5" fmla="*/ 2170708 w 4746930"/>
              <a:gd name="connsiteY5" fmla="*/ 500932 h 3077155"/>
              <a:gd name="connsiteX6" fmla="*/ 2608028 w 4746930"/>
              <a:gd name="connsiteY6" fmla="*/ 477078 h 3077155"/>
              <a:gd name="connsiteX7" fmla="*/ 3753017 w 4746930"/>
              <a:gd name="connsiteY7" fmla="*/ 0 h 3077155"/>
              <a:gd name="connsiteX8" fmla="*/ 4023361 w 4746930"/>
              <a:gd name="connsiteY8" fmla="*/ 556591 h 3077155"/>
              <a:gd name="connsiteX9" fmla="*/ 4134679 w 4746930"/>
              <a:gd name="connsiteY9" fmla="*/ 985962 h 3077155"/>
              <a:gd name="connsiteX10" fmla="*/ 4238046 w 4746930"/>
              <a:gd name="connsiteY10" fmla="*/ 1383527 h 3077155"/>
              <a:gd name="connsiteX11" fmla="*/ 4548147 w 4746930"/>
              <a:gd name="connsiteY11" fmla="*/ 1765190 h 3077155"/>
              <a:gd name="connsiteX12" fmla="*/ 4746930 w 4746930"/>
              <a:gd name="connsiteY12" fmla="*/ 1995778 h 3077155"/>
              <a:gd name="connsiteX13" fmla="*/ 4731027 w 4746930"/>
              <a:gd name="connsiteY13" fmla="*/ 3077155 h 3077155"/>
              <a:gd name="connsiteX14" fmla="*/ 2099145 w 4746930"/>
              <a:gd name="connsiteY14" fmla="*/ 3053301 h 3077155"/>
              <a:gd name="connsiteX0" fmla="*/ 2099145 w 4746930"/>
              <a:gd name="connsiteY0" fmla="*/ 2576223 h 2600077"/>
              <a:gd name="connsiteX1" fmla="*/ 2027584 w 4746930"/>
              <a:gd name="connsiteY1" fmla="*/ 2385392 h 2600077"/>
              <a:gd name="connsiteX2" fmla="*/ 2099145 w 4746930"/>
              <a:gd name="connsiteY2" fmla="*/ 1550505 h 2600077"/>
              <a:gd name="connsiteX3" fmla="*/ 2170707 w 4746930"/>
              <a:gd name="connsiteY3" fmla="*/ 946206 h 2600077"/>
              <a:gd name="connsiteX4" fmla="*/ 0 w 4746930"/>
              <a:gd name="connsiteY4" fmla="*/ 71562 h 2600077"/>
              <a:gd name="connsiteX5" fmla="*/ 2170708 w 4746930"/>
              <a:gd name="connsiteY5" fmla="*/ 23854 h 2600077"/>
              <a:gd name="connsiteX6" fmla="*/ 2608028 w 4746930"/>
              <a:gd name="connsiteY6" fmla="*/ 0 h 2600077"/>
              <a:gd name="connsiteX7" fmla="*/ 3244133 w 4746930"/>
              <a:gd name="connsiteY7" fmla="*/ 143124 h 2600077"/>
              <a:gd name="connsiteX8" fmla="*/ 4023361 w 4746930"/>
              <a:gd name="connsiteY8" fmla="*/ 79513 h 2600077"/>
              <a:gd name="connsiteX9" fmla="*/ 4134679 w 4746930"/>
              <a:gd name="connsiteY9" fmla="*/ 508884 h 2600077"/>
              <a:gd name="connsiteX10" fmla="*/ 4238046 w 4746930"/>
              <a:gd name="connsiteY10" fmla="*/ 906449 h 2600077"/>
              <a:gd name="connsiteX11" fmla="*/ 4548147 w 4746930"/>
              <a:gd name="connsiteY11" fmla="*/ 1288112 h 2600077"/>
              <a:gd name="connsiteX12" fmla="*/ 4746930 w 4746930"/>
              <a:gd name="connsiteY12" fmla="*/ 1518700 h 2600077"/>
              <a:gd name="connsiteX13" fmla="*/ 4731027 w 4746930"/>
              <a:gd name="connsiteY13" fmla="*/ 2600077 h 2600077"/>
              <a:gd name="connsiteX14" fmla="*/ 2099145 w 4746930"/>
              <a:gd name="connsiteY14" fmla="*/ 2576223 h 2600077"/>
              <a:gd name="connsiteX0" fmla="*/ 2099145 w 4746930"/>
              <a:gd name="connsiteY0" fmla="*/ 2576223 h 2600077"/>
              <a:gd name="connsiteX1" fmla="*/ 2027584 w 4746930"/>
              <a:gd name="connsiteY1" fmla="*/ 2385392 h 2600077"/>
              <a:gd name="connsiteX2" fmla="*/ 2099145 w 4746930"/>
              <a:gd name="connsiteY2" fmla="*/ 1550505 h 2600077"/>
              <a:gd name="connsiteX3" fmla="*/ 2170707 w 4746930"/>
              <a:gd name="connsiteY3" fmla="*/ 946206 h 2600077"/>
              <a:gd name="connsiteX4" fmla="*/ 0 w 4746930"/>
              <a:gd name="connsiteY4" fmla="*/ 71562 h 2600077"/>
              <a:gd name="connsiteX5" fmla="*/ 2170708 w 4746930"/>
              <a:gd name="connsiteY5" fmla="*/ 23854 h 2600077"/>
              <a:gd name="connsiteX6" fmla="*/ 2608028 w 4746930"/>
              <a:gd name="connsiteY6" fmla="*/ 0 h 2600077"/>
              <a:gd name="connsiteX7" fmla="*/ 3244133 w 4746930"/>
              <a:gd name="connsiteY7" fmla="*/ 143124 h 2600077"/>
              <a:gd name="connsiteX8" fmla="*/ 3593991 w 4746930"/>
              <a:gd name="connsiteY8" fmla="*/ 349857 h 2600077"/>
              <a:gd name="connsiteX9" fmla="*/ 4134679 w 4746930"/>
              <a:gd name="connsiteY9" fmla="*/ 508884 h 2600077"/>
              <a:gd name="connsiteX10" fmla="*/ 4238046 w 4746930"/>
              <a:gd name="connsiteY10" fmla="*/ 906449 h 2600077"/>
              <a:gd name="connsiteX11" fmla="*/ 4548147 w 4746930"/>
              <a:gd name="connsiteY11" fmla="*/ 1288112 h 2600077"/>
              <a:gd name="connsiteX12" fmla="*/ 4746930 w 4746930"/>
              <a:gd name="connsiteY12" fmla="*/ 1518700 h 2600077"/>
              <a:gd name="connsiteX13" fmla="*/ 4731027 w 4746930"/>
              <a:gd name="connsiteY13" fmla="*/ 2600077 h 2600077"/>
              <a:gd name="connsiteX14" fmla="*/ 2099145 w 4746930"/>
              <a:gd name="connsiteY14" fmla="*/ 2576223 h 2600077"/>
              <a:gd name="connsiteX0" fmla="*/ 2107096 w 4754881"/>
              <a:gd name="connsiteY0" fmla="*/ 2576223 h 2600077"/>
              <a:gd name="connsiteX1" fmla="*/ 2035535 w 4754881"/>
              <a:gd name="connsiteY1" fmla="*/ 2385392 h 2600077"/>
              <a:gd name="connsiteX2" fmla="*/ 2107096 w 4754881"/>
              <a:gd name="connsiteY2" fmla="*/ 1550505 h 2600077"/>
              <a:gd name="connsiteX3" fmla="*/ 0 w 4754881"/>
              <a:gd name="connsiteY3" fmla="*/ 278297 h 2600077"/>
              <a:gd name="connsiteX4" fmla="*/ 7951 w 4754881"/>
              <a:gd name="connsiteY4" fmla="*/ 71562 h 2600077"/>
              <a:gd name="connsiteX5" fmla="*/ 2178659 w 4754881"/>
              <a:gd name="connsiteY5" fmla="*/ 23854 h 2600077"/>
              <a:gd name="connsiteX6" fmla="*/ 2615979 w 4754881"/>
              <a:gd name="connsiteY6" fmla="*/ 0 h 2600077"/>
              <a:gd name="connsiteX7" fmla="*/ 3252084 w 4754881"/>
              <a:gd name="connsiteY7" fmla="*/ 143124 h 2600077"/>
              <a:gd name="connsiteX8" fmla="*/ 3601942 w 4754881"/>
              <a:gd name="connsiteY8" fmla="*/ 349857 h 2600077"/>
              <a:gd name="connsiteX9" fmla="*/ 4142630 w 4754881"/>
              <a:gd name="connsiteY9" fmla="*/ 508884 h 2600077"/>
              <a:gd name="connsiteX10" fmla="*/ 4245997 w 4754881"/>
              <a:gd name="connsiteY10" fmla="*/ 906449 h 2600077"/>
              <a:gd name="connsiteX11" fmla="*/ 4556098 w 4754881"/>
              <a:gd name="connsiteY11" fmla="*/ 1288112 h 2600077"/>
              <a:gd name="connsiteX12" fmla="*/ 4754881 w 4754881"/>
              <a:gd name="connsiteY12" fmla="*/ 1518700 h 2600077"/>
              <a:gd name="connsiteX13" fmla="*/ 4738978 w 4754881"/>
              <a:gd name="connsiteY13" fmla="*/ 2600077 h 2600077"/>
              <a:gd name="connsiteX14" fmla="*/ 2107096 w 4754881"/>
              <a:gd name="connsiteY14" fmla="*/ 2576223 h 2600077"/>
              <a:gd name="connsiteX0" fmla="*/ 2107096 w 4754881"/>
              <a:gd name="connsiteY0" fmla="*/ 2576223 h 2600077"/>
              <a:gd name="connsiteX1" fmla="*/ 2035535 w 4754881"/>
              <a:gd name="connsiteY1" fmla="*/ 2385392 h 2600077"/>
              <a:gd name="connsiteX2" fmla="*/ 604299 w 4754881"/>
              <a:gd name="connsiteY2" fmla="*/ 445274 h 2600077"/>
              <a:gd name="connsiteX3" fmla="*/ 0 w 4754881"/>
              <a:gd name="connsiteY3" fmla="*/ 278297 h 2600077"/>
              <a:gd name="connsiteX4" fmla="*/ 7951 w 4754881"/>
              <a:gd name="connsiteY4" fmla="*/ 71562 h 2600077"/>
              <a:gd name="connsiteX5" fmla="*/ 2178659 w 4754881"/>
              <a:gd name="connsiteY5" fmla="*/ 23854 h 2600077"/>
              <a:gd name="connsiteX6" fmla="*/ 2615979 w 4754881"/>
              <a:gd name="connsiteY6" fmla="*/ 0 h 2600077"/>
              <a:gd name="connsiteX7" fmla="*/ 3252084 w 4754881"/>
              <a:gd name="connsiteY7" fmla="*/ 143124 h 2600077"/>
              <a:gd name="connsiteX8" fmla="*/ 3601942 w 4754881"/>
              <a:gd name="connsiteY8" fmla="*/ 349857 h 2600077"/>
              <a:gd name="connsiteX9" fmla="*/ 4142630 w 4754881"/>
              <a:gd name="connsiteY9" fmla="*/ 508884 h 2600077"/>
              <a:gd name="connsiteX10" fmla="*/ 4245997 w 4754881"/>
              <a:gd name="connsiteY10" fmla="*/ 906449 h 2600077"/>
              <a:gd name="connsiteX11" fmla="*/ 4556098 w 4754881"/>
              <a:gd name="connsiteY11" fmla="*/ 1288112 h 2600077"/>
              <a:gd name="connsiteX12" fmla="*/ 4754881 w 4754881"/>
              <a:gd name="connsiteY12" fmla="*/ 1518700 h 2600077"/>
              <a:gd name="connsiteX13" fmla="*/ 4738978 w 4754881"/>
              <a:gd name="connsiteY13" fmla="*/ 2600077 h 2600077"/>
              <a:gd name="connsiteX14" fmla="*/ 2107096 w 4754881"/>
              <a:gd name="connsiteY14" fmla="*/ 2576223 h 2600077"/>
              <a:gd name="connsiteX0" fmla="*/ 2107096 w 4754881"/>
              <a:gd name="connsiteY0" fmla="*/ 2576223 h 2600077"/>
              <a:gd name="connsiteX1" fmla="*/ 1280161 w 4754881"/>
              <a:gd name="connsiteY1" fmla="*/ 588397 h 2600077"/>
              <a:gd name="connsiteX2" fmla="*/ 604299 w 4754881"/>
              <a:gd name="connsiteY2" fmla="*/ 445274 h 2600077"/>
              <a:gd name="connsiteX3" fmla="*/ 0 w 4754881"/>
              <a:gd name="connsiteY3" fmla="*/ 278297 h 2600077"/>
              <a:gd name="connsiteX4" fmla="*/ 7951 w 4754881"/>
              <a:gd name="connsiteY4" fmla="*/ 71562 h 2600077"/>
              <a:gd name="connsiteX5" fmla="*/ 2178659 w 4754881"/>
              <a:gd name="connsiteY5" fmla="*/ 23854 h 2600077"/>
              <a:gd name="connsiteX6" fmla="*/ 2615979 w 4754881"/>
              <a:gd name="connsiteY6" fmla="*/ 0 h 2600077"/>
              <a:gd name="connsiteX7" fmla="*/ 3252084 w 4754881"/>
              <a:gd name="connsiteY7" fmla="*/ 143124 h 2600077"/>
              <a:gd name="connsiteX8" fmla="*/ 3601942 w 4754881"/>
              <a:gd name="connsiteY8" fmla="*/ 349857 h 2600077"/>
              <a:gd name="connsiteX9" fmla="*/ 4142630 w 4754881"/>
              <a:gd name="connsiteY9" fmla="*/ 508884 h 2600077"/>
              <a:gd name="connsiteX10" fmla="*/ 4245997 w 4754881"/>
              <a:gd name="connsiteY10" fmla="*/ 906449 h 2600077"/>
              <a:gd name="connsiteX11" fmla="*/ 4556098 w 4754881"/>
              <a:gd name="connsiteY11" fmla="*/ 1288112 h 2600077"/>
              <a:gd name="connsiteX12" fmla="*/ 4754881 w 4754881"/>
              <a:gd name="connsiteY12" fmla="*/ 1518700 h 2600077"/>
              <a:gd name="connsiteX13" fmla="*/ 4738978 w 4754881"/>
              <a:gd name="connsiteY13" fmla="*/ 2600077 h 2600077"/>
              <a:gd name="connsiteX14" fmla="*/ 2107096 w 4754881"/>
              <a:gd name="connsiteY14" fmla="*/ 2576223 h 2600077"/>
              <a:gd name="connsiteX0" fmla="*/ 1757239 w 4754881"/>
              <a:gd name="connsiteY0" fmla="*/ 612250 h 2600077"/>
              <a:gd name="connsiteX1" fmla="*/ 1280161 w 4754881"/>
              <a:gd name="connsiteY1" fmla="*/ 588397 h 2600077"/>
              <a:gd name="connsiteX2" fmla="*/ 604299 w 4754881"/>
              <a:gd name="connsiteY2" fmla="*/ 445274 h 2600077"/>
              <a:gd name="connsiteX3" fmla="*/ 0 w 4754881"/>
              <a:gd name="connsiteY3" fmla="*/ 278297 h 2600077"/>
              <a:gd name="connsiteX4" fmla="*/ 7951 w 4754881"/>
              <a:gd name="connsiteY4" fmla="*/ 71562 h 2600077"/>
              <a:gd name="connsiteX5" fmla="*/ 2178659 w 4754881"/>
              <a:gd name="connsiteY5" fmla="*/ 23854 h 2600077"/>
              <a:gd name="connsiteX6" fmla="*/ 2615979 w 4754881"/>
              <a:gd name="connsiteY6" fmla="*/ 0 h 2600077"/>
              <a:gd name="connsiteX7" fmla="*/ 3252084 w 4754881"/>
              <a:gd name="connsiteY7" fmla="*/ 143124 h 2600077"/>
              <a:gd name="connsiteX8" fmla="*/ 3601942 w 4754881"/>
              <a:gd name="connsiteY8" fmla="*/ 349857 h 2600077"/>
              <a:gd name="connsiteX9" fmla="*/ 4142630 w 4754881"/>
              <a:gd name="connsiteY9" fmla="*/ 508884 h 2600077"/>
              <a:gd name="connsiteX10" fmla="*/ 4245997 w 4754881"/>
              <a:gd name="connsiteY10" fmla="*/ 906449 h 2600077"/>
              <a:gd name="connsiteX11" fmla="*/ 4556098 w 4754881"/>
              <a:gd name="connsiteY11" fmla="*/ 1288112 h 2600077"/>
              <a:gd name="connsiteX12" fmla="*/ 4754881 w 4754881"/>
              <a:gd name="connsiteY12" fmla="*/ 1518700 h 2600077"/>
              <a:gd name="connsiteX13" fmla="*/ 4738978 w 4754881"/>
              <a:gd name="connsiteY13" fmla="*/ 2600077 h 2600077"/>
              <a:gd name="connsiteX14" fmla="*/ 1757239 w 4754881"/>
              <a:gd name="connsiteY14" fmla="*/ 612250 h 2600077"/>
              <a:gd name="connsiteX0" fmla="*/ 1757239 w 4754881"/>
              <a:gd name="connsiteY0" fmla="*/ 612250 h 1518700"/>
              <a:gd name="connsiteX1" fmla="*/ 1280161 w 4754881"/>
              <a:gd name="connsiteY1" fmla="*/ 588397 h 1518700"/>
              <a:gd name="connsiteX2" fmla="*/ 604299 w 4754881"/>
              <a:gd name="connsiteY2" fmla="*/ 445274 h 1518700"/>
              <a:gd name="connsiteX3" fmla="*/ 0 w 4754881"/>
              <a:gd name="connsiteY3" fmla="*/ 278297 h 1518700"/>
              <a:gd name="connsiteX4" fmla="*/ 7951 w 4754881"/>
              <a:gd name="connsiteY4" fmla="*/ 71562 h 1518700"/>
              <a:gd name="connsiteX5" fmla="*/ 2178659 w 4754881"/>
              <a:gd name="connsiteY5" fmla="*/ 23854 h 1518700"/>
              <a:gd name="connsiteX6" fmla="*/ 2615979 w 4754881"/>
              <a:gd name="connsiteY6" fmla="*/ 0 h 1518700"/>
              <a:gd name="connsiteX7" fmla="*/ 3252084 w 4754881"/>
              <a:gd name="connsiteY7" fmla="*/ 143124 h 1518700"/>
              <a:gd name="connsiteX8" fmla="*/ 3601942 w 4754881"/>
              <a:gd name="connsiteY8" fmla="*/ 349857 h 1518700"/>
              <a:gd name="connsiteX9" fmla="*/ 4142630 w 4754881"/>
              <a:gd name="connsiteY9" fmla="*/ 508884 h 1518700"/>
              <a:gd name="connsiteX10" fmla="*/ 4245997 w 4754881"/>
              <a:gd name="connsiteY10" fmla="*/ 906449 h 1518700"/>
              <a:gd name="connsiteX11" fmla="*/ 4556098 w 4754881"/>
              <a:gd name="connsiteY11" fmla="*/ 1288112 h 1518700"/>
              <a:gd name="connsiteX12" fmla="*/ 4754881 w 4754881"/>
              <a:gd name="connsiteY12" fmla="*/ 1518700 h 1518700"/>
              <a:gd name="connsiteX13" fmla="*/ 2250220 w 4754881"/>
              <a:gd name="connsiteY13" fmla="*/ 675861 h 1518700"/>
              <a:gd name="connsiteX14" fmla="*/ 1757239 w 4754881"/>
              <a:gd name="connsiteY14" fmla="*/ 612250 h 1518700"/>
              <a:gd name="connsiteX0" fmla="*/ 1757239 w 4556098"/>
              <a:gd name="connsiteY0" fmla="*/ 612250 h 1288112"/>
              <a:gd name="connsiteX1" fmla="*/ 1280161 w 4556098"/>
              <a:gd name="connsiteY1" fmla="*/ 588397 h 1288112"/>
              <a:gd name="connsiteX2" fmla="*/ 604299 w 4556098"/>
              <a:gd name="connsiteY2" fmla="*/ 445274 h 1288112"/>
              <a:gd name="connsiteX3" fmla="*/ 0 w 4556098"/>
              <a:gd name="connsiteY3" fmla="*/ 278297 h 1288112"/>
              <a:gd name="connsiteX4" fmla="*/ 7951 w 4556098"/>
              <a:gd name="connsiteY4" fmla="*/ 71562 h 1288112"/>
              <a:gd name="connsiteX5" fmla="*/ 2178659 w 4556098"/>
              <a:gd name="connsiteY5" fmla="*/ 23854 h 1288112"/>
              <a:gd name="connsiteX6" fmla="*/ 2615979 w 4556098"/>
              <a:gd name="connsiteY6" fmla="*/ 0 h 1288112"/>
              <a:gd name="connsiteX7" fmla="*/ 3252084 w 4556098"/>
              <a:gd name="connsiteY7" fmla="*/ 143124 h 1288112"/>
              <a:gd name="connsiteX8" fmla="*/ 3601942 w 4556098"/>
              <a:gd name="connsiteY8" fmla="*/ 349857 h 1288112"/>
              <a:gd name="connsiteX9" fmla="*/ 4142630 w 4556098"/>
              <a:gd name="connsiteY9" fmla="*/ 508884 h 1288112"/>
              <a:gd name="connsiteX10" fmla="*/ 4245997 w 4556098"/>
              <a:gd name="connsiteY10" fmla="*/ 906449 h 1288112"/>
              <a:gd name="connsiteX11" fmla="*/ 4556098 w 4556098"/>
              <a:gd name="connsiteY11" fmla="*/ 1288112 h 1288112"/>
              <a:gd name="connsiteX12" fmla="*/ 2830665 w 4556098"/>
              <a:gd name="connsiteY12" fmla="*/ 691764 h 1288112"/>
              <a:gd name="connsiteX13" fmla="*/ 2250220 w 4556098"/>
              <a:gd name="connsiteY13" fmla="*/ 675861 h 1288112"/>
              <a:gd name="connsiteX14" fmla="*/ 1757239 w 4556098"/>
              <a:gd name="connsiteY14" fmla="*/ 612250 h 1288112"/>
              <a:gd name="connsiteX0" fmla="*/ 1757239 w 4245997"/>
              <a:gd name="connsiteY0" fmla="*/ 612250 h 1089329"/>
              <a:gd name="connsiteX1" fmla="*/ 1280161 w 4245997"/>
              <a:gd name="connsiteY1" fmla="*/ 588397 h 1089329"/>
              <a:gd name="connsiteX2" fmla="*/ 604299 w 4245997"/>
              <a:gd name="connsiteY2" fmla="*/ 445274 h 1089329"/>
              <a:gd name="connsiteX3" fmla="*/ 0 w 4245997"/>
              <a:gd name="connsiteY3" fmla="*/ 278297 h 1089329"/>
              <a:gd name="connsiteX4" fmla="*/ 7951 w 4245997"/>
              <a:gd name="connsiteY4" fmla="*/ 71562 h 1089329"/>
              <a:gd name="connsiteX5" fmla="*/ 2178659 w 4245997"/>
              <a:gd name="connsiteY5" fmla="*/ 23854 h 1089329"/>
              <a:gd name="connsiteX6" fmla="*/ 2615979 w 4245997"/>
              <a:gd name="connsiteY6" fmla="*/ 0 h 1089329"/>
              <a:gd name="connsiteX7" fmla="*/ 3252084 w 4245997"/>
              <a:gd name="connsiteY7" fmla="*/ 143124 h 1089329"/>
              <a:gd name="connsiteX8" fmla="*/ 3601942 w 4245997"/>
              <a:gd name="connsiteY8" fmla="*/ 349857 h 1089329"/>
              <a:gd name="connsiteX9" fmla="*/ 4142630 w 4245997"/>
              <a:gd name="connsiteY9" fmla="*/ 508884 h 1089329"/>
              <a:gd name="connsiteX10" fmla="*/ 4245997 w 4245997"/>
              <a:gd name="connsiteY10" fmla="*/ 906449 h 1089329"/>
              <a:gd name="connsiteX11" fmla="*/ 4023361 w 4245997"/>
              <a:gd name="connsiteY11" fmla="*/ 1089329 h 1089329"/>
              <a:gd name="connsiteX12" fmla="*/ 2830665 w 4245997"/>
              <a:gd name="connsiteY12" fmla="*/ 691764 h 1089329"/>
              <a:gd name="connsiteX13" fmla="*/ 2250220 w 4245997"/>
              <a:gd name="connsiteY13" fmla="*/ 675861 h 1089329"/>
              <a:gd name="connsiteX14" fmla="*/ 1757239 w 4245997"/>
              <a:gd name="connsiteY14" fmla="*/ 612250 h 1089329"/>
              <a:gd name="connsiteX0" fmla="*/ 1757239 w 4142630"/>
              <a:gd name="connsiteY0" fmla="*/ 612250 h 1089329"/>
              <a:gd name="connsiteX1" fmla="*/ 1280161 w 4142630"/>
              <a:gd name="connsiteY1" fmla="*/ 588397 h 1089329"/>
              <a:gd name="connsiteX2" fmla="*/ 604299 w 4142630"/>
              <a:gd name="connsiteY2" fmla="*/ 445274 h 1089329"/>
              <a:gd name="connsiteX3" fmla="*/ 0 w 4142630"/>
              <a:gd name="connsiteY3" fmla="*/ 278297 h 1089329"/>
              <a:gd name="connsiteX4" fmla="*/ 7951 w 4142630"/>
              <a:gd name="connsiteY4" fmla="*/ 71562 h 1089329"/>
              <a:gd name="connsiteX5" fmla="*/ 2178659 w 4142630"/>
              <a:gd name="connsiteY5" fmla="*/ 23854 h 1089329"/>
              <a:gd name="connsiteX6" fmla="*/ 2615979 w 4142630"/>
              <a:gd name="connsiteY6" fmla="*/ 0 h 1089329"/>
              <a:gd name="connsiteX7" fmla="*/ 3252084 w 4142630"/>
              <a:gd name="connsiteY7" fmla="*/ 143124 h 1089329"/>
              <a:gd name="connsiteX8" fmla="*/ 3601942 w 4142630"/>
              <a:gd name="connsiteY8" fmla="*/ 349857 h 1089329"/>
              <a:gd name="connsiteX9" fmla="*/ 4142630 w 4142630"/>
              <a:gd name="connsiteY9" fmla="*/ 508884 h 1089329"/>
              <a:gd name="connsiteX10" fmla="*/ 3935896 w 4142630"/>
              <a:gd name="connsiteY10" fmla="*/ 850790 h 1089329"/>
              <a:gd name="connsiteX11" fmla="*/ 4023361 w 4142630"/>
              <a:gd name="connsiteY11" fmla="*/ 1089329 h 1089329"/>
              <a:gd name="connsiteX12" fmla="*/ 2830665 w 4142630"/>
              <a:gd name="connsiteY12" fmla="*/ 691764 h 1089329"/>
              <a:gd name="connsiteX13" fmla="*/ 2250220 w 4142630"/>
              <a:gd name="connsiteY13" fmla="*/ 675861 h 1089329"/>
              <a:gd name="connsiteX14" fmla="*/ 1757239 w 4142630"/>
              <a:gd name="connsiteY14" fmla="*/ 612250 h 1089329"/>
              <a:gd name="connsiteX0" fmla="*/ 1757239 w 4023361"/>
              <a:gd name="connsiteY0" fmla="*/ 612250 h 1089329"/>
              <a:gd name="connsiteX1" fmla="*/ 1280161 w 4023361"/>
              <a:gd name="connsiteY1" fmla="*/ 588397 h 1089329"/>
              <a:gd name="connsiteX2" fmla="*/ 604299 w 4023361"/>
              <a:gd name="connsiteY2" fmla="*/ 445274 h 1089329"/>
              <a:gd name="connsiteX3" fmla="*/ 0 w 4023361"/>
              <a:gd name="connsiteY3" fmla="*/ 278297 h 1089329"/>
              <a:gd name="connsiteX4" fmla="*/ 7951 w 4023361"/>
              <a:gd name="connsiteY4" fmla="*/ 71562 h 1089329"/>
              <a:gd name="connsiteX5" fmla="*/ 2178659 w 4023361"/>
              <a:gd name="connsiteY5" fmla="*/ 23854 h 1089329"/>
              <a:gd name="connsiteX6" fmla="*/ 2615979 w 4023361"/>
              <a:gd name="connsiteY6" fmla="*/ 0 h 1089329"/>
              <a:gd name="connsiteX7" fmla="*/ 3252084 w 4023361"/>
              <a:gd name="connsiteY7" fmla="*/ 143124 h 1089329"/>
              <a:gd name="connsiteX8" fmla="*/ 3601942 w 4023361"/>
              <a:gd name="connsiteY8" fmla="*/ 349857 h 1089329"/>
              <a:gd name="connsiteX9" fmla="*/ 3760967 w 4023361"/>
              <a:gd name="connsiteY9" fmla="*/ 532738 h 1089329"/>
              <a:gd name="connsiteX10" fmla="*/ 3935896 w 4023361"/>
              <a:gd name="connsiteY10" fmla="*/ 850790 h 1089329"/>
              <a:gd name="connsiteX11" fmla="*/ 4023361 w 4023361"/>
              <a:gd name="connsiteY11" fmla="*/ 1089329 h 1089329"/>
              <a:gd name="connsiteX12" fmla="*/ 2830665 w 4023361"/>
              <a:gd name="connsiteY12" fmla="*/ 691764 h 1089329"/>
              <a:gd name="connsiteX13" fmla="*/ 2250220 w 4023361"/>
              <a:gd name="connsiteY13" fmla="*/ 675861 h 1089329"/>
              <a:gd name="connsiteX14" fmla="*/ 1757239 w 4023361"/>
              <a:gd name="connsiteY14" fmla="*/ 612250 h 1089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023361" h="1089329">
                <a:moveTo>
                  <a:pt x="1757239" y="612250"/>
                </a:moveTo>
                <a:lnTo>
                  <a:pt x="1280161" y="588397"/>
                </a:lnTo>
                <a:lnTo>
                  <a:pt x="604299" y="445274"/>
                </a:lnTo>
                <a:lnTo>
                  <a:pt x="0" y="278297"/>
                </a:lnTo>
                <a:lnTo>
                  <a:pt x="7951" y="71562"/>
                </a:lnTo>
                <a:lnTo>
                  <a:pt x="2178659" y="23854"/>
                </a:lnTo>
                <a:lnTo>
                  <a:pt x="2615979" y="0"/>
                </a:lnTo>
                <a:lnTo>
                  <a:pt x="3252084" y="143124"/>
                </a:lnTo>
                <a:lnTo>
                  <a:pt x="3601942" y="349857"/>
                </a:lnTo>
                <a:lnTo>
                  <a:pt x="3760967" y="532738"/>
                </a:lnTo>
                <a:lnTo>
                  <a:pt x="3935896" y="850790"/>
                </a:lnTo>
                <a:lnTo>
                  <a:pt x="4023361" y="1089329"/>
                </a:lnTo>
                <a:lnTo>
                  <a:pt x="2830665" y="691764"/>
                </a:lnTo>
                <a:lnTo>
                  <a:pt x="2250220" y="675861"/>
                </a:lnTo>
                <a:lnTo>
                  <a:pt x="1757239" y="612250"/>
                </a:lnTo>
                <a:close/>
              </a:path>
            </a:pathLst>
          </a:custGeom>
          <a:solidFill>
            <a:srgbClr val="FFFF00">
              <a:alpha val="18824"/>
            </a:srgbClr>
          </a:solidFill>
          <a:ln w="285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411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2909</TotalTime>
  <Words>273</Words>
  <Application>Microsoft Office PowerPoint</Application>
  <PresentationFormat>A4 210 x 297 mm</PresentationFormat>
  <Paragraphs>27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HGP創英角ｺﾞｼｯｸUB</vt:lpstr>
      <vt:lpstr>Meiryo UI</vt:lpstr>
      <vt:lpstr>游ゴシック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今川　俊一</dc:creator>
  <cp:lastModifiedBy>山本　悠太郎</cp:lastModifiedBy>
  <cp:revision>17</cp:revision>
  <cp:lastPrinted>2025-05-22T23:28:36Z</cp:lastPrinted>
  <dcterms:created xsi:type="dcterms:W3CDTF">2025-05-22T23:07:15Z</dcterms:created>
  <dcterms:modified xsi:type="dcterms:W3CDTF">2026-01-26T06:06:51Z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274027</vt:lpwstr>
  </property>
  <property fmtid="{D5CDD505-2E9C-101B-9397-08002B2CF9AE}" pid="3" name="NXPowerLiteSettings">
    <vt:lpwstr>C74006B004C800</vt:lpwstr>
  </property>
  <property fmtid="{D5CDD505-2E9C-101B-9397-08002B2CF9AE}" pid="4" name="NXPowerLiteVersion">
    <vt:lpwstr>S9.1.4</vt:lpwstr>
  </property>
</Properties>
</file>