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
  </p:notesMasterIdLst>
  <p:sldIdLst>
    <p:sldId id="257" r:id="rId3"/>
    <p:sldId id="259" r:id="rId4"/>
  </p:sldIdLst>
  <p:sldSz cx="7556500" cy="10693400"/>
  <p:notesSz cx="6807200" cy="9939338"/>
  <p:embeddedFontLst>
    <p:embeddedFont>
      <p:font typeface="ZEN角ゴシックNEW Bold" panose="020B0600070205080204" charset="-128"/>
      <p:regular r:id="rId6"/>
    </p:embeddedFont>
    <p:embeddedFont>
      <p:font typeface="BIZ UDPゴシック" panose="020B0400000000000000" pitchFamily="50" charset="-128"/>
      <p:regular r:id="rId7"/>
      <p:bold r:id="rId8"/>
    </p:embeddedFont>
    <p:embeddedFont>
      <p:font typeface="BIZ UDゴシック" panose="020B0400000000000000" pitchFamily="49" charset="-128"/>
      <p:regular r:id="rId9"/>
      <p:bold r:id="rId10"/>
    </p:embeddedFont>
    <p:embeddedFont>
      <p:font typeface="游ゴシック" panose="020B0400000000000000" pitchFamily="50" charset="-128"/>
      <p:regular r:id="rId11"/>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4F8"/>
    <a:srgbClr val="00CCFF"/>
    <a:srgbClr val="FF4500"/>
    <a:srgbClr val="FFD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94622" autoAdjust="0"/>
  </p:normalViewPr>
  <p:slideViewPr>
    <p:cSldViewPr>
      <p:cViewPr varScale="1">
        <p:scale>
          <a:sx n="40" d="100"/>
          <a:sy n="40" d="100"/>
        </p:scale>
        <p:origin x="2480" y="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heme" Target="theme/theme1.xml"/><Relationship Id="rId10"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8B43D97-6A4A-4B6F-B0A4-51F2DE28DC7A}" type="datetimeFigureOut">
              <a:rPr kumimoji="1" lang="ja-JP" altLang="en-US" smtClean="0"/>
              <a:t>2026/3/25</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17BBF06-C76D-4748-988F-A611EF23B931}" type="slidenum">
              <a:rPr kumimoji="1" lang="ja-JP" altLang="en-US" smtClean="0"/>
              <a:t>‹#›</a:t>
            </a:fld>
            <a:endParaRPr kumimoji="1" lang="ja-JP" altLang="en-US"/>
          </a:p>
        </p:txBody>
      </p:sp>
    </p:spTree>
    <p:extLst>
      <p:ext uri="{BB962C8B-B14F-4D97-AF65-F5344CB8AC3E}">
        <p14:creationId xmlns:p14="http://schemas.microsoft.com/office/powerpoint/2010/main" val="560377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E21E-4EBB-87E3-B6D6-416071B5B6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5E6DF2-ECF6-F1D3-2474-834E9686A8F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AA59ABD-9D56-B252-1463-C134422168B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D283993-B65A-960D-C57E-5A3C1AD06C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A134F5-96DF-4F75-8C0A-2C1A272BBAEF}"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142131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738" y="1750055"/>
            <a:ext cx="6423025" cy="3722888"/>
          </a:xfrm>
        </p:spPr>
        <p:txBody>
          <a:bodyPr anchor="b"/>
          <a:lstStyle>
            <a:lvl1pPr algn="ctr">
              <a:defRPr sz="4858"/>
            </a:lvl1pPr>
          </a:lstStyle>
          <a:p>
            <a:r>
              <a:rPr lang="ja-JP" altLang="en-US"/>
              <a:t>マスター タイトルの書式設定</a:t>
            </a:r>
            <a:endParaRPr lang="en-US" dirty="0"/>
          </a:p>
        </p:txBody>
      </p:sp>
      <p:sp>
        <p:nvSpPr>
          <p:cNvPr id="3" name="Subtitle 2"/>
          <p:cNvSpPr>
            <a:spLocks noGrp="1"/>
          </p:cNvSpPr>
          <p:nvPr>
            <p:ph type="subTitle" idx="1"/>
          </p:nvPr>
        </p:nvSpPr>
        <p:spPr>
          <a:xfrm>
            <a:off x="944563" y="5616511"/>
            <a:ext cx="5667375" cy="2581762"/>
          </a:xfrm>
        </p:spPr>
        <p:txBody>
          <a:bodyPr/>
          <a:lstStyle>
            <a:lvl1pPr marL="0" indent="0" algn="ctr">
              <a:buNone/>
              <a:defRPr sz="1943"/>
            </a:lvl1pPr>
            <a:lvl2pPr marL="370161" indent="0" algn="ctr">
              <a:buNone/>
              <a:defRPr sz="1619"/>
            </a:lvl2pPr>
            <a:lvl3pPr marL="740321" indent="0" algn="ctr">
              <a:buNone/>
              <a:defRPr sz="1457"/>
            </a:lvl3pPr>
            <a:lvl4pPr marL="1110482" indent="0" algn="ctr">
              <a:buNone/>
              <a:defRPr sz="1295"/>
            </a:lvl4pPr>
            <a:lvl5pPr marL="1480642" indent="0" algn="ctr">
              <a:buNone/>
              <a:defRPr sz="1295"/>
            </a:lvl5pPr>
            <a:lvl6pPr marL="1850803" indent="0" algn="ctr">
              <a:buNone/>
              <a:defRPr sz="1295"/>
            </a:lvl6pPr>
            <a:lvl7pPr marL="2220963" indent="0" algn="ctr">
              <a:buNone/>
              <a:defRPr sz="1295"/>
            </a:lvl7pPr>
            <a:lvl8pPr marL="2591124" indent="0" algn="ctr">
              <a:buNone/>
              <a:defRPr sz="1295"/>
            </a:lvl8pPr>
            <a:lvl9pPr marL="2961284" indent="0" algn="ctr">
              <a:buNone/>
              <a:defRPr sz="12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4144500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1089846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575" y="2665928"/>
            <a:ext cx="6517481" cy="4448156"/>
          </a:xfrm>
        </p:spPr>
        <p:txBody>
          <a:bodyPr anchor="b"/>
          <a:lstStyle>
            <a:lvl1pPr>
              <a:defRPr sz="485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575" y="7156165"/>
            <a:ext cx="6517481" cy="2339181"/>
          </a:xfrm>
        </p:spPr>
        <p:txBody>
          <a:bodyPr/>
          <a:lstStyle>
            <a:lvl1pPr marL="0" indent="0">
              <a:buNone/>
              <a:defRPr sz="1943">
                <a:solidFill>
                  <a:schemeClr val="tx1">
                    <a:tint val="82000"/>
                  </a:schemeClr>
                </a:solidFill>
              </a:defRPr>
            </a:lvl1pPr>
            <a:lvl2pPr marL="370161" indent="0">
              <a:buNone/>
              <a:defRPr sz="1619">
                <a:solidFill>
                  <a:schemeClr val="tx1">
                    <a:tint val="82000"/>
                  </a:schemeClr>
                </a:solidFill>
              </a:defRPr>
            </a:lvl2pPr>
            <a:lvl3pPr marL="740321" indent="0">
              <a:buNone/>
              <a:defRPr sz="1457">
                <a:solidFill>
                  <a:schemeClr val="tx1">
                    <a:tint val="82000"/>
                  </a:schemeClr>
                </a:solidFill>
              </a:defRPr>
            </a:lvl3pPr>
            <a:lvl4pPr marL="1110482" indent="0">
              <a:buNone/>
              <a:defRPr sz="1295">
                <a:solidFill>
                  <a:schemeClr val="tx1">
                    <a:tint val="82000"/>
                  </a:schemeClr>
                </a:solidFill>
              </a:defRPr>
            </a:lvl4pPr>
            <a:lvl5pPr marL="1480642" indent="0">
              <a:buNone/>
              <a:defRPr sz="1295">
                <a:solidFill>
                  <a:schemeClr val="tx1">
                    <a:tint val="82000"/>
                  </a:schemeClr>
                </a:solidFill>
              </a:defRPr>
            </a:lvl5pPr>
            <a:lvl6pPr marL="1850803" indent="0">
              <a:buNone/>
              <a:defRPr sz="1295">
                <a:solidFill>
                  <a:schemeClr val="tx1">
                    <a:tint val="82000"/>
                  </a:schemeClr>
                </a:solidFill>
              </a:defRPr>
            </a:lvl6pPr>
            <a:lvl7pPr marL="2220963" indent="0">
              <a:buNone/>
              <a:defRPr sz="1295">
                <a:solidFill>
                  <a:schemeClr val="tx1">
                    <a:tint val="82000"/>
                  </a:schemeClr>
                </a:solidFill>
              </a:defRPr>
            </a:lvl7pPr>
            <a:lvl8pPr marL="2591124" indent="0">
              <a:buNone/>
              <a:defRPr sz="1295">
                <a:solidFill>
                  <a:schemeClr val="tx1">
                    <a:tint val="82000"/>
                  </a:schemeClr>
                </a:solidFill>
              </a:defRPr>
            </a:lvl8pPr>
            <a:lvl9pPr marL="2961284" indent="0">
              <a:buNone/>
              <a:defRPr sz="1295">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3624677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510" y="2846623"/>
            <a:ext cx="3211513"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5478" y="2846623"/>
            <a:ext cx="3211513" cy="67848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1426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495" y="569327"/>
            <a:ext cx="6517481" cy="206689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495" y="2621370"/>
            <a:ext cx="3196753" cy="1284692"/>
          </a:xfrm>
        </p:spPr>
        <p:txBody>
          <a:bodyPr anchor="b"/>
          <a:lstStyle>
            <a:lvl1pPr marL="0" indent="0">
              <a:buNone/>
              <a:defRPr sz="1943" b="1"/>
            </a:lvl1pPr>
            <a:lvl2pPr marL="370161" indent="0">
              <a:buNone/>
              <a:defRPr sz="1619" b="1"/>
            </a:lvl2pPr>
            <a:lvl3pPr marL="740321" indent="0">
              <a:buNone/>
              <a:defRPr sz="1457" b="1"/>
            </a:lvl3pPr>
            <a:lvl4pPr marL="1110482" indent="0">
              <a:buNone/>
              <a:defRPr sz="1295" b="1"/>
            </a:lvl4pPr>
            <a:lvl5pPr marL="1480642" indent="0">
              <a:buNone/>
              <a:defRPr sz="1295" b="1"/>
            </a:lvl5pPr>
            <a:lvl6pPr marL="1850803" indent="0">
              <a:buNone/>
              <a:defRPr sz="1295" b="1"/>
            </a:lvl6pPr>
            <a:lvl7pPr marL="2220963" indent="0">
              <a:buNone/>
              <a:defRPr sz="1295" b="1"/>
            </a:lvl7pPr>
            <a:lvl8pPr marL="2591124" indent="0">
              <a:buNone/>
              <a:defRPr sz="1295" b="1"/>
            </a:lvl8pPr>
            <a:lvl9pPr marL="2961284" indent="0">
              <a:buNone/>
              <a:defRPr sz="1295" b="1"/>
            </a:lvl9pPr>
          </a:lstStyle>
          <a:p>
            <a:pPr lvl="0"/>
            <a:r>
              <a:rPr lang="ja-JP" altLang="en-US"/>
              <a:t>マスター テキストの書式設定</a:t>
            </a:r>
          </a:p>
        </p:txBody>
      </p:sp>
      <p:sp>
        <p:nvSpPr>
          <p:cNvPr id="4" name="Content Placeholder 3"/>
          <p:cNvSpPr>
            <a:spLocks noGrp="1"/>
          </p:cNvSpPr>
          <p:nvPr>
            <p:ph sz="half" idx="2"/>
          </p:nvPr>
        </p:nvSpPr>
        <p:spPr>
          <a:xfrm>
            <a:off x="520495" y="3906062"/>
            <a:ext cx="3196753"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5479" y="2621370"/>
            <a:ext cx="3212496" cy="1284692"/>
          </a:xfrm>
        </p:spPr>
        <p:txBody>
          <a:bodyPr anchor="b"/>
          <a:lstStyle>
            <a:lvl1pPr marL="0" indent="0">
              <a:buNone/>
              <a:defRPr sz="1943" b="1"/>
            </a:lvl1pPr>
            <a:lvl2pPr marL="370161" indent="0">
              <a:buNone/>
              <a:defRPr sz="1619" b="1"/>
            </a:lvl2pPr>
            <a:lvl3pPr marL="740321" indent="0">
              <a:buNone/>
              <a:defRPr sz="1457" b="1"/>
            </a:lvl3pPr>
            <a:lvl4pPr marL="1110482" indent="0">
              <a:buNone/>
              <a:defRPr sz="1295" b="1"/>
            </a:lvl4pPr>
            <a:lvl5pPr marL="1480642" indent="0">
              <a:buNone/>
              <a:defRPr sz="1295" b="1"/>
            </a:lvl5pPr>
            <a:lvl6pPr marL="1850803" indent="0">
              <a:buNone/>
              <a:defRPr sz="1295" b="1"/>
            </a:lvl6pPr>
            <a:lvl7pPr marL="2220963" indent="0">
              <a:buNone/>
              <a:defRPr sz="1295" b="1"/>
            </a:lvl7pPr>
            <a:lvl8pPr marL="2591124" indent="0">
              <a:buNone/>
              <a:defRPr sz="1295" b="1"/>
            </a:lvl8pPr>
            <a:lvl9pPr marL="2961284" indent="0">
              <a:buNone/>
              <a:defRPr sz="1295" b="1"/>
            </a:lvl9pPr>
          </a:lstStyle>
          <a:p>
            <a:pPr lvl="0"/>
            <a:r>
              <a:rPr lang="ja-JP" altLang="en-US"/>
              <a:t>マスター テキストの書式設定</a:t>
            </a:r>
          </a:p>
        </p:txBody>
      </p:sp>
      <p:sp>
        <p:nvSpPr>
          <p:cNvPr id="6" name="Content Placeholder 5"/>
          <p:cNvSpPr>
            <a:spLocks noGrp="1"/>
          </p:cNvSpPr>
          <p:nvPr>
            <p:ph sz="quarter" idx="4"/>
          </p:nvPr>
        </p:nvSpPr>
        <p:spPr>
          <a:xfrm>
            <a:off x="3825479" y="3906062"/>
            <a:ext cx="3212496" cy="574522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186953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300290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1708266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494" y="712893"/>
            <a:ext cx="2437168" cy="2495127"/>
          </a:xfrm>
        </p:spPr>
        <p:txBody>
          <a:bodyPr anchor="b"/>
          <a:lstStyle>
            <a:lvl1pPr>
              <a:defRPr sz="2591"/>
            </a:lvl1pPr>
          </a:lstStyle>
          <a:p>
            <a:r>
              <a:rPr lang="ja-JP" altLang="en-US"/>
              <a:t>マスター タイトルの書式設定</a:t>
            </a:r>
            <a:endParaRPr lang="en-US" dirty="0"/>
          </a:p>
        </p:txBody>
      </p:sp>
      <p:sp>
        <p:nvSpPr>
          <p:cNvPr id="3" name="Content Placeholder 2"/>
          <p:cNvSpPr>
            <a:spLocks noGrp="1"/>
          </p:cNvSpPr>
          <p:nvPr>
            <p:ph idx="1"/>
          </p:nvPr>
        </p:nvSpPr>
        <p:spPr>
          <a:xfrm>
            <a:off x="3212497" y="1539655"/>
            <a:ext cx="3825479" cy="7599245"/>
          </a:xfrm>
        </p:spPr>
        <p:txBody>
          <a:bodyPr/>
          <a:lstStyle>
            <a:lvl1pPr>
              <a:defRPr sz="2591"/>
            </a:lvl1pPr>
            <a:lvl2pPr>
              <a:defRPr sz="2267"/>
            </a:lvl2pPr>
            <a:lvl3pPr>
              <a:defRPr sz="1943"/>
            </a:lvl3pPr>
            <a:lvl4pPr>
              <a:defRPr sz="1619"/>
            </a:lvl4pPr>
            <a:lvl5pPr>
              <a:defRPr sz="1619"/>
            </a:lvl5pPr>
            <a:lvl6pPr>
              <a:defRPr sz="1619"/>
            </a:lvl6pPr>
            <a:lvl7pPr>
              <a:defRPr sz="1619"/>
            </a:lvl7pPr>
            <a:lvl8pPr>
              <a:defRPr sz="1619"/>
            </a:lvl8pPr>
            <a:lvl9pPr>
              <a:defRPr sz="161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494" y="3208020"/>
            <a:ext cx="2437168" cy="5943254"/>
          </a:xfrm>
        </p:spPr>
        <p:txBody>
          <a:bodyPr/>
          <a:lstStyle>
            <a:lvl1pPr marL="0" indent="0">
              <a:buNone/>
              <a:defRPr sz="1295"/>
            </a:lvl1pPr>
            <a:lvl2pPr marL="370161" indent="0">
              <a:buNone/>
              <a:defRPr sz="1133"/>
            </a:lvl2pPr>
            <a:lvl3pPr marL="740321" indent="0">
              <a:buNone/>
              <a:defRPr sz="972"/>
            </a:lvl3pPr>
            <a:lvl4pPr marL="1110482" indent="0">
              <a:buNone/>
              <a:defRPr sz="810"/>
            </a:lvl4pPr>
            <a:lvl5pPr marL="1480642" indent="0">
              <a:buNone/>
              <a:defRPr sz="810"/>
            </a:lvl5pPr>
            <a:lvl6pPr marL="1850803" indent="0">
              <a:buNone/>
              <a:defRPr sz="810"/>
            </a:lvl6pPr>
            <a:lvl7pPr marL="2220963" indent="0">
              <a:buNone/>
              <a:defRPr sz="810"/>
            </a:lvl7pPr>
            <a:lvl8pPr marL="2591124" indent="0">
              <a:buNone/>
              <a:defRPr sz="810"/>
            </a:lvl8pPr>
            <a:lvl9pPr marL="2961284" indent="0">
              <a:buNone/>
              <a:defRPr sz="81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263707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494" y="712893"/>
            <a:ext cx="2437168" cy="2495127"/>
          </a:xfrm>
        </p:spPr>
        <p:txBody>
          <a:bodyPr anchor="b"/>
          <a:lstStyle>
            <a:lvl1pPr>
              <a:defRPr sz="259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2497" y="1539655"/>
            <a:ext cx="3825479" cy="7599245"/>
          </a:xfrm>
        </p:spPr>
        <p:txBody>
          <a:bodyPr anchor="t"/>
          <a:lstStyle>
            <a:lvl1pPr marL="0" indent="0">
              <a:buNone/>
              <a:defRPr sz="2591"/>
            </a:lvl1pPr>
            <a:lvl2pPr marL="370161" indent="0">
              <a:buNone/>
              <a:defRPr sz="2267"/>
            </a:lvl2pPr>
            <a:lvl3pPr marL="740321" indent="0">
              <a:buNone/>
              <a:defRPr sz="1943"/>
            </a:lvl3pPr>
            <a:lvl4pPr marL="1110482" indent="0">
              <a:buNone/>
              <a:defRPr sz="1619"/>
            </a:lvl4pPr>
            <a:lvl5pPr marL="1480642" indent="0">
              <a:buNone/>
              <a:defRPr sz="1619"/>
            </a:lvl5pPr>
            <a:lvl6pPr marL="1850803" indent="0">
              <a:buNone/>
              <a:defRPr sz="1619"/>
            </a:lvl6pPr>
            <a:lvl7pPr marL="2220963" indent="0">
              <a:buNone/>
              <a:defRPr sz="1619"/>
            </a:lvl7pPr>
            <a:lvl8pPr marL="2591124" indent="0">
              <a:buNone/>
              <a:defRPr sz="1619"/>
            </a:lvl8pPr>
            <a:lvl9pPr marL="2961284" indent="0">
              <a:buNone/>
              <a:defRPr sz="161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494" y="3208020"/>
            <a:ext cx="2437168" cy="5943254"/>
          </a:xfrm>
        </p:spPr>
        <p:txBody>
          <a:bodyPr/>
          <a:lstStyle>
            <a:lvl1pPr marL="0" indent="0">
              <a:buNone/>
              <a:defRPr sz="1295"/>
            </a:lvl1pPr>
            <a:lvl2pPr marL="370161" indent="0">
              <a:buNone/>
              <a:defRPr sz="1133"/>
            </a:lvl2pPr>
            <a:lvl3pPr marL="740321" indent="0">
              <a:buNone/>
              <a:defRPr sz="972"/>
            </a:lvl3pPr>
            <a:lvl4pPr marL="1110482" indent="0">
              <a:buNone/>
              <a:defRPr sz="810"/>
            </a:lvl4pPr>
            <a:lvl5pPr marL="1480642" indent="0">
              <a:buNone/>
              <a:defRPr sz="810"/>
            </a:lvl5pPr>
            <a:lvl6pPr marL="1850803" indent="0">
              <a:buNone/>
              <a:defRPr sz="810"/>
            </a:lvl6pPr>
            <a:lvl7pPr marL="2220963" indent="0">
              <a:buNone/>
              <a:defRPr sz="810"/>
            </a:lvl7pPr>
            <a:lvl8pPr marL="2591124" indent="0">
              <a:buNone/>
              <a:defRPr sz="810"/>
            </a:lvl8pPr>
            <a:lvl9pPr marL="2961284" indent="0">
              <a:buNone/>
              <a:defRPr sz="81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1239568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646120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7621" y="569325"/>
            <a:ext cx="1629370" cy="9062162"/>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510" y="569325"/>
            <a:ext cx="4793655" cy="90621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F9EB65-EE87-4077-8FE4-047A80D2BF5C}" type="datetimeFigureOut">
              <a:rPr kumimoji="1" lang="ja-JP" altLang="en-US" smtClean="0"/>
              <a:t>2026/3/25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157866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511" y="569327"/>
            <a:ext cx="6517481" cy="206689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511" y="2846623"/>
            <a:ext cx="6517481" cy="678486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510" y="9911201"/>
            <a:ext cx="1700213" cy="569325"/>
          </a:xfrm>
          <a:prstGeom prst="rect">
            <a:avLst/>
          </a:prstGeom>
        </p:spPr>
        <p:txBody>
          <a:bodyPr vert="horz" lIns="91440" tIns="45720" rIns="91440" bIns="45720" rtlCol="0" anchor="ctr"/>
          <a:lstStyle>
            <a:lvl1pPr algn="l">
              <a:defRPr sz="972">
                <a:solidFill>
                  <a:schemeClr val="tx1">
                    <a:tint val="82000"/>
                  </a:schemeClr>
                </a:solidFill>
              </a:defRPr>
            </a:lvl1pPr>
          </a:lstStyle>
          <a:p>
            <a:fld id="{DDF9EB65-EE87-4077-8FE4-047A80D2BF5C}" type="datetimeFigureOut">
              <a:rPr kumimoji="1" lang="ja-JP" altLang="en-US" smtClean="0"/>
              <a:t>2026/3/25</a:t>
            </a:fld>
            <a:endParaRPr kumimoji="1" lang="ja-JP" altLang="en-US"/>
          </a:p>
        </p:txBody>
      </p:sp>
      <p:sp>
        <p:nvSpPr>
          <p:cNvPr id="5" name="Footer Placeholder 4"/>
          <p:cNvSpPr>
            <a:spLocks noGrp="1"/>
          </p:cNvSpPr>
          <p:nvPr>
            <p:ph type="ftr" sz="quarter" idx="3"/>
          </p:nvPr>
        </p:nvSpPr>
        <p:spPr>
          <a:xfrm>
            <a:off x="2503092" y="9911201"/>
            <a:ext cx="2550319" cy="569325"/>
          </a:xfrm>
          <a:prstGeom prst="rect">
            <a:avLst/>
          </a:prstGeom>
        </p:spPr>
        <p:txBody>
          <a:bodyPr vert="horz" lIns="91440" tIns="45720" rIns="91440" bIns="45720" rtlCol="0" anchor="ctr"/>
          <a:lstStyle>
            <a:lvl1pPr algn="ctr">
              <a:defRPr sz="97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6778" y="9911201"/>
            <a:ext cx="1700213" cy="569325"/>
          </a:xfrm>
          <a:prstGeom prst="rect">
            <a:avLst/>
          </a:prstGeom>
        </p:spPr>
        <p:txBody>
          <a:bodyPr vert="horz" lIns="91440" tIns="45720" rIns="91440" bIns="45720" rtlCol="0" anchor="ctr"/>
          <a:lstStyle>
            <a:lvl1pPr algn="r">
              <a:defRPr sz="972">
                <a:solidFill>
                  <a:schemeClr val="tx1">
                    <a:tint val="82000"/>
                  </a:schemeClr>
                </a:solidFill>
              </a:defRPr>
            </a:lvl1pPr>
          </a:lstStyle>
          <a:p>
            <a:fld id="{AC0FC468-1B94-45C6-B602-E98E4D928409}" type="slidenum">
              <a:rPr kumimoji="1" lang="ja-JP" altLang="en-US" smtClean="0"/>
              <a:t>‹#›</a:t>
            </a:fld>
            <a:endParaRPr kumimoji="1" lang="ja-JP" altLang="en-US"/>
          </a:p>
        </p:txBody>
      </p:sp>
    </p:spTree>
    <p:extLst>
      <p:ext uri="{BB962C8B-B14F-4D97-AF65-F5344CB8AC3E}">
        <p14:creationId xmlns:p14="http://schemas.microsoft.com/office/powerpoint/2010/main" val="2899768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40321" rtl="0" eaLnBrk="1" latinLnBrk="0" hangingPunct="1">
        <a:lnSpc>
          <a:spcPct val="90000"/>
        </a:lnSpc>
        <a:spcBef>
          <a:spcPct val="0"/>
        </a:spcBef>
        <a:buNone/>
        <a:defRPr kumimoji="1" sz="3562" kern="1200">
          <a:solidFill>
            <a:schemeClr val="tx1"/>
          </a:solidFill>
          <a:latin typeface="+mj-lt"/>
          <a:ea typeface="+mj-ea"/>
          <a:cs typeface="+mj-cs"/>
        </a:defRPr>
      </a:lvl1pPr>
    </p:titleStyle>
    <p:bodyStyle>
      <a:lvl1pPr marL="185080" indent="-185080" algn="l" defTabSz="740321" rtl="0" eaLnBrk="1" latinLnBrk="0" hangingPunct="1">
        <a:lnSpc>
          <a:spcPct val="90000"/>
        </a:lnSpc>
        <a:spcBef>
          <a:spcPts val="810"/>
        </a:spcBef>
        <a:buFont typeface="Arial" panose="020B0604020202020204" pitchFamily="34" charset="0"/>
        <a:buChar char="•"/>
        <a:defRPr kumimoji="1" sz="2267" kern="1200">
          <a:solidFill>
            <a:schemeClr val="tx1"/>
          </a:solidFill>
          <a:latin typeface="+mn-lt"/>
          <a:ea typeface="+mn-ea"/>
          <a:cs typeface="+mn-cs"/>
        </a:defRPr>
      </a:lvl1pPr>
      <a:lvl2pPr marL="555241" indent="-185080" algn="l" defTabSz="740321" rtl="0" eaLnBrk="1" latinLnBrk="0" hangingPunct="1">
        <a:lnSpc>
          <a:spcPct val="90000"/>
        </a:lnSpc>
        <a:spcBef>
          <a:spcPts val="405"/>
        </a:spcBef>
        <a:buFont typeface="Arial" panose="020B0604020202020204" pitchFamily="34" charset="0"/>
        <a:buChar char="•"/>
        <a:defRPr kumimoji="1" sz="1943" kern="1200">
          <a:solidFill>
            <a:schemeClr val="tx1"/>
          </a:solidFill>
          <a:latin typeface="+mn-lt"/>
          <a:ea typeface="+mn-ea"/>
          <a:cs typeface="+mn-cs"/>
        </a:defRPr>
      </a:lvl2pPr>
      <a:lvl3pPr marL="925401" indent="-185080" algn="l" defTabSz="740321" rtl="0" eaLnBrk="1" latinLnBrk="0" hangingPunct="1">
        <a:lnSpc>
          <a:spcPct val="90000"/>
        </a:lnSpc>
        <a:spcBef>
          <a:spcPts val="405"/>
        </a:spcBef>
        <a:buFont typeface="Arial" panose="020B0604020202020204" pitchFamily="34" charset="0"/>
        <a:buChar char="•"/>
        <a:defRPr kumimoji="1" sz="1619" kern="1200">
          <a:solidFill>
            <a:schemeClr val="tx1"/>
          </a:solidFill>
          <a:latin typeface="+mn-lt"/>
          <a:ea typeface="+mn-ea"/>
          <a:cs typeface="+mn-cs"/>
        </a:defRPr>
      </a:lvl3pPr>
      <a:lvl4pPr marL="1295562" indent="-185080" algn="l" defTabSz="740321"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4pPr>
      <a:lvl5pPr marL="1665722" indent="-185080" algn="l" defTabSz="740321"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5pPr>
      <a:lvl6pPr marL="2035883" indent="-185080" algn="l" defTabSz="740321"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6pPr>
      <a:lvl7pPr marL="2406044" indent="-185080" algn="l" defTabSz="740321"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7pPr>
      <a:lvl8pPr marL="2776204" indent="-185080" algn="l" defTabSz="740321"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8pPr>
      <a:lvl9pPr marL="3146365" indent="-185080" algn="l" defTabSz="740321"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9pPr>
    </p:bodyStyle>
    <p:otherStyle>
      <a:defPPr>
        <a:defRPr lang="en-US"/>
      </a:defPPr>
      <a:lvl1pPr marL="0" algn="l" defTabSz="740321" rtl="0" eaLnBrk="1" latinLnBrk="0" hangingPunct="1">
        <a:defRPr kumimoji="1" sz="1457" kern="1200">
          <a:solidFill>
            <a:schemeClr val="tx1"/>
          </a:solidFill>
          <a:latin typeface="+mn-lt"/>
          <a:ea typeface="+mn-ea"/>
          <a:cs typeface="+mn-cs"/>
        </a:defRPr>
      </a:lvl1pPr>
      <a:lvl2pPr marL="370161" algn="l" defTabSz="740321" rtl="0" eaLnBrk="1" latinLnBrk="0" hangingPunct="1">
        <a:defRPr kumimoji="1" sz="1457" kern="1200">
          <a:solidFill>
            <a:schemeClr val="tx1"/>
          </a:solidFill>
          <a:latin typeface="+mn-lt"/>
          <a:ea typeface="+mn-ea"/>
          <a:cs typeface="+mn-cs"/>
        </a:defRPr>
      </a:lvl2pPr>
      <a:lvl3pPr marL="740321" algn="l" defTabSz="740321" rtl="0" eaLnBrk="1" latinLnBrk="0" hangingPunct="1">
        <a:defRPr kumimoji="1" sz="1457" kern="1200">
          <a:solidFill>
            <a:schemeClr val="tx1"/>
          </a:solidFill>
          <a:latin typeface="+mn-lt"/>
          <a:ea typeface="+mn-ea"/>
          <a:cs typeface="+mn-cs"/>
        </a:defRPr>
      </a:lvl3pPr>
      <a:lvl4pPr marL="1110482" algn="l" defTabSz="740321" rtl="0" eaLnBrk="1" latinLnBrk="0" hangingPunct="1">
        <a:defRPr kumimoji="1" sz="1457" kern="1200">
          <a:solidFill>
            <a:schemeClr val="tx1"/>
          </a:solidFill>
          <a:latin typeface="+mn-lt"/>
          <a:ea typeface="+mn-ea"/>
          <a:cs typeface="+mn-cs"/>
        </a:defRPr>
      </a:lvl4pPr>
      <a:lvl5pPr marL="1480642" algn="l" defTabSz="740321" rtl="0" eaLnBrk="1" latinLnBrk="0" hangingPunct="1">
        <a:defRPr kumimoji="1" sz="1457" kern="1200">
          <a:solidFill>
            <a:schemeClr val="tx1"/>
          </a:solidFill>
          <a:latin typeface="+mn-lt"/>
          <a:ea typeface="+mn-ea"/>
          <a:cs typeface="+mn-cs"/>
        </a:defRPr>
      </a:lvl5pPr>
      <a:lvl6pPr marL="1850803" algn="l" defTabSz="740321" rtl="0" eaLnBrk="1" latinLnBrk="0" hangingPunct="1">
        <a:defRPr kumimoji="1" sz="1457" kern="1200">
          <a:solidFill>
            <a:schemeClr val="tx1"/>
          </a:solidFill>
          <a:latin typeface="+mn-lt"/>
          <a:ea typeface="+mn-ea"/>
          <a:cs typeface="+mn-cs"/>
        </a:defRPr>
      </a:lvl6pPr>
      <a:lvl7pPr marL="2220963" algn="l" defTabSz="740321" rtl="0" eaLnBrk="1" latinLnBrk="0" hangingPunct="1">
        <a:defRPr kumimoji="1" sz="1457" kern="1200">
          <a:solidFill>
            <a:schemeClr val="tx1"/>
          </a:solidFill>
          <a:latin typeface="+mn-lt"/>
          <a:ea typeface="+mn-ea"/>
          <a:cs typeface="+mn-cs"/>
        </a:defRPr>
      </a:lvl7pPr>
      <a:lvl8pPr marL="2591124" algn="l" defTabSz="740321" rtl="0" eaLnBrk="1" latinLnBrk="0" hangingPunct="1">
        <a:defRPr kumimoji="1" sz="1457" kern="1200">
          <a:solidFill>
            <a:schemeClr val="tx1"/>
          </a:solidFill>
          <a:latin typeface="+mn-lt"/>
          <a:ea typeface="+mn-ea"/>
          <a:cs typeface="+mn-cs"/>
        </a:defRPr>
      </a:lvl8pPr>
      <a:lvl9pPr marL="2961284" algn="l" defTabSz="740321" rtl="0" eaLnBrk="1" latinLnBrk="0" hangingPunct="1">
        <a:defRPr kumimoji="1" sz="14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a:extLst>
            <a:ext uri="{FF2B5EF4-FFF2-40B4-BE49-F238E27FC236}">
              <a16:creationId xmlns:a16="http://schemas.microsoft.com/office/drawing/2014/main" id="{1DC4EE33-E362-FB14-F6F3-411BB66B40B6}"/>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9C065229-4CC6-8665-8433-325883E31BAE}"/>
              </a:ext>
            </a:extLst>
          </p:cNvPr>
          <p:cNvSpPr>
            <a:spLocks/>
          </p:cNvSpPr>
          <p:nvPr/>
        </p:nvSpPr>
        <p:spPr>
          <a:xfrm>
            <a:off x="151302" y="244378"/>
            <a:ext cx="7246873" cy="10283921"/>
          </a:xfrm>
          <a:custGeom>
            <a:avLst/>
            <a:gdLst/>
            <a:ahLst/>
            <a:cxnLst/>
            <a:rect l="l" t="t" r="r" b="b"/>
            <a:pathLst>
              <a:path w="2828368" h="4146534">
                <a:moveTo>
                  <a:pt x="0" y="0"/>
                </a:moveTo>
                <a:lnTo>
                  <a:pt x="2828368" y="0"/>
                </a:lnTo>
                <a:lnTo>
                  <a:pt x="2828368" y="4146534"/>
                </a:lnTo>
                <a:lnTo>
                  <a:pt x="0" y="4146534"/>
                </a:lnTo>
                <a:close/>
              </a:path>
            </a:pathLst>
          </a:custGeom>
          <a:solidFill>
            <a:srgbClr val="E8F4F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2" name="図 11">
            <a:extLst>
              <a:ext uri="{FF2B5EF4-FFF2-40B4-BE49-F238E27FC236}">
                <a16:creationId xmlns:a16="http://schemas.microsoft.com/office/drawing/2014/main" id="{3D65AD81-D170-AE0D-EEB1-BC03FF2F0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78" y="6246991"/>
            <a:ext cx="6655519" cy="4437013"/>
          </a:xfrm>
          <a:prstGeom prst="rect">
            <a:avLst/>
          </a:prstGeom>
        </p:spPr>
      </p:pic>
      <p:sp>
        <p:nvSpPr>
          <p:cNvPr id="19" name="フリーフォーム: 図形 18">
            <a:extLst>
              <a:ext uri="{FF2B5EF4-FFF2-40B4-BE49-F238E27FC236}">
                <a16:creationId xmlns:a16="http://schemas.microsoft.com/office/drawing/2014/main" id="{88D80465-1B46-402F-F541-4F4D126E26E1}"/>
              </a:ext>
            </a:extLst>
          </p:cNvPr>
          <p:cNvSpPr/>
          <p:nvPr/>
        </p:nvSpPr>
        <p:spPr>
          <a:xfrm>
            <a:off x="761918" y="2526489"/>
            <a:ext cx="6246716" cy="1067611"/>
          </a:xfrm>
          <a:custGeom>
            <a:avLst/>
            <a:gdLst>
              <a:gd name="connsiteX0" fmla="*/ 0 w 5025499"/>
              <a:gd name="connsiteY0" fmla="*/ 0 h 900000"/>
              <a:gd name="connsiteX1" fmla="*/ 4575499 w 5025499"/>
              <a:gd name="connsiteY1" fmla="*/ 0 h 900000"/>
              <a:gd name="connsiteX2" fmla="*/ 5025499 w 5025499"/>
              <a:gd name="connsiteY2" fmla="*/ 450000 h 900000"/>
              <a:gd name="connsiteX3" fmla="*/ 4575499 w 5025499"/>
              <a:gd name="connsiteY3" fmla="*/ 900000 h 900000"/>
              <a:gd name="connsiteX4" fmla="*/ 0 w 5025499"/>
              <a:gd name="connsiteY4" fmla="*/ 900000 h 9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499" h="900000">
                <a:moveTo>
                  <a:pt x="0" y="0"/>
                </a:moveTo>
                <a:lnTo>
                  <a:pt x="4575499" y="0"/>
                </a:lnTo>
                <a:cubicBezTo>
                  <a:pt x="4824027" y="0"/>
                  <a:pt x="5025499" y="201472"/>
                  <a:pt x="5025499" y="450000"/>
                </a:cubicBezTo>
                <a:cubicBezTo>
                  <a:pt x="5025499" y="698528"/>
                  <a:pt x="4824027" y="900000"/>
                  <a:pt x="4575499" y="900000"/>
                </a:cubicBezTo>
                <a:lnTo>
                  <a:pt x="0" y="900000"/>
                </a:lnTo>
                <a:close/>
              </a:path>
            </a:pathLst>
          </a:custGeom>
          <a:solidFill>
            <a:schemeClr val="bg1"/>
          </a:solidFill>
          <a:ln w="19050">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2"/>
              </a:solidFill>
              <a:effectLst/>
              <a:uLnTx/>
              <a:uFillTx/>
              <a:latin typeface="Calibri"/>
              <a:ea typeface="ＭＳ Ｐゴシック" panose="020B0600070205080204" pitchFamily="50" charset="-128"/>
              <a:cs typeface="+mn-cs"/>
            </a:endParaRPr>
          </a:p>
        </p:txBody>
      </p:sp>
      <p:sp>
        <p:nvSpPr>
          <p:cNvPr id="9" name="TextBox 9">
            <a:extLst>
              <a:ext uri="{FF2B5EF4-FFF2-40B4-BE49-F238E27FC236}">
                <a16:creationId xmlns:a16="http://schemas.microsoft.com/office/drawing/2014/main" id="{9FFF542B-4157-E275-48E6-1B0B1834FDC7}"/>
              </a:ext>
            </a:extLst>
          </p:cNvPr>
          <p:cNvSpPr txBox="1"/>
          <p:nvPr/>
        </p:nvSpPr>
        <p:spPr>
          <a:xfrm>
            <a:off x="0" y="2016208"/>
            <a:ext cx="7556500" cy="369332"/>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rPr>
              <a:t>みなさまのご意見を募集します</a:t>
            </a:r>
            <a:endParaRPr kumimoji="0" lang="en-US" sz="24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endParaRPr>
          </a:p>
        </p:txBody>
      </p:sp>
      <p:sp>
        <p:nvSpPr>
          <p:cNvPr id="15" name="楕円 14">
            <a:extLst>
              <a:ext uri="{FF2B5EF4-FFF2-40B4-BE49-F238E27FC236}">
                <a16:creationId xmlns:a16="http://schemas.microsoft.com/office/drawing/2014/main" id="{7CF6189E-0762-2633-3AF3-E689E08BF0F8}"/>
              </a:ext>
            </a:extLst>
          </p:cNvPr>
          <p:cNvSpPr/>
          <p:nvPr/>
        </p:nvSpPr>
        <p:spPr>
          <a:xfrm>
            <a:off x="430647" y="2395500"/>
            <a:ext cx="1366403" cy="1351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2"/>
              </a:solidFill>
              <a:effectLst/>
              <a:uLnTx/>
              <a:uFillTx/>
              <a:latin typeface="Calibri"/>
              <a:ea typeface="ＭＳ Ｐゴシック" panose="020B0600070205080204" pitchFamily="50" charset="-128"/>
              <a:cs typeface="+mn-cs"/>
            </a:endParaRPr>
          </a:p>
        </p:txBody>
      </p:sp>
      <p:sp>
        <p:nvSpPr>
          <p:cNvPr id="20" name="TextBox 10">
            <a:extLst>
              <a:ext uri="{FF2B5EF4-FFF2-40B4-BE49-F238E27FC236}">
                <a16:creationId xmlns:a16="http://schemas.microsoft.com/office/drawing/2014/main" id="{C298C146-828C-9CA5-7E9A-C27AD5ED6C63}"/>
              </a:ext>
            </a:extLst>
          </p:cNvPr>
          <p:cNvSpPr txBox="1"/>
          <p:nvPr/>
        </p:nvSpPr>
        <p:spPr>
          <a:xfrm>
            <a:off x="527356" y="2705243"/>
            <a:ext cx="1172984" cy="73866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ZEN角ゴシックNEW Bold"/>
                <a:sym typeface="ZEN角ゴシックNEW Bold"/>
              </a:rPr>
              <a:t>募集</a:t>
            </a:r>
            <a:endParaRPr kumimoji="0" lang="en-US" altLang="ja-JP" sz="2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ZEN角ゴシックNEW Bold"/>
              <a:sym typeface="ZEN角ゴシックNEW 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ZEN角ゴシックNEW Bold"/>
                <a:sym typeface="ZEN角ゴシックNEW Bold"/>
              </a:rPr>
              <a:t>期間</a:t>
            </a:r>
            <a:endParaRPr kumimoji="0" lang="en-US" sz="24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ZEN角ゴシックNEW Bold"/>
              <a:sym typeface="ZEN角ゴシックNEW Bold"/>
            </a:endParaRPr>
          </a:p>
        </p:txBody>
      </p:sp>
      <p:sp>
        <p:nvSpPr>
          <p:cNvPr id="21" name="TextBox 13">
            <a:extLst>
              <a:ext uri="{FF2B5EF4-FFF2-40B4-BE49-F238E27FC236}">
                <a16:creationId xmlns:a16="http://schemas.microsoft.com/office/drawing/2014/main" id="{54ED80AD-9854-FC57-672E-2698F6D06D5E}"/>
              </a:ext>
            </a:extLst>
          </p:cNvPr>
          <p:cNvSpPr txBox="1"/>
          <p:nvPr/>
        </p:nvSpPr>
        <p:spPr>
          <a:xfrm>
            <a:off x="2319990" y="2651198"/>
            <a:ext cx="914400" cy="24622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202</a:t>
            </a:r>
            <a:r>
              <a:rPr kumimoji="0" lang="en-US" altLang="ja-JP" sz="16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6</a:t>
            </a:r>
            <a:r>
              <a:rPr kumimoji="0" lang="ja-JP" altLang="en-US" sz="14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年</a:t>
            </a:r>
            <a:endParaRPr kumimoji="0" lang="en-US" altLang="ja-JP" sz="16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endParaRPr>
          </a:p>
        </p:txBody>
      </p:sp>
      <p:sp>
        <p:nvSpPr>
          <p:cNvPr id="22" name="TextBox 13">
            <a:extLst>
              <a:ext uri="{FF2B5EF4-FFF2-40B4-BE49-F238E27FC236}">
                <a16:creationId xmlns:a16="http://schemas.microsoft.com/office/drawing/2014/main" id="{68EF9947-6F7F-CA1C-7218-AFF634ACDE2F}"/>
              </a:ext>
            </a:extLst>
          </p:cNvPr>
          <p:cNvSpPr txBox="1"/>
          <p:nvPr/>
        </p:nvSpPr>
        <p:spPr>
          <a:xfrm>
            <a:off x="2284460" y="2796564"/>
            <a:ext cx="1798590" cy="6155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3</a:t>
            </a:r>
            <a:r>
              <a:rPr kumimoji="0" lang="ja-JP" altLang="en-US" sz="24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月</a:t>
            </a:r>
            <a:r>
              <a:rPr lang="en-US" altLang="ja-JP" sz="4000" b="1" dirty="0">
                <a:solidFill>
                  <a:schemeClr val="tx2"/>
                </a:solidFill>
                <a:latin typeface="ZEN角ゴシックNEW Bold"/>
                <a:ea typeface="ZEN角ゴシックNEW Bold"/>
                <a:cs typeface="ZEN角ゴシックNEW Bold"/>
                <a:sym typeface="ZEN角ゴシックNEW Bold"/>
              </a:rPr>
              <a:t>25</a:t>
            </a:r>
            <a:r>
              <a:rPr kumimoji="0" lang="ja-JP" altLang="en-US" sz="24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日</a:t>
            </a:r>
            <a:endParaRPr kumimoji="0" lang="en-US" altLang="ja-JP" sz="18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endParaRPr>
          </a:p>
        </p:txBody>
      </p:sp>
      <p:sp>
        <p:nvSpPr>
          <p:cNvPr id="23" name="楕円 22">
            <a:extLst>
              <a:ext uri="{FF2B5EF4-FFF2-40B4-BE49-F238E27FC236}">
                <a16:creationId xmlns:a16="http://schemas.microsoft.com/office/drawing/2014/main" id="{D00A64D6-C16B-E97B-1A0D-CABEB0FF8E88}"/>
              </a:ext>
            </a:extLst>
          </p:cNvPr>
          <p:cNvSpPr/>
          <p:nvPr/>
        </p:nvSpPr>
        <p:spPr>
          <a:xfrm>
            <a:off x="3574053" y="2992835"/>
            <a:ext cx="342000" cy="34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bg1"/>
                </a:solidFill>
                <a:effectLst/>
                <a:uLnTx/>
                <a:uFillTx/>
                <a:latin typeface="ZEN角ゴシックNEW Bold" panose="020B0600070205080204" charset="-128"/>
                <a:ea typeface="ZEN角ゴシックNEW Bold" panose="020B0600070205080204" charset="-128"/>
                <a:cs typeface="+mn-cs"/>
              </a:rPr>
              <a:t>水</a:t>
            </a:r>
          </a:p>
        </p:txBody>
      </p:sp>
      <p:sp>
        <p:nvSpPr>
          <p:cNvPr id="24" name="TextBox 13">
            <a:extLst>
              <a:ext uri="{FF2B5EF4-FFF2-40B4-BE49-F238E27FC236}">
                <a16:creationId xmlns:a16="http://schemas.microsoft.com/office/drawing/2014/main" id="{21BBABA9-AD5A-499F-0721-0B4E7E1A9B21}"/>
              </a:ext>
            </a:extLst>
          </p:cNvPr>
          <p:cNvSpPr txBox="1"/>
          <p:nvPr/>
        </p:nvSpPr>
        <p:spPr>
          <a:xfrm>
            <a:off x="4531564" y="2651197"/>
            <a:ext cx="914400" cy="24622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2026</a:t>
            </a:r>
            <a:r>
              <a:rPr kumimoji="0" lang="ja-JP" altLang="en-US" sz="16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年</a:t>
            </a:r>
            <a:endParaRPr kumimoji="0" lang="en-US" altLang="ja-JP" sz="16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endParaRPr>
          </a:p>
        </p:txBody>
      </p:sp>
      <p:sp>
        <p:nvSpPr>
          <p:cNvPr id="25" name="TextBox 13">
            <a:extLst>
              <a:ext uri="{FF2B5EF4-FFF2-40B4-BE49-F238E27FC236}">
                <a16:creationId xmlns:a16="http://schemas.microsoft.com/office/drawing/2014/main" id="{322BD390-53B4-675F-A2CF-A0587EA8261E}"/>
              </a:ext>
            </a:extLst>
          </p:cNvPr>
          <p:cNvSpPr txBox="1"/>
          <p:nvPr/>
        </p:nvSpPr>
        <p:spPr>
          <a:xfrm>
            <a:off x="4494260" y="2796564"/>
            <a:ext cx="1798590" cy="6155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40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4</a:t>
            </a:r>
            <a:r>
              <a:rPr kumimoji="0" lang="ja-JP" altLang="en-US" sz="24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月</a:t>
            </a:r>
            <a:r>
              <a:rPr lang="en-US" altLang="ja-JP" sz="4000" b="1" dirty="0">
                <a:solidFill>
                  <a:schemeClr val="tx2"/>
                </a:solidFill>
                <a:latin typeface="ZEN角ゴシックNEW Bold"/>
                <a:ea typeface="ZEN角ゴシックNEW Bold"/>
                <a:cs typeface="ZEN角ゴシックNEW Bold"/>
                <a:sym typeface="ZEN角ゴシックNEW Bold"/>
              </a:rPr>
              <a:t>24</a:t>
            </a:r>
            <a:r>
              <a:rPr kumimoji="0" lang="ja-JP" altLang="en-US" sz="24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rPr>
              <a:t>日</a:t>
            </a:r>
            <a:endParaRPr kumimoji="0" lang="en-US" altLang="ja-JP" sz="1800" b="1" i="0" u="none" strike="noStrike" kern="1200" cap="none" spc="0" normalizeH="0" baseline="0" noProof="0" dirty="0">
              <a:ln>
                <a:noFill/>
              </a:ln>
              <a:solidFill>
                <a:schemeClr val="tx2"/>
              </a:solidFill>
              <a:effectLst/>
              <a:uLnTx/>
              <a:uFillTx/>
              <a:latin typeface="ZEN角ゴシックNEW Bold"/>
              <a:ea typeface="ZEN角ゴシックNEW Bold"/>
              <a:cs typeface="ZEN角ゴシックNEW Bold"/>
              <a:sym typeface="ZEN角ゴシックNEW Bold"/>
            </a:endParaRPr>
          </a:p>
        </p:txBody>
      </p:sp>
      <p:sp>
        <p:nvSpPr>
          <p:cNvPr id="26" name="楕円 25">
            <a:extLst>
              <a:ext uri="{FF2B5EF4-FFF2-40B4-BE49-F238E27FC236}">
                <a16:creationId xmlns:a16="http://schemas.microsoft.com/office/drawing/2014/main" id="{BD818A07-8CB0-9FD5-4B65-B64EF870D955}"/>
              </a:ext>
            </a:extLst>
          </p:cNvPr>
          <p:cNvSpPr/>
          <p:nvPr/>
        </p:nvSpPr>
        <p:spPr>
          <a:xfrm>
            <a:off x="5539761" y="2992835"/>
            <a:ext cx="342000" cy="342000"/>
          </a:xfrm>
          <a:prstGeom prst="ellipse">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bg1"/>
                </a:solidFill>
                <a:latin typeface="ZEN角ゴシックNEW Bold" panose="020B0600070205080204" charset="-128"/>
                <a:ea typeface="ZEN角ゴシックNEW Bold" panose="020B0600070205080204" charset="-128"/>
              </a:rPr>
              <a:t>金</a:t>
            </a:r>
            <a:endParaRPr kumimoji="1" lang="ja-JP" altLang="en-US" sz="1800" b="0" i="0" u="none" strike="noStrike" kern="1200" cap="none" spc="0" normalizeH="0" baseline="0" noProof="0" dirty="0">
              <a:ln>
                <a:noFill/>
              </a:ln>
              <a:solidFill>
                <a:schemeClr val="bg1"/>
              </a:solidFill>
              <a:effectLst/>
              <a:uLnTx/>
              <a:uFillTx/>
              <a:latin typeface="ZEN角ゴシックNEW Bold" panose="020B0600070205080204" charset="-128"/>
              <a:ea typeface="ZEN角ゴシックNEW Bold" panose="020B0600070205080204" charset="-128"/>
              <a:cs typeface="+mn-cs"/>
            </a:endParaRPr>
          </a:p>
        </p:txBody>
      </p:sp>
      <p:sp>
        <p:nvSpPr>
          <p:cNvPr id="27" name="TextBox 13">
            <a:extLst>
              <a:ext uri="{FF2B5EF4-FFF2-40B4-BE49-F238E27FC236}">
                <a16:creationId xmlns:a16="http://schemas.microsoft.com/office/drawing/2014/main" id="{3FFC1DFB-F927-05D0-2871-EFDEF6032F24}"/>
              </a:ext>
            </a:extLst>
          </p:cNvPr>
          <p:cNvSpPr txBox="1"/>
          <p:nvPr/>
        </p:nvSpPr>
        <p:spPr>
          <a:xfrm>
            <a:off x="4029315" y="2903948"/>
            <a:ext cx="401540" cy="4308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ZEN角ゴシックNEW Bold"/>
                <a:sym typeface="ZEN角ゴシックNEW Bold"/>
              </a:rPr>
              <a:t>～</a:t>
            </a:r>
            <a:endParaRPr kumimoji="0" lang="en-US" altLang="ja-JP" sz="2000" b="1" i="0" u="none" strike="noStrike" kern="1200" cap="none" spc="0" normalizeH="0" baseline="0" noProof="0" dirty="0">
              <a:ln>
                <a:noFill/>
              </a:ln>
              <a:solidFill>
                <a:schemeClr val="tx2"/>
              </a:solidFill>
              <a:effectLst/>
              <a:uLnTx/>
              <a:uFillTx/>
              <a:latin typeface="BIZ UDPゴシック" panose="020B0400000000000000" pitchFamily="50" charset="-128"/>
              <a:ea typeface="BIZ UDPゴシック" panose="020B0400000000000000" pitchFamily="50" charset="-128"/>
              <a:cs typeface="ZEN角ゴシックNEW Bold"/>
              <a:sym typeface="ZEN角ゴシックNEW Bold"/>
            </a:endParaRPr>
          </a:p>
        </p:txBody>
      </p:sp>
      <p:sp>
        <p:nvSpPr>
          <p:cNvPr id="28" name="フローチャート: 代替処理 27">
            <a:extLst>
              <a:ext uri="{FF2B5EF4-FFF2-40B4-BE49-F238E27FC236}">
                <a16:creationId xmlns:a16="http://schemas.microsoft.com/office/drawing/2014/main" id="{679586A0-13E4-C891-50C4-FE9BEE886B09}"/>
              </a:ext>
            </a:extLst>
          </p:cNvPr>
          <p:cNvSpPr/>
          <p:nvPr/>
        </p:nvSpPr>
        <p:spPr>
          <a:xfrm>
            <a:off x="402761" y="9994584"/>
            <a:ext cx="740499" cy="369332"/>
          </a:xfrm>
          <a:prstGeom prst="flowChartAlternateProcess">
            <a:avLst/>
          </a:prstGeom>
          <a:solidFill>
            <a:schemeClr val="tx2">
              <a:lumMod val="60000"/>
              <a:lumOff val="4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問合せ</a:t>
            </a:r>
          </a:p>
        </p:txBody>
      </p:sp>
      <p:sp>
        <p:nvSpPr>
          <p:cNvPr id="29" name="テキスト ボックス 28">
            <a:extLst>
              <a:ext uri="{FF2B5EF4-FFF2-40B4-BE49-F238E27FC236}">
                <a16:creationId xmlns:a16="http://schemas.microsoft.com/office/drawing/2014/main" id="{D742898E-515E-5264-B0D4-C5E456EB8F13}"/>
              </a:ext>
            </a:extLst>
          </p:cNvPr>
          <p:cNvSpPr txBox="1"/>
          <p:nvPr/>
        </p:nvSpPr>
        <p:spPr>
          <a:xfrm>
            <a:off x="1143260" y="9918700"/>
            <a:ext cx="7010016" cy="4924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静岡市役所 総合政策局 企画課 政策企画・総務係　 ℡</a:t>
            </a:r>
            <a:r>
              <a:rPr kumimoji="1" lang="en-US" altLang="ja-JP" sz="14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054</a:t>
            </a:r>
            <a:r>
              <a:rPr kumimoji="1" lang="ja-JP" altLang="en-US" sz="14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4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221-1002</a:t>
            </a:r>
          </a:p>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※2026</a:t>
            </a:r>
            <a:r>
              <a:rPr kumimoji="1" lang="ja-JP" altLang="en-US" sz="12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4</a:t>
            </a:r>
            <a:r>
              <a:rPr kumimoji="1" lang="ja-JP" altLang="en-US" sz="1200" b="1" i="0" u="none" strike="noStrike" kern="1200" cap="none" spc="0" normalizeH="0" baseline="0" noProof="0" dirty="0">
                <a:ln>
                  <a:noFill/>
                </a:ln>
                <a:solidFill>
                  <a:schemeClr val="tx2">
                    <a:lumMod val="75000"/>
                  </a:schemeClr>
                </a:solidFill>
                <a:effectLst/>
                <a:uLnTx/>
                <a:uFillTx/>
                <a:latin typeface="BIZ UDPゴシック" panose="020B0400000000000000" pitchFamily="50" charset="-128"/>
                <a:ea typeface="BIZ UDPゴシック" panose="020B0400000000000000" pitchFamily="50" charset="-128"/>
                <a:cs typeface="+mn-cs"/>
              </a:rPr>
              <a:t>月１日から課名が「総合政策課」に変わります。電話番号は変わりません。</a:t>
            </a:r>
          </a:p>
        </p:txBody>
      </p:sp>
      <p:sp>
        <p:nvSpPr>
          <p:cNvPr id="32" name="テキスト ボックス 31">
            <a:extLst>
              <a:ext uri="{FF2B5EF4-FFF2-40B4-BE49-F238E27FC236}">
                <a16:creationId xmlns:a16="http://schemas.microsoft.com/office/drawing/2014/main" id="{6A622DE3-EFD2-A2F7-5687-759DE584E7CF}"/>
              </a:ext>
            </a:extLst>
          </p:cNvPr>
          <p:cNvSpPr txBox="1"/>
          <p:nvPr/>
        </p:nvSpPr>
        <p:spPr>
          <a:xfrm>
            <a:off x="402761" y="478672"/>
            <a:ext cx="6728289" cy="1496203"/>
          </a:xfrm>
          <a:prstGeom prst="roundRect">
            <a:avLst>
              <a:gd name="adj" fmla="val 11226"/>
            </a:avLst>
          </a:prstGeom>
          <a:solidFill>
            <a:schemeClr val="bg1"/>
          </a:solidFill>
          <a:ln w="19050">
            <a:noFill/>
          </a:ln>
        </p:spPr>
        <p:txBody>
          <a:bodyPr wrap="square" lIns="0" tIns="0" rIns="0" bIns="0" rtlCol="0" anchor="ctr" anchorCtr="0">
            <a:noAutofit/>
          </a:bodyPr>
          <a:lstStyle/>
          <a:p>
            <a:pPr algn="ctr"/>
            <a:r>
              <a:rPr kumimoji="1" lang="ja-JP" altLang="en-US" sz="2800" b="1" dirty="0">
                <a:solidFill>
                  <a:schemeClr val="tx2"/>
                </a:solidFill>
                <a:latin typeface="BIZ UDゴシック" panose="020B0400000000000000" pitchFamily="49" charset="-128"/>
                <a:ea typeface="BIZ UDゴシック" panose="020B0400000000000000" pitchFamily="49" charset="-128"/>
              </a:rPr>
              <a:t>生涯学習のサービス内容及び提供場所</a:t>
            </a:r>
            <a:br>
              <a:rPr kumimoji="1" lang="ja-JP" altLang="en-US" sz="2800" b="1" dirty="0">
                <a:solidFill>
                  <a:schemeClr val="tx2"/>
                </a:solidFill>
                <a:latin typeface="BIZ UDゴシック" panose="020B0400000000000000" pitchFamily="49" charset="-128"/>
                <a:ea typeface="BIZ UDゴシック" panose="020B0400000000000000" pitchFamily="49" charset="-128"/>
              </a:rPr>
            </a:br>
            <a:r>
              <a:rPr kumimoji="1" lang="ja-JP" altLang="en-US" sz="2800" b="1" dirty="0">
                <a:solidFill>
                  <a:schemeClr val="tx2"/>
                </a:solidFill>
                <a:latin typeface="BIZ UDゴシック" panose="020B0400000000000000" pitchFamily="49" charset="-128"/>
                <a:ea typeface="BIZ UDゴシック" panose="020B0400000000000000" pitchFamily="49" charset="-128"/>
              </a:rPr>
              <a:t>に係る最適化の方向性（案）について</a:t>
            </a:r>
          </a:p>
        </p:txBody>
      </p:sp>
      <p:sp>
        <p:nvSpPr>
          <p:cNvPr id="4" name="正方形/長方形 3">
            <a:extLst>
              <a:ext uri="{FF2B5EF4-FFF2-40B4-BE49-F238E27FC236}">
                <a16:creationId xmlns:a16="http://schemas.microsoft.com/office/drawing/2014/main" id="{C2D2D69E-431D-F756-E29D-170CD87AB4EF}"/>
              </a:ext>
            </a:extLst>
          </p:cNvPr>
          <p:cNvSpPr/>
          <p:nvPr/>
        </p:nvSpPr>
        <p:spPr>
          <a:xfrm>
            <a:off x="477911" y="3983522"/>
            <a:ext cx="6577987" cy="20275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ts val="17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　静岡市では、これまで生涯学習施設等で提供してきた生涯学習のサービスについて、公平性や全体最適の観点から最適化の方向性を検討しています。</a:t>
            </a:r>
          </a:p>
          <a:p>
            <a:pPr>
              <a:lnSpc>
                <a:spcPts val="1700"/>
              </a:lnSpc>
            </a:pPr>
            <a:r>
              <a:rPr kumimoji="1" lang="ja-JP" altLang="en-US" sz="1400" dirty="0">
                <a:solidFill>
                  <a:schemeClr val="tx1"/>
                </a:solidFill>
                <a:latin typeface="BIZ UDゴシック" panose="020B0400000000000000" pitchFamily="49" charset="-128"/>
                <a:ea typeface="BIZ UDゴシック" panose="020B0400000000000000" pitchFamily="49" charset="-128"/>
              </a:rPr>
              <a:t>「市民の豊かな生活の実現」と「地域力の向上」に資するサービスを構築するとともに、「誰もが満足して利用しやすく」、「利用者間の利用機会の公平性がある」サービス提供体制とすることで、その成果を適切に活かすことができる、市民の力による地域づくりを促進したいと考えています。</a:t>
            </a:r>
            <a:endParaRPr kumimoji="1" lang="en-US" altLang="ja-JP" sz="1400">
              <a:solidFill>
                <a:schemeClr val="tx1"/>
              </a:solidFill>
              <a:latin typeface="BIZ UDゴシック" panose="020B0400000000000000" pitchFamily="49" charset="-128"/>
              <a:ea typeface="BIZ UDゴシック" panose="020B0400000000000000" pitchFamily="49" charset="-128"/>
            </a:endParaRPr>
          </a:p>
          <a:p>
            <a:pPr>
              <a:lnSpc>
                <a:spcPts val="1700"/>
              </a:lnSpc>
            </a:pPr>
            <a:r>
              <a:rPr kumimoji="1" lang="ja-JP" altLang="en-US" sz="1400">
                <a:solidFill>
                  <a:schemeClr val="tx1"/>
                </a:solidFill>
                <a:latin typeface="BIZ UDゴシック" panose="020B0400000000000000" pitchFamily="49" charset="-128"/>
                <a:ea typeface="BIZ UDゴシック" panose="020B0400000000000000" pitchFamily="49" charset="-128"/>
              </a:rPr>
              <a:t>　</a:t>
            </a:r>
            <a:r>
              <a:rPr kumimoji="1" lang="ja-JP" altLang="en-US" sz="1400" dirty="0">
                <a:solidFill>
                  <a:schemeClr val="tx1"/>
                </a:solidFill>
                <a:latin typeface="BIZ UDゴシック" panose="020B0400000000000000" pitchFamily="49" charset="-128"/>
                <a:ea typeface="BIZ UDゴシック" panose="020B0400000000000000" pitchFamily="49" charset="-128"/>
              </a:rPr>
              <a:t>そのため、どんな講座の内容がよいのか、どうすればだれもが利用しやすい施設になるのかなどの案をまとめましたので、皆さんのご意見をぜひお聞かせください。</a:t>
            </a:r>
          </a:p>
        </p:txBody>
      </p:sp>
      <p:sp>
        <p:nvSpPr>
          <p:cNvPr id="2" name="TextBox 9">
            <a:extLst>
              <a:ext uri="{FF2B5EF4-FFF2-40B4-BE49-F238E27FC236}">
                <a16:creationId xmlns:a16="http://schemas.microsoft.com/office/drawing/2014/main" id="{525B789C-448B-4C07-6B04-5A2C44BA4B91}"/>
              </a:ext>
            </a:extLst>
          </p:cNvPr>
          <p:cNvSpPr txBox="1"/>
          <p:nvPr/>
        </p:nvSpPr>
        <p:spPr>
          <a:xfrm>
            <a:off x="1568450" y="6138629"/>
            <a:ext cx="1805109" cy="30777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rPr>
              <a:t>「ライフステージ」と「取り巻く環境」に応じた学び</a:t>
            </a:r>
            <a:endParaRPr kumimoji="0" 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endParaRPr>
          </a:p>
        </p:txBody>
      </p:sp>
      <p:sp>
        <p:nvSpPr>
          <p:cNvPr id="5" name="TextBox 9">
            <a:extLst>
              <a:ext uri="{FF2B5EF4-FFF2-40B4-BE49-F238E27FC236}">
                <a16:creationId xmlns:a16="http://schemas.microsoft.com/office/drawing/2014/main" id="{B32527FC-0E29-65B8-8506-B9A3B9F0BD7F}"/>
              </a:ext>
            </a:extLst>
          </p:cNvPr>
          <p:cNvSpPr txBox="1"/>
          <p:nvPr/>
        </p:nvSpPr>
        <p:spPr>
          <a:xfrm>
            <a:off x="4029315" y="6138628"/>
            <a:ext cx="1656563" cy="30777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rPr>
              <a:t>学んだことを活動に活かすことのできる支援</a:t>
            </a:r>
            <a:endParaRPr kumimoji="0" 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endParaRPr>
          </a:p>
        </p:txBody>
      </p:sp>
      <p:sp>
        <p:nvSpPr>
          <p:cNvPr id="6" name="TextBox 9">
            <a:extLst>
              <a:ext uri="{FF2B5EF4-FFF2-40B4-BE49-F238E27FC236}">
                <a16:creationId xmlns:a16="http://schemas.microsoft.com/office/drawing/2014/main" id="{72A09021-C2C4-8967-C4B2-2BDAE1819360}"/>
              </a:ext>
            </a:extLst>
          </p:cNvPr>
          <p:cNvSpPr txBox="1"/>
          <p:nvPr/>
        </p:nvSpPr>
        <p:spPr>
          <a:xfrm>
            <a:off x="3916053" y="9557778"/>
            <a:ext cx="1656563" cy="30777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rPr>
              <a:t>学びや活動の「場」となる</a:t>
            </a:r>
            <a:endParaRPr kumimoji="0" lang="en-US" altLang="ja-JP"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rPr>
              <a:t>貸室をもっと使いやすく</a:t>
            </a:r>
            <a:endParaRPr kumimoji="0" 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endParaRPr>
          </a:p>
        </p:txBody>
      </p:sp>
      <p:sp>
        <p:nvSpPr>
          <p:cNvPr id="7" name="TextBox 9">
            <a:extLst>
              <a:ext uri="{FF2B5EF4-FFF2-40B4-BE49-F238E27FC236}">
                <a16:creationId xmlns:a16="http://schemas.microsoft.com/office/drawing/2014/main" id="{B0615689-3202-78BA-F545-410B2EF7764A}"/>
              </a:ext>
            </a:extLst>
          </p:cNvPr>
          <p:cNvSpPr txBox="1"/>
          <p:nvPr/>
        </p:nvSpPr>
        <p:spPr>
          <a:xfrm>
            <a:off x="1565766" y="9557777"/>
            <a:ext cx="1656563" cy="30777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rPr>
              <a:t>どこにいても身近に「場」がある環境づくり</a:t>
            </a:r>
            <a:endParaRPr kumimoji="0" lang="en-US" sz="1000" b="1" i="0" u="none" strike="noStrike" kern="1200" cap="none" spc="0" normalizeH="0" baseline="0" noProof="0" dirty="0">
              <a:ln>
                <a:noFill/>
              </a:ln>
              <a:solidFill>
                <a:schemeClr val="tx2"/>
              </a:solidFill>
              <a:effectLst/>
              <a:uLnTx/>
              <a:uFillTx/>
              <a:latin typeface="BIZ UDゴシック" panose="020B0400000000000000" pitchFamily="49" charset="-128"/>
              <a:ea typeface="BIZ UDゴシック" panose="020B0400000000000000" pitchFamily="49" charset="-128"/>
              <a:cs typeface="セザンヌ Semi-Bold"/>
              <a:sym typeface="セザンヌ Semi-Bold"/>
            </a:endParaRPr>
          </a:p>
        </p:txBody>
      </p:sp>
    </p:spTree>
    <p:extLst>
      <p:ext uri="{BB962C8B-B14F-4D97-AF65-F5344CB8AC3E}">
        <p14:creationId xmlns:p14="http://schemas.microsoft.com/office/powerpoint/2010/main" val="79301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8B422-2D91-29C4-A7FF-B0578119B05C}"/>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B485F08-3E22-1FDF-7CBE-A6E520C761EB}"/>
              </a:ext>
            </a:extLst>
          </p:cNvPr>
          <p:cNvSpPr txBox="1"/>
          <p:nvPr/>
        </p:nvSpPr>
        <p:spPr>
          <a:xfrm>
            <a:off x="76689" y="61604"/>
            <a:ext cx="7403122" cy="615553"/>
          </a:xfrm>
          <a:prstGeom prst="rect">
            <a:avLst/>
          </a:prstGeom>
          <a:noFill/>
        </p:spPr>
        <p:txBody>
          <a:bodyPr wrap="square">
            <a:spAutoFit/>
          </a:bodyPr>
          <a:lstStyle/>
          <a:p>
            <a:pPr algn="ctr" defTabSz="493547"/>
            <a:r>
              <a:rPr lang="ja-JP" altLang="en-US" sz="1600" b="1" dirty="0">
                <a:solidFill>
                  <a:prstClr val="black">
                    <a:lumMod val="85000"/>
                    <a:lumOff val="15000"/>
                  </a:prstClr>
                </a:solidFill>
                <a:uFill>
                  <a:solidFill>
                    <a:srgbClr val="002060"/>
                  </a:solidFill>
                </a:uFill>
                <a:latin typeface="BIZ UDPゴシック" panose="020B0400000000000000" pitchFamily="50" charset="-128"/>
                <a:ea typeface="BIZ UDPゴシック" panose="020B0400000000000000" pitchFamily="50" charset="-128"/>
              </a:rPr>
              <a:t>生涯学習のサービス内容及び提供場所の最適化方針（案）に関する</a:t>
            </a:r>
            <a:endParaRPr lang="en-US" altLang="ja-JP" sz="1600" b="1" dirty="0">
              <a:solidFill>
                <a:prstClr val="black">
                  <a:lumMod val="85000"/>
                  <a:lumOff val="15000"/>
                </a:prstClr>
              </a:solidFill>
              <a:uFill>
                <a:solidFill>
                  <a:srgbClr val="002060"/>
                </a:solidFill>
              </a:uFill>
              <a:latin typeface="BIZ UDPゴシック" panose="020B0400000000000000" pitchFamily="50" charset="-128"/>
              <a:ea typeface="BIZ UDPゴシック" panose="020B0400000000000000" pitchFamily="50" charset="-128"/>
            </a:endParaRPr>
          </a:p>
          <a:p>
            <a:pPr algn="ctr" defTabSz="493547"/>
            <a:r>
              <a:rPr lang="ja-JP" altLang="en-US" b="1" dirty="0">
                <a:solidFill>
                  <a:prstClr val="black">
                    <a:lumMod val="85000"/>
                    <a:lumOff val="15000"/>
                  </a:prstClr>
                </a:solidFill>
                <a:uFill>
                  <a:solidFill>
                    <a:srgbClr val="002060"/>
                  </a:solidFill>
                </a:uFill>
                <a:latin typeface="BIZ UDPゴシック" panose="020B0400000000000000" pitchFamily="50" charset="-128"/>
                <a:ea typeface="BIZ UDPゴシック" panose="020B0400000000000000" pitchFamily="50" charset="-128"/>
              </a:rPr>
              <a:t>意見応募用紙</a:t>
            </a:r>
            <a:endParaRPr lang="en-US" altLang="ja-JP" b="1" dirty="0">
              <a:solidFill>
                <a:prstClr val="black">
                  <a:lumMod val="85000"/>
                  <a:lumOff val="15000"/>
                </a:prstClr>
              </a:solidFill>
              <a:uFill>
                <a:solidFill>
                  <a:srgbClr val="002060"/>
                </a:solidFill>
              </a:uFill>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D560E904-428E-692D-D00F-1792E7633643}"/>
              </a:ext>
            </a:extLst>
          </p:cNvPr>
          <p:cNvSpPr>
            <a:spLocks noChangeArrowheads="1"/>
          </p:cNvSpPr>
          <p:nvPr/>
        </p:nvSpPr>
        <p:spPr bwMode="auto">
          <a:xfrm>
            <a:off x="148416" y="6457298"/>
            <a:ext cx="7184253" cy="102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08" tIns="49354" rIns="98708" bIns="493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87095"/>
            <a:r>
              <a:rPr lang="en-US" altLang="ja-JP" sz="1000" dirty="0">
                <a:solidFill>
                  <a:prstClr val="black"/>
                </a:solidFill>
                <a:latin typeface="BIZ UDゴシック" panose="020B0400000000000000" pitchFamily="49" charset="-128"/>
                <a:ea typeface="BIZ UDゴシック" panose="020B0400000000000000" pitchFamily="49" charset="-128"/>
              </a:rPr>
              <a:t>※</a:t>
            </a:r>
            <a:r>
              <a:rPr lang="ja-JP" altLang="en-US" sz="1000" dirty="0">
                <a:solidFill>
                  <a:prstClr val="black"/>
                </a:solidFill>
                <a:latin typeface="BIZ UDゴシック" panose="020B0400000000000000" pitchFamily="49" charset="-128"/>
                <a:ea typeface="BIZ UDゴシック" panose="020B0400000000000000" pitchFamily="49" charset="-128"/>
              </a:rPr>
              <a:t>１　複数のご意見がある場合は、１行に１件ずつお書きください。</a:t>
            </a:r>
          </a:p>
          <a:p>
            <a:pPr defTabSz="987095"/>
            <a:r>
              <a:rPr lang="en-US" altLang="ja-JP" sz="1000" dirty="0">
                <a:solidFill>
                  <a:prstClr val="black"/>
                </a:solidFill>
                <a:latin typeface="BIZ UDゴシック" panose="020B0400000000000000" pitchFamily="49" charset="-128"/>
                <a:ea typeface="BIZ UDゴシック" panose="020B0400000000000000" pitchFamily="49" charset="-128"/>
              </a:rPr>
              <a:t>※</a:t>
            </a:r>
            <a:r>
              <a:rPr lang="ja-JP" altLang="en-US" sz="1000" dirty="0">
                <a:solidFill>
                  <a:prstClr val="black"/>
                </a:solidFill>
                <a:latin typeface="BIZ UDゴシック" panose="020B0400000000000000" pitchFamily="49" charset="-128"/>
                <a:ea typeface="BIZ UDゴシック" panose="020B0400000000000000" pitchFamily="49" charset="-128"/>
              </a:rPr>
              <a:t>２　上記「ご意見の内容」欄に「別紙とおり」と記入していただき、別紙にてご提出いただくことも可能です。</a:t>
            </a:r>
            <a:endParaRPr lang="en-US" altLang="ja-JP" sz="1000" dirty="0">
              <a:solidFill>
                <a:prstClr val="black"/>
              </a:solidFill>
              <a:latin typeface="BIZ UDゴシック" panose="020B0400000000000000" pitchFamily="49" charset="-128"/>
              <a:ea typeface="BIZ UDゴシック" panose="020B0400000000000000" pitchFamily="49" charset="-128"/>
            </a:endParaRPr>
          </a:p>
          <a:p>
            <a:pPr defTabSz="987095"/>
            <a:r>
              <a:rPr lang="ja-JP" altLang="ja-JP"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３</a:t>
            </a:r>
            <a:r>
              <a:rPr lang="ja-JP" altLang="ja-JP"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電話又は電子メールによる意見の提出</a:t>
            </a:r>
            <a:r>
              <a:rPr lang="ja-JP" altLang="en-US"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や</a:t>
            </a:r>
            <a:r>
              <a:rPr lang="ja-JP" altLang="ja-JP"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ご</a:t>
            </a:r>
            <a:r>
              <a:rPr lang="ja-JP" altLang="ja-JP"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意見に対する個別の回答は</a:t>
            </a:r>
            <a:r>
              <a:rPr lang="ja-JP" altLang="en-US"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できま</a:t>
            </a:r>
            <a:r>
              <a:rPr lang="ja-JP" altLang="ja-JP" sz="1000"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せん。</a:t>
            </a:r>
            <a:endParaRPr lang="ja-JP" altLang="ja-JP" sz="1000" dirty="0">
              <a:solidFill>
                <a:prstClr val="black"/>
              </a:solidFill>
              <a:latin typeface="BIZ UDゴシック" panose="020B0400000000000000" pitchFamily="49" charset="-128"/>
              <a:ea typeface="BIZ UDゴシック" panose="020B0400000000000000" pitchFamily="49" charset="-128"/>
            </a:endParaRPr>
          </a:p>
          <a:p>
            <a:pPr defTabSz="987095"/>
            <a:r>
              <a:rPr lang="en-US" altLang="ja-JP" sz="1000" dirty="0">
                <a:solidFill>
                  <a:prstClr val="black"/>
                </a:solidFill>
                <a:latin typeface="BIZ UDゴシック" panose="020B0400000000000000" pitchFamily="49" charset="-128"/>
                <a:ea typeface="BIZ UDゴシック" panose="020B0400000000000000" pitchFamily="49" charset="-128"/>
              </a:rPr>
              <a:t>※</a:t>
            </a:r>
            <a:r>
              <a:rPr lang="ja-JP" altLang="en-US" sz="1000" dirty="0">
                <a:solidFill>
                  <a:prstClr val="black"/>
                </a:solidFill>
                <a:latin typeface="BIZ UDゴシック" panose="020B0400000000000000" pitchFamily="49" charset="-128"/>
                <a:ea typeface="BIZ UDゴシック" panose="020B0400000000000000" pitchFamily="49" charset="-128"/>
              </a:rPr>
              <a:t>４　いただいたご意見は、生涯学習のサービス内容及び提供場所の最適化方針案策定の参考とさせていただきます。</a:t>
            </a:r>
            <a:endParaRPr lang="en-US" altLang="ja-JP" sz="1000" dirty="0">
              <a:solidFill>
                <a:prstClr val="black"/>
              </a:solidFill>
              <a:latin typeface="BIZ UDゴシック" panose="020B0400000000000000" pitchFamily="49" charset="-128"/>
              <a:ea typeface="BIZ UDゴシック" panose="020B0400000000000000" pitchFamily="49" charset="-128"/>
            </a:endParaRPr>
          </a:p>
          <a:p>
            <a:pPr defTabSz="987095"/>
            <a:r>
              <a:rPr lang="ja-JP" altLang="en-US" sz="1000" dirty="0">
                <a:solidFill>
                  <a:prstClr val="black"/>
                </a:solidFill>
                <a:latin typeface="BIZ UDゴシック" panose="020B0400000000000000" pitchFamily="49" charset="-128"/>
                <a:ea typeface="BIZ UDゴシック" panose="020B0400000000000000" pitchFamily="49" charset="-128"/>
              </a:rPr>
              <a:t>　　　また、個人が特定できないよう編集した上で、意見の要旨を市ホームページ等で原則公開させていただきますので、</a:t>
            </a:r>
            <a:endParaRPr lang="en-US" altLang="ja-JP" sz="1000" dirty="0">
              <a:solidFill>
                <a:prstClr val="black"/>
              </a:solidFill>
              <a:latin typeface="BIZ UDゴシック" panose="020B0400000000000000" pitchFamily="49" charset="-128"/>
              <a:ea typeface="BIZ UDゴシック" panose="020B0400000000000000" pitchFamily="49" charset="-128"/>
            </a:endParaRPr>
          </a:p>
          <a:p>
            <a:pPr defTabSz="987095"/>
            <a:r>
              <a:rPr lang="ja-JP" altLang="en-US" sz="1000" dirty="0">
                <a:solidFill>
                  <a:prstClr val="black"/>
                </a:solidFill>
                <a:latin typeface="BIZ UDゴシック" panose="020B0400000000000000" pitchFamily="49" charset="-128"/>
                <a:ea typeface="BIZ UDゴシック" panose="020B0400000000000000" pitchFamily="49" charset="-128"/>
              </a:rPr>
              <a:t>　　　ご了承ください。</a:t>
            </a:r>
            <a:endParaRPr lang="ja-JP" altLang="ja-JP" sz="1000" dirty="0">
              <a:solidFill>
                <a:prstClr val="black"/>
              </a:solidFill>
              <a:latin typeface="BIZ UDゴシック" panose="020B0400000000000000" pitchFamily="49" charset="-128"/>
              <a:ea typeface="BIZ UDゴシック" panose="020B0400000000000000" pitchFamily="49" charset="-128"/>
            </a:endParaRPr>
          </a:p>
        </p:txBody>
      </p:sp>
      <p:graphicFrame>
        <p:nvGraphicFramePr>
          <p:cNvPr id="8" name="表 7">
            <a:extLst>
              <a:ext uri="{FF2B5EF4-FFF2-40B4-BE49-F238E27FC236}">
                <a16:creationId xmlns:a16="http://schemas.microsoft.com/office/drawing/2014/main" id="{434D868A-6868-9446-182A-2CD4381D618D}"/>
              </a:ext>
            </a:extLst>
          </p:cNvPr>
          <p:cNvGraphicFramePr>
            <a:graphicFrameLocks noGrp="1"/>
          </p:cNvGraphicFramePr>
          <p:nvPr>
            <p:extLst>
              <p:ext uri="{D42A27DB-BD31-4B8C-83A1-F6EECF244321}">
                <p14:modId xmlns:p14="http://schemas.microsoft.com/office/powerpoint/2010/main" val="133349079"/>
              </p:ext>
            </p:extLst>
          </p:nvPr>
        </p:nvGraphicFramePr>
        <p:xfrm>
          <a:off x="184624" y="3714431"/>
          <a:ext cx="7167055" cy="2762575"/>
        </p:xfrm>
        <a:graphic>
          <a:graphicData uri="http://schemas.openxmlformats.org/drawingml/2006/table">
            <a:tbl>
              <a:tblPr firstRow="1" bandRow="1">
                <a:tableStyleId>{7E9639D4-E3E2-4D34-9284-5A2195B3D0D7}</a:tableStyleId>
              </a:tblPr>
              <a:tblGrid>
                <a:gridCol w="1060459">
                  <a:extLst>
                    <a:ext uri="{9D8B030D-6E8A-4147-A177-3AD203B41FA5}">
                      <a16:colId xmlns:a16="http://schemas.microsoft.com/office/drawing/2014/main" val="1708792315"/>
                    </a:ext>
                  </a:extLst>
                </a:gridCol>
                <a:gridCol w="6106596">
                  <a:extLst>
                    <a:ext uri="{9D8B030D-6E8A-4147-A177-3AD203B41FA5}">
                      <a16:colId xmlns:a16="http://schemas.microsoft.com/office/drawing/2014/main" val="1587727338"/>
                    </a:ext>
                  </a:extLst>
                </a:gridCol>
              </a:tblGrid>
              <a:tr h="46865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300" dirty="0"/>
                        <a:t>ページ数</a:t>
                      </a:r>
                      <a:endParaRPr kumimoji="1" lang="ja-JP" altLang="en-US" sz="1300" dirty="0">
                        <a:latin typeface="BIZ UDPゴシック" panose="020B0400000000000000" pitchFamily="50" charset="-128"/>
                        <a:ea typeface="BIZ UDPゴシック" panose="020B0400000000000000" pitchFamily="50" charset="-128"/>
                      </a:endParaRPr>
                    </a:p>
                  </a:txBody>
                  <a:tcPr marL="98708" marR="98708" marT="49354" marB="49354"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tx1">
                        <a:lumMod val="85000"/>
                        <a:lumOff val="15000"/>
                      </a:schemeClr>
                    </a:solidFill>
                  </a:tcPr>
                </a:tc>
                <a:tc>
                  <a:txBody>
                    <a:bodyPr/>
                    <a:lstStyle/>
                    <a:p>
                      <a:pPr algn="ctr"/>
                      <a:r>
                        <a:rPr kumimoji="1" lang="ja-JP" altLang="en-US" sz="1300" dirty="0"/>
                        <a:t>ご意見</a:t>
                      </a:r>
                      <a:endParaRPr kumimoji="1" lang="ja-JP" altLang="en-US" sz="1300" dirty="0">
                        <a:latin typeface="BIZ UDPゴシック" panose="020B0400000000000000" pitchFamily="50" charset="-128"/>
                        <a:ea typeface="BIZ UDPゴシック" panose="020B0400000000000000" pitchFamily="50" charset="-128"/>
                      </a:endParaRPr>
                    </a:p>
                  </a:txBody>
                  <a:tcPr marL="98708" marR="98708" marT="49354" marB="49354"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35094228"/>
                  </a:ext>
                </a:extLst>
              </a:tr>
              <a:tr h="764641">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marL="98708" marR="98708" marT="49354" marB="49354">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marL="98708" marR="98708" marT="49354" marB="49354">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3348875650"/>
                  </a:ext>
                </a:extLst>
              </a:tr>
              <a:tr h="764641">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marL="98708" marR="98708" marT="49354" marB="49354">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marL="98708" marR="98708" marT="49354" marB="49354">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1793209272"/>
                  </a:ext>
                </a:extLst>
              </a:tr>
              <a:tr h="764641">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marL="98708" marR="98708" marT="49354" marB="49354">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marL="98708" marR="98708" marT="49354" marB="49354">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3112654106"/>
                  </a:ext>
                </a:extLst>
              </a:tr>
            </a:tbl>
          </a:graphicData>
        </a:graphic>
      </p:graphicFrame>
      <p:graphicFrame>
        <p:nvGraphicFramePr>
          <p:cNvPr id="12" name="表 11">
            <a:extLst>
              <a:ext uri="{FF2B5EF4-FFF2-40B4-BE49-F238E27FC236}">
                <a16:creationId xmlns:a16="http://schemas.microsoft.com/office/drawing/2014/main" id="{D66B09CB-9A02-AD97-057F-6A1A8B8AA82D}"/>
              </a:ext>
            </a:extLst>
          </p:cNvPr>
          <p:cNvGraphicFramePr>
            <a:graphicFrameLocks noGrp="1"/>
          </p:cNvGraphicFramePr>
          <p:nvPr>
            <p:extLst>
              <p:ext uri="{D42A27DB-BD31-4B8C-83A1-F6EECF244321}">
                <p14:modId xmlns:p14="http://schemas.microsoft.com/office/powerpoint/2010/main" val="4237988112"/>
              </p:ext>
            </p:extLst>
          </p:nvPr>
        </p:nvGraphicFramePr>
        <p:xfrm>
          <a:off x="348084" y="7575684"/>
          <a:ext cx="6913201" cy="2005516"/>
        </p:xfrm>
        <a:graphic>
          <a:graphicData uri="http://schemas.openxmlformats.org/drawingml/2006/table">
            <a:tbl>
              <a:tblPr firstRow="1" bandRow="1">
                <a:tableStyleId>{5940675A-B579-460E-94D1-54222C63F5DA}</a:tableStyleId>
              </a:tblPr>
              <a:tblGrid>
                <a:gridCol w="708962">
                  <a:extLst>
                    <a:ext uri="{9D8B030D-6E8A-4147-A177-3AD203B41FA5}">
                      <a16:colId xmlns:a16="http://schemas.microsoft.com/office/drawing/2014/main" val="4226626824"/>
                    </a:ext>
                  </a:extLst>
                </a:gridCol>
                <a:gridCol w="1262350">
                  <a:extLst>
                    <a:ext uri="{9D8B030D-6E8A-4147-A177-3AD203B41FA5}">
                      <a16:colId xmlns:a16="http://schemas.microsoft.com/office/drawing/2014/main" val="128808310"/>
                    </a:ext>
                  </a:extLst>
                </a:gridCol>
                <a:gridCol w="4941889">
                  <a:extLst>
                    <a:ext uri="{9D8B030D-6E8A-4147-A177-3AD203B41FA5}">
                      <a16:colId xmlns:a16="http://schemas.microsoft.com/office/drawing/2014/main" val="1094459544"/>
                    </a:ext>
                  </a:extLst>
                </a:gridCol>
              </a:tblGrid>
              <a:tr h="334138">
                <a:tc gridSpan="2">
                  <a:txBody>
                    <a:bodyPr/>
                    <a:lstStyle/>
                    <a:p>
                      <a:pPr algn="l"/>
                      <a:r>
                        <a:rPr kumimoji="1" lang="ja-JP" altLang="en-US" sz="1300" dirty="0">
                          <a:latin typeface="BIZ UDPゴシック" panose="020B0400000000000000" pitchFamily="50" charset="-128"/>
                          <a:ea typeface="BIZ UDPゴシック" panose="020B0400000000000000" pitchFamily="50" charset="-128"/>
                        </a:rPr>
                        <a:t>*住所</a:t>
                      </a:r>
                      <a:endParaRPr kumimoji="1" lang="en-US" altLang="ja-JP" sz="1300" dirty="0">
                        <a:latin typeface="BIZ UDPゴシック" panose="020B0400000000000000" pitchFamily="50" charset="-128"/>
                        <a:ea typeface="BIZ UDPゴシック" panose="020B0400000000000000" pitchFamily="50" charset="-128"/>
                      </a:endParaRPr>
                    </a:p>
                    <a:p>
                      <a:pPr algn="l"/>
                      <a:r>
                        <a:rPr kumimoji="1" lang="ja-JP" altLang="en-US" sz="900" dirty="0">
                          <a:latin typeface="BIZ UDPゴシック" panose="020B0400000000000000" pitchFamily="50" charset="-128"/>
                          <a:ea typeface="BIZ UDPゴシック" panose="020B0400000000000000" pitchFamily="50" charset="-128"/>
                        </a:rPr>
                        <a:t>（法人の場合は所在地）</a:t>
                      </a:r>
                    </a:p>
                  </a:txBody>
                  <a:tcPr marL="98708" marR="98708" marT="49354" marB="49354" anchor="ctr">
                    <a:lnL w="28575"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28575" cap="flat" cmpd="sng" algn="ctr">
                      <a:solidFill>
                        <a:schemeClr val="tx1">
                          <a:lumMod val="85000"/>
                          <a:lumOff val="15000"/>
                        </a:schemeClr>
                      </a:solidFill>
                      <a:prstDash val="solid"/>
                      <a:round/>
                      <a:headEnd type="none" w="med" len="med"/>
                      <a:tailEnd type="none" w="med" len="med"/>
                    </a:lnT>
                    <a:lnB w="28575" cap="flat" cmpd="sng" algn="ctr">
                      <a:solidFill>
                        <a:schemeClr val="tx1">
                          <a:lumMod val="85000"/>
                          <a:lumOff val="15000"/>
                        </a:schemeClr>
                      </a:solidFill>
                      <a:prstDash val="solid"/>
                      <a:round/>
                      <a:headEnd type="none" w="med" len="med"/>
                      <a:tailEnd type="none" w="med" len="med"/>
                    </a:lnB>
                  </a:tcPr>
                </a:tc>
                <a:tc hMerge="1">
                  <a:txBody>
                    <a:bodyPr/>
                    <a:lstStyle/>
                    <a:p>
                      <a:pPr algn="l"/>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300" dirty="0">
                        <a:latin typeface="BIZ UDPゴシック" panose="020B0400000000000000" pitchFamily="50" charset="-128"/>
                        <a:ea typeface="BIZ UDPゴシック" panose="020B0400000000000000" pitchFamily="50" charset="-128"/>
                      </a:endParaRP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28575" cap="flat" cmpd="sng" algn="ctr">
                      <a:solidFill>
                        <a:schemeClr val="tx1">
                          <a:lumMod val="85000"/>
                          <a:lumOff val="15000"/>
                        </a:schemeClr>
                      </a:solidFill>
                      <a:prstDash val="solid"/>
                      <a:round/>
                      <a:headEnd type="none" w="med" len="med"/>
                      <a:tailEnd type="none" w="med" len="med"/>
                    </a:lnR>
                    <a:lnT w="28575" cap="flat" cmpd="sng" algn="ctr">
                      <a:solidFill>
                        <a:schemeClr val="tx1">
                          <a:lumMod val="85000"/>
                          <a:lumOff val="15000"/>
                        </a:schemeClr>
                      </a:solidFill>
                      <a:prstDash val="solid"/>
                      <a:round/>
                      <a:headEnd type="none" w="med" len="med"/>
                      <a:tailEnd type="none" w="med" len="med"/>
                    </a:lnT>
                    <a:lnB w="28575"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240980267"/>
                  </a:ext>
                </a:extLst>
              </a:tr>
              <a:tr h="449273">
                <a:tc gridSpan="2">
                  <a:txBody>
                    <a:bodyPr/>
                    <a:lstStyle/>
                    <a:p>
                      <a:pPr algn="l"/>
                      <a:r>
                        <a:rPr kumimoji="1" lang="ja-JP" altLang="en-US" sz="1300" dirty="0">
                          <a:latin typeface="BIZ UDPゴシック" panose="020B0400000000000000" pitchFamily="50" charset="-128"/>
                          <a:ea typeface="BIZ UDPゴシック" panose="020B0400000000000000" pitchFamily="50" charset="-128"/>
                        </a:rPr>
                        <a:t>*氏名</a:t>
                      </a:r>
                      <a:endParaRPr kumimoji="1" lang="en-US" altLang="ja-JP" sz="1300" dirty="0">
                        <a:latin typeface="BIZ UDPゴシック" panose="020B0400000000000000" pitchFamily="50" charset="-128"/>
                        <a:ea typeface="BIZ UDPゴシック" panose="020B0400000000000000" pitchFamily="50" charset="-128"/>
                      </a:endParaRPr>
                    </a:p>
                    <a:p>
                      <a:pPr algn="l"/>
                      <a:r>
                        <a:rPr kumimoji="1" lang="ja-JP" altLang="en-US" sz="900" dirty="0">
                          <a:latin typeface="BIZ UDPゴシック" panose="020B0400000000000000" pitchFamily="50" charset="-128"/>
                          <a:ea typeface="BIZ UDPゴシック" panose="020B0400000000000000" pitchFamily="50" charset="-128"/>
                        </a:rPr>
                        <a:t>（法人の場合は名称及び代表者名）</a:t>
                      </a:r>
                    </a:p>
                  </a:txBody>
                  <a:tcPr marL="98708" marR="98708" marT="49354" marB="49354" anchor="ctr">
                    <a:lnL w="28575"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28575" cap="flat" cmpd="sng" algn="ctr">
                      <a:solidFill>
                        <a:schemeClr val="tx1">
                          <a:lumMod val="85000"/>
                          <a:lumOff val="15000"/>
                        </a:schemeClr>
                      </a:solidFill>
                      <a:prstDash val="solid"/>
                      <a:round/>
                      <a:headEnd type="none" w="med" len="med"/>
                      <a:tailEnd type="none" w="med" len="med"/>
                    </a:lnT>
                    <a:lnB w="28575" cap="flat" cmpd="sng" algn="ctr">
                      <a:solidFill>
                        <a:schemeClr val="tx1">
                          <a:lumMod val="85000"/>
                          <a:lumOff val="15000"/>
                        </a:schemeClr>
                      </a:solidFill>
                      <a:prstDash val="solid"/>
                      <a:round/>
                      <a:headEnd type="none" w="med" len="med"/>
                      <a:tailEnd type="none" w="med" len="med"/>
                    </a:lnB>
                  </a:tcPr>
                </a:tc>
                <a:tc hMerge="1">
                  <a:txBody>
                    <a:bodyPr/>
                    <a:lstStyle/>
                    <a:p>
                      <a:pPr algn="l"/>
                      <a:endParaRPr kumimoji="1" lang="ja-JP" altLang="en-US" sz="120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300" dirty="0">
                        <a:latin typeface="BIZ UDPゴシック" panose="020B0400000000000000" pitchFamily="50" charset="-128"/>
                        <a:ea typeface="BIZ UDPゴシック" panose="020B0400000000000000" pitchFamily="50" charset="-128"/>
                      </a:endParaRP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28575" cap="flat" cmpd="sng" algn="ctr">
                      <a:solidFill>
                        <a:schemeClr val="tx1">
                          <a:lumMod val="85000"/>
                          <a:lumOff val="15000"/>
                        </a:schemeClr>
                      </a:solidFill>
                      <a:prstDash val="solid"/>
                      <a:round/>
                      <a:headEnd type="none" w="med" len="med"/>
                      <a:tailEnd type="none" w="med" len="med"/>
                    </a:lnR>
                    <a:lnT w="28575" cap="flat" cmpd="sng" algn="ctr">
                      <a:solidFill>
                        <a:schemeClr val="tx1">
                          <a:lumMod val="85000"/>
                          <a:lumOff val="15000"/>
                        </a:schemeClr>
                      </a:solidFill>
                      <a:prstDash val="solid"/>
                      <a:round/>
                      <a:headEnd type="none" w="med" len="med"/>
                      <a:tailEnd type="none" w="med" len="med"/>
                    </a:lnT>
                    <a:lnB w="28575"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4216674656"/>
                  </a:ext>
                </a:extLst>
              </a:tr>
              <a:tr h="319211">
                <a:tc>
                  <a:txBody>
                    <a:bodyPr/>
                    <a:lstStyle/>
                    <a:p>
                      <a:pPr algn="ctr"/>
                      <a:r>
                        <a:rPr kumimoji="1" lang="ja-JP" altLang="en-US" sz="1200" dirty="0">
                          <a:latin typeface="BIZ UDPゴシック" panose="020B0400000000000000" pitchFamily="50" charset="-128"/>
                          <a:ea typeface="BIZ UDPゴシック" panose="020B0400000000000000" pitchFamily="50" charset="-128"/>
                        </a:rPr>
                        <a:t>年齢</a:t>
                      </a: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28575"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gridSpan="2">
                  <a:txBody>
                    <a:bodyPr/>
                    <a:lstStyle/>
                    <a:p>
                      <a:pPr algn="l"/>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19</a:t>
                      </a:r>
                      <a:r>
                        <a:rPr kumimoji="1" lang="ja-JP" altLang="en-US" sz="1200" dirty="0">
                          <a:latin typeface="BIZ UDPゴシック" panose="020B0400000000000000" pitchFamily="50" charset="-128"/>
                          <a:ea typeface="BIZ UDPゴシック" panose="020B0400000000000000" pitchFamily="50" charset="-128"/>
                        </a:rPr>
                        <a:t>歳以下　□</a:t>
                      </a:r>
                      <a:r>
                        <a:rPr kumimoji="1" lang="en-US" altLang="ja-JP" sz="1200" dirty="0">
                          <a:latin typeface="BIZ UDPゴシック" panose="020B0400000000000000" pitchFamily="50" charset="-128"/>
                          <a:ea typeface="BIZ UDPゴシック" panose="020B0400000000000000" pitchFamily="50" charset="-128"/>
                        </a:rPr>
                        <a:t>20</a:t>
                      </a:r>
                      <a:r>
                        <a:rPr kumimoji="1" lang="ja-JP" altLang="en-US" sz="1200" dirty="0">
                          <a:latin typeface="BIZ UDPゴシック" panose="020B0400000000000000" pitchFamily="50" charset="-128"/>
                          <a:ea typeface="BIZ UDPゴシック" panose="020B0400000000000000" pitchFamily="50" charset="-128"/>
                        </a:rPr>
                        <a:t>代　□</a:t>
                      </a:r>
                      <a:r>
                        <a:rPr kumimoji="1" lang="en-US" altLang="ja-JP" sz="1200" dirty="0">
                          <a:latin typeface="BIZ UDPゴシック" panose="020B0400000000000000" pitchFamily="50" charset="-128"/>
                          <a:ea typeface="BIZ UDPゴシック" panose="020B0400000000000000" pitchFamily="50" charset="-128"/>
                        </a:rPr>
                        <a:t>30</a:t>
                      </a:r>
                      <a:r>
                        <a:rPr kumimoji="1" lang="ja-JP" altLang="en-US" sz="1200" dirty="0">
                          <a:latin typeface="BIZ UDPゴシック" panose="020B0400000000000000" pitchFamily="50" charset="-128"/>
                          <a:ea typeface="BIZ UDPゴシック" panose="020B0400000000000000" pitchFamily="50" charset="-128"/>
                        </a:rPr>
                        <a:t>代　□</a:t>
                      </a:r>
                      <a:r>
                        <a:rPr kumimoji="1" lang="en-US" altLang="ja-JP" sz="1200" dirty="0">
                          <a:latin typeface="BIZ UDPゴシック" panose="020B0400000000000000" pitchFamily="50" charset="-128"/>
                          <a:ea typeface="BIZ UDPゴシック" panose="020B0400000000000000" pitchFamily="50" charset="-128"/>
                        </a:rPr>
                        <a:t>40</a:t>
                      </a:r>
                      <a:r>
                        <a:rPr kumimoji="1" lang="ja-JP" altLang="en-US" sz="1200" dirty="0">
                          <a:latin typeface="BIZ UDPゴシック" panose="020B0400000000000000" pitchFamily="50" charset="-128"/>
                          <a:ea typeface="BIZ UDPゴシック" panose="020B0400000000000000" pitchFamily="50" charset="-128"/>
                        </a:rPr>
                        <a:t>代　□</a:t>
                      </a:r>
                      <a:r>
                        <a:rPr kumimoji="1" lang="en-US" altLang="ja-JP" sz="1200" dirty="0">
                          <a:latin typeface="BIZ UDPゴシック" panose="020B0400000000000000" pitchFamily="50" charset="-128"/>
                          <a:ea typeface="BIZ UDPゴシック" panose="020B0400000000000000" pitchFamily="50" charset="-128"/>
                        </a:rPr>
                        <a:t>50</a:t>
                      </a:r>
                      <a:r>
                        <a:rPr kumimoji="1" lang="ja-JP" altLang="en-US" sz="1200" dirty="0">
                          <a:latin typeface="BIZ UDPゴシック" panose="020B0400000000000000" pitchFamily="50" charset="-128"/>
                          <a:ea typeface="BIZ UDPゴシック" panose="020B0400000000000000" pitchFamily="50" charset="-128"/>
                        </a:rPr>
                        <a:t>代　□</a:t>
                      </a:r>
                      <a:r>
                        <a:rPr kumimoji="1" lang="en-US" altLang="ja-JP" sz="1200" dirty="0">
                          <a:latin typeface="BIZ UDPゴシック" panose="020B0400000000000000" pitchFamily="50" charset="-128"/>
                          <a:ea typeface="BIZ UDPゴシック" panose="020B0400000000000000" pitchFamily="50" charset="-128"/>
                        </a:rPr>
                        <a:t>60</a:t>
                      </a:r>
                      <a:r>
                        <a:rPr kumimoji="1" lang="ja-JP" altLang="en-US" sz="1200" dirty="0">
                          <a:latin typeface="BIZ UDPゴシック" panose="020B0400000000000000" pitchFamily="50" charset="-128"/>
                          <a:ea typeface="BIZ UDPゴシック" panose="020B0400000000000000" pitchFamily="50" charset="-128"/>
                        </a:rPr>
                        <a:t>代　□</a:t>
                      </a:r>
                      <a:r>
                        <a:rPr kumimoji="1" lang="en-US" altLang="ja-JP" sz="1200" dirty="0">
                          <a:latin typeface="BIZ UDPゴシック" panose="020B0400000000000000" pitchFamily="50" charset="-128"/>
                          <a:ea typeface="BIZ UDPゴシック" panose="020B0400000000000000" pitchFamily="50" charset="-128"/>
                        </a:rPr>
                        <a:t>70</a:t>
                      </a:r>
                      <a:r>
                        <a:rPr kumimoji="1" lang="ja-JP" altLang="en-US" sz="1200" dirty="0">
                          <a:latin typeface="BIZ UDPゴシック" panose="020B0400000000000000" pitchFamily="50" charset="-128"/>
                          <a:ea typeface="BIZ UDPゴシック" panose="020B0400000000000000" pitchFamily="50" charset="-128"/>
                        </a:rPr>
                        <a:t>歳以上</a:t>
                      </a: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28575"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hMerge="1">
                  <a:txBody>
                    <a:bodyPr/>
                    <a:lstStyle/>
                    <a:p>
                      <a:pPr algn="l"/>
                      <a:endParaRPr kumimoji="1" lang="ja-JP" altLang="en-US" sz="12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024222123"/>
                  </a:ext>
                </a:extLst>
              </a:tr>
              <a:tr h="319211">
                <a:tc>
                  <a:txBody>
                    <a:bodyPr/>
                    <a:lstStyle/>
                    <a:p>
                      <a:pPr algn="ctr"/>
                      <a:r>
                        <a:rPr kumimoji="1" lang="ja-JP" altLang="en-US" sz="1200" dirty="0">
                          <a:latin typeface="BIZ UDPゴシック" panose="020B0400000000000000" pitchFamily="50" charset="-128"/>
                          <a:ea typeface="BIZ UDPゴシック" panose="020B0400000000000000" pitchFamily="50" charset="-128"/>
                        </a:rPr>
                        <a:t>性別</a:t>
                      </a: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gridSpan="2">
                  <a:txBody>
                    <a:bodyPr/>
                    <a:lstStyle/>
                    <a:p>
                      <a:pPr algn="l"/>
                      <a:r>
                        <a:rPr kumimoji="1" lang="ja-JP" altLang="en-US" sz="1200" dirty="0">
                          <a:latin typeface="BIZ UDPゴシック" panose="020B0400000000000000" pitchFamily="50" charset="-128"/>
                          <a:ea typeface="BIZ UDPゴシック" panose="020B0400000000000000" pitchFamily="50" charset="-128"/>
                        </a:rPr>
                        <a:t>□男性　　□女性　　□その他　　□回答しない</a:t>
                      </a: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780036607"/>
                  </a:ext>
                </a:extLst>
              </a:tr>
              <a:tr h="483833">
                <a:tc>
                  <a:txBody>
                    <a:bodyPr/>
                    <a:lstStyle/>
                    <a:p>
                      <a:pPr algn="ctr"/>
                      <a:r>
                        <a:rPr kumimoji="1" lang="ja-JP" altLang="en-US" sz="1200" dirty="0">
                          <a:latin typeface="BIZ UDPゴシック" panose="020B0400000000000000" pitchFamily="50" charset="-128"/>
                          <a:ea typeface="BIZ UDPゴシック" panose="020B0400000000000000" pitchFamily="50" charset="-128"/>
                        </a:rPr>
                        <a:t>職業</a:t>
                      </a: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gridSpan="2">
                  <a:txBody>
                    <a:bodyPr/>
                    <a:lstStyle/>
                    <a:p>
                      <a:pPr algn="l"/>
                      <a:r>
                        <a:rPr kumimoji="1" lang="ja-JP" altLang="en-US" sz="1200" dirty="0">
                          <a:latin typeface="BIZ UDPゴシック" panose="020B0400000000000000" pitchFamily="50" charset="-128"/>
                          <a:ea typeface="BIZ UDPゴシック" panose="020B0400000000000000" pitchFamily="50" charset="-128"/>
                        </a:rPr>
                        <a:t>□会社員　□自営業　□経営者・役員　□公務員　□その他団体職員　□ﾊﾟｰﾄ・ｱﾙﾊﾞｲﾄ</a:t>
                      </a:r>
                      <a:endParaRPr kumimoji="1" lang="en-US" altLang="ja-JP" sz="1200" dirty="0">
                        <a:latin typeface="BIZ UDPゴシック" panose="020B0400000000000000" pitchFamily="50" charset="-128"/>
                        <a:ea typeface="BIZ UDPゴシック" panose="020B0400000000000000" pitchFamily="50" charset="-128"/>
                      </a:endParaRPr>
                    </a:p>
                    <a:p>
                      <a:pPr algn="l"/>
                      <a:r>
                        <a:rPr kumimoji="1" lang="ja-JP" altLang="en-US" sz="1200" dirty="0">
                          <a:latin typeface="BIZ UDPゴシック" panose="020B0400000000000000" pitchFamily="50" charset="-128"/>
                          <a:ea typeface="BIZ UDPゴシック" panose="020B0400000000000000" pitchFamily="50" charset="-128"/>
                        </a:rPr>
                        <a:t>□専業主婦・専業主夫　□学生　□無職　□その他（　　　　　　　　　　　　　　　　　　　　　　　　　） </a:t>
                      </a:r>
                    </a:p>
                  </a:txBody>
                  <a:tcPr marL="98708" marR="98708" marT="49354" marB="49354"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912459670"/>
                  </a:ext>
                </a:extLst>
              </a:tr>
            </a:tbl>
          </a:graphicData>
        </a:graphic>
      </p:graphicFrame>
      <p:sp>
        <p:nvSpPr>
          <p:cNvPr id="13" name="Rectangle 1">
            <a:extLst>
              <a:ext uri="{FF2B5EF4-FFF2-40B4-BE49-F238E27FC236}">
                <a16:creationId xmlns:a16="http://schemas.microsoft.com/office/drawing/2014/main" id="{B201B736-A136-AB19-AB02-51544FA1B113}"/>
              </a:ext>
            </a:extLst>
          </p:cNvPr>
          <p:cNvSpPr>
            <a:spLocks noChangeArrowheads="1"/>
          </p:cNvSpPr>
          <p:nvPr/>
        </p:nvSpPr>
        <p:spPr bwMode="auto">
          <a:xfrm>
            <a:off x="2207094" y="7556500"/>
            <a:ext cx="641773" cy="23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8708" tIns="49354" rIns="98708" bIns="493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87095"/>
            <a:r>
              <a:rPr lang="ja-JP" altLang="en-US" sz="864" dirty="0">
                <a:solidFill>
                  <a:prstClr val="black"/>
                </a:solidFill>
                <a:latin typeface="BIZ UDゴシック" panose="020B0400000000000000" pitchFamily="49" charset="-128"/>
                <a:ea typeface="BIZ UDゴシック" panose="020B0400000000000000" pitchFamily="49" charset="-128"/>
              </a:rPr>
              <a:t>（必須）</a:t>
            </a:r>
            <a:endParaRPr lang="ja-JP" altLang="ja-JP" sz="864" dirty="0">
              <a:solidFill>
                <a:prstClr val="black"/>
              </a:solidFill>
              <a:latin typeface="BIZ UDゴシック" panose="020B0400000000000000" pitchFamily="49" charset="-128"/>
              <a:ea typeface="BIZ UDゴシック" panose="020B0400000000000000" pitchFamily="49" charset="-128"/>
            </a:endParaRPr>
          </a:p>
        </p:txBody>
      </p:sp>
      <p:sp>
        <p:nvSpPr>
          <p:cNvPr id="14" name="Rectangle 1">
            <a:extLst>
              <a:ext uri="{FF2B5EF4-FFF2-40B4-BE49-F238E27FC236}">
                <a16:creationId xmlns:a16="http://schemas.microsoft.com/office/drawing/2014/main" id="{9ED405BD-8BE8-1CA7-3212-EA68B93E027C}"/>
              </a:ext>
            </a:extLst>
          </p:cNvPr>
          <p:cNvSpPr>
            <a:spLocks noChangeArrowheads="1"/>
          </p:cNvSpPr>
          <p:nvPr/>
        </p:nvSpPr>
        <p:spPr bwMode="auto">
          <a:xfrm>
            <a:off x="2207094" y="7987925"/>
            <a:ext cx="641773" cy="23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8708" tIns="49354" rIns="98708" bIns="493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87095"/>
            <a:r>
              <a:rPr lang="ja-JP" altLang="en-US" sz="864" dirty="0">
                <a:solidFill>
                  <a:prstClr val="black"/>
                </a:solidFill>
                <a:latin typeface="BIZ UDゴシック" panose="020B0400000000000000" pitchFamily="49" charset="-128"/>
                <a:ea typeface="BIZ UDゴシック" panose="020B0400000000000000" pitchFamily="49" charset="-128"/>
              </a:rPr>
              <a:t>（必須）</a:t>
            </a:r>
            <a:endParaRPr lang="ja-JP" altLang="ja-JP" sz="864" dirty="0">
              <a:solidFill>
                <a:prstClr val="black"/>
              </a:solidFill>
              <a:latin typeface="BIZ UDゴシック" panose="020B0400000000000000" pitchFamily="49" charset="-128"/>
              <a:ea typeface="BIZ UDゴシック" panose="020B0400000000000000" pitchFamily="49" charset="-128"/>
            </a:endParaRPr>
          </a:p>
        </p:txBody>
      </p:sp>
      <p:sp>
        <p:nvSpPr>
          <p:cNvPr id="15" name="Rectangle 1">
            <a:extLst>
              <a:ext uri="{FF2B5EF4-FFF2-40B4-BE49-F238E27FC236}">
                <a16:creationId xmlns:a16="http://schemas.microsoft.com/office/drawing/2014/main" id="{1672B86A-7AF0-F333-5201-78F76DADAFA5}"/>
              </a:ext>
            </a:extLst>
          </p:cNvPr>
          <p:cNvSpPr>
            <a:spLocks noChangeArrowheads="1"/>
          </p:cNvSpPr>
          <p:nvPr/>
        </p:nvSpPr>
        <p:spPr bwMode="auto">
          <a:xfrm>
            <a:off x="294402" y="9581200"/>
            <a:ext cx="6879773" cy="76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08" tIns="49354" rIns="98708" bIns="493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87095"/>
            <a:r>
              <a:rPr lang="en-US" altLang="ja-JP"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１  *印のある欄は必ずご記入ください。（意見の提出に際して、「静岡市市民参画の推進に関する条例施行規則」第５条第４項に</a:t>
            </a:r>
            <a:endParaRPr lang="en-US" altLang="ja-JP"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defTabSz="987095"/>
            <a:r>
              <a:rPr lang="ja-JP" altLang="en-US"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おいて、個人の場合は住所及び氏名、法人その他の団体の場合は、名称、所在地及び代表者の氏名を明らかにすることとされて</a:t>
            </a:r>
            <a:endParaRPr lang="en-US" altLang="ja-JP"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defTabSz="987095"/>
            <a:r>
              <a:rPr lang="ja-JP" altLang="en-US"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います。氏名、住所等が記入されていない場合には、ご意見として取り扱わない場合があります。）</a:t>
            </a:r>
          </a:p>
          <a:p>
            <a:pPr defTabSz="987095"/>
            <a:r>
              <a:rPr lang="en-US" altLang="ja-JP"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２　個人情報については、厳正に管理を行い、「静岡市市民参画の推進に関する条例」に基づくパブリックコメントの目的以外では</a:t>
            </a:r>
            <a:endParaRPr lang="en-US" altLang="ja-JP"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defTabSz="987095"/>
            <a:r>
              <a:rPr lang="ja-JP" altLang="en-US" sz="864"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　　　使用しません。</a:t>
            </a:r>
          </a:p>
        </p:txBody>
      </p:sp>
      <p:sp>
        <p:nvSpPr>
          <p:cNvPr id="18" name="AutoShape 3">
            <a:extLst>
              <a:ext uri="{FF2B5EF4-FFF2-40B4-BE49-F238E27FC236}">
                <a16:creationId xmlns:a16="http://schemas.microsoft.com/office/drawing/2014/main" id="{C9544ABB-E947-4D0D-C902-1B5D97A36778}"/>
              </a:ext>
            </a:extLst>
          </p:cNvPr>
          <p:cNvSpPr>
            <a:spLocks noChangeArrowheads="1"/>
          </p:cNvSpPr>
          <p:nvPr/>
        </p:nvSpPr>
        <p:spPr bwMode="auto">
          <a:xfrm>
            <a:off x="186123" y="726938"/>
            <a:ext cx="7184253" cy="257490"/>
          </a:xfrm>
          <a:prstGeom prst="roundRect">
            <a:avLst>
              <a:gd name="adj" fmla="val 16667"/>
            </a:avLst>
          </a:prstGeom>
          <a:solidFill>
            <a:schemeClr val="tx1">
              <a:lumMod val="85000"/>
              <a:lumOff val="15000"/>
            </a:schemeClr>
          </a:solidFill>
          <a:ln w="15875">
            <a:solidFill>
              <a:srgbClr val="000000"/>
            </a:solidFill>
            <a:round/>
            <a:headEnd/>
            <a:tailEnd/>
          </a:ln>
        </p:spPr>
        <p:txBody>
          <a:bodyPr rot="0" vert="horz" wrap="square" lIns="0" tIns="0" rIns="0" bIns="0" anchor="ctr" anchorCtr="0" upright="1">
            <a:noAutofit/>
          </a:bodyPr>
          <a:lstStyle/>
          <a:p>
            <a:pPr indent="191935" algn="ctr" defTabSz="493547"/>
            <a:r>
              <a:rPr lang="ja-JP" altLang="en-US" sz="1400" kern="100" spc="108"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rPr>
              <a:t>締切：</a:t>
            </a:r>
            <a:r>
              <a:rPr lang="en-US" altLang="ja-JP" sz="1400" kern="100" spc="108"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rPr>
              <a:t>2026</a:t>
            </a:r>
            <a:r>
              <a:rPr lang="ja-JP" altLang="en-US" sz="1400" kern="100" spc="108"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rPr>
              <a:t>年４月</a:t>
            </a:r>
            <a:r>
              <a:rPr lang="en-US" altLang="ja-JP" sz="1400" kern="100" spc="108"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rPr>
              <a:t>24</a:t>
            </a:r>
            <a:r>
              <a:rPr lang="ja-JP" altLang="en-US" sz="1400" kern="100" spc="108"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rPr>
              <a:t>日（金）必着</a:t>
            </a:r>
            <a:endParaRPr lang="ja-JP" altLang="en-US" sz="1100" kern="100" spc="108" dirty="0">
              <a:solidFill>
                <a:prstClr val="white"/>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9F36C340-21CD-2A47-DC4F-1609FD978547}"/>
              </a:ext>
            </a:extLst>
          </p:cNvPr>
          <p:cNvSpPr txBox="1"/>
          <p:nvPr/>
        </p:nvSpPr>
        <p:spPr>
          <a:xfrm>
            <a:off x="32727" y="10279667"/>
            <a:ext cx="7403123" cy="324833"/>
          </a:xfrm>
          <a:prstGeom prst="rect">
            <a:avLst/>
          </a:prstGeom>
          <a:noFill/>
        </p:spPr>
        <p:txBody>
          <a:bodyPr wrap="square">
            <a:spAutoFit/>
          </a:bodyPr>
          <a:lstStyle/>
          <a:p>
            <a:pPr algn="ctr" defTabSz="987095" eaLnBrk="0" fontAlgn="base" hangingPunct="0">
              <a:spcBef>
                <a:spcPct val="0"/>
              </a:spcBef>
              <a:spcAft>
                <a:spcPct val="0"/>
              </a:spcAft>
            </a:pPr>
            <a:r>
              <a:rPr lang="ja-JP" altLang="en-US" sz="1511" b="1" dirty="0">
                <a:solidFill>
                  <a:prstClr val="black"/>
                </a:solidFill>
                <a:latin typeface="BIZ UDゴシック" panose="020B0400000000000000" pitchFamily="49" charset="-128"/>
                <a:ea typeface="BIZ UDゴシック" panose="020B0400000000000000" pitchFamily="49" charset="-128"/>
                <a:cs typeface="Times New Roman" panose="02020603050405020304" pitchFamily="18" charset="0"/>
              </a:rPr>
              <a:t>ご意見、ありがとうございました。</a:t>
            </a:r>
          </a:p>
        </p:txBody>
      </p:sp>
      <p:sp>
        <p:nvSpPr>
          <p:cNvPr id="48" name="四角形: 角を丸くする 47">
            <a:extLst>
              <a:ext uri="{FF2B5EF4-FFF2-40B4-BE49-F238E27FC236}">
                <a16:creationId xmlns:a16="http://schemas.microsoft.com/office/drawing/2014/main" id="{E3AD1E87-7E79-035E-4AB8-1679C29C5AC5}"/>
              </a:ext>
            </a:extLst>
          </p:cNvPr>
          <p:cNvSpPr/>
          <p:nvPr/>
        </p:nvSpPr>
        <p:spPr>
          <a:xfrm>
            <a:off x="175397" y="1049131"/>
            <a:ext cx="7184253" cy="1394746"/>
          </a:xfrm>
          <a:prstGeom prst="roundRect">
            <a:avLst>
              <a:gd name="adj" fmla="val 5288"/>
            </a:avLst>
          </a:prstGeom>
          <a:solidFill>
            <a:schemeClr val="bg1"/>
          </a:solidFill>
          <a:ln w="19050">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93547"/>
            <a:endParaRPr kumimoji="1" lang="ja-JP" altLang="en-US" sz="1943">
              <a:solidFill>
                <a:prstClr val="white"/>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7F3D5786-78F5-6CDA-DD4F-AFC53E6F77FC}"/>
              </a:ext>
            </a:extLst>
          </p:cNvPr>
          <p:cNvSpPr/>
          <p:nvPr/>
        </p:nvSpPr>
        <p:spPr>
          <a:xfrm>
            <a:off x="297681" y="1056354"/>
            <a:ext cx="351523" cy="1387523"/>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93547"/>
            <a:endParaRPr kumimoji="1" lang="ja-JP" altLang="en-US" sz="1943">
              <a:solidFill>
                <a:prstClr val="white"/>
              </a:solidFill>
              <a:latin typeface="Aptos" panose="02110004020202020204"/>
              <a:ea typeface="游ゴシック" panose="020B0400000000000000" pitchFamily="50" charset="-128"/>
            </a:endParaRPr>
          </a:p>
        </p:txBody>
      </p:sp>
      <p:sp>
        <p:nvSpPr>
          <p:cNvPr id="40" name="フローチャート: 代替処理 39">
            <a:extLst>
              <a:ext uri="{FF2B5EF4-FFF2-40B4-BE49-F238E27FC236}">
                <a16:creationId xmlns:a16="http://schemas.microsoft.com/office/drawing/2014/main" id="{C6851BF7-2DCC-1744-EC1F-C7004331878B}"/>
              </a:ext>
            </a:extLst>
          </p:cNvPr>
          <p:cNvSpPr/>
          <p:nvPr/>
        </p:nvSpPr>
        <p:spPr>
          <a:xfrm>
            <a:off x="167459" y="1056354"/>
            <a:ext cx="448058" cy="1394746"/>
          </a:xfrm>
          <a:prstGeom prst="flowChartAlternateProcess">
            <a:avLst/>
          </a:prstGeom>
          <a:solidFill>
            <a:schemeClr val="tx1">
              <a:lumMod val="85000"/>
              <a:lumOff val="1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dist" defTabSz="493547"/>
            <a:endParaRPr kumimoji="1" lang="ja-JP" altLang="en-US" sz="1295" dirty="0">
              <a:solidFill>
                <a:prstClr val="white"/>
              </a:solidFill>
              <a:latin typeface="Aptos" panose="02110004020202020204"/>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000176BE-4967-E9A6-6443-4629A0E720DC}"/>
              </a:ext>
            </a:extLst>
          </p:cNvPr>
          <p:cNvSpPr txBox="1"/>
          <p:nvPr/>
        </p:nvSpPr>
        <p:spPr>
          <a:xfrm>
            <a:off x="198576" y="1246502"/>
            <a:ext cx="383951" cy="1008270"/>
          </a:xfrm>
          <a:prstGeom prst="rect">
            <a:avLst/>
          </a:prstGeom>
          <a:solidFill>
            <a:schemeClr val="tx1">
              <a:lumMod val="85000"/>
              <a:lumOff val="15000"/>
            </a:schemeClr>
          </a:solidFill>
        </p:spPr>
        <p:txBody>
          <a:bodyPr vert="eaVert" wrap="square" rtlCol="0">
            <a:spAutoFit/>
          </a:bodyPr>
          <a:lstStyle/>
          <a:p>
            <a:pPr algn="dist" defTabSz="493547"/>
            <a:r>
              <a:rPr kumimoji="1" lang="ja-JP" altLang="en-US" sz="1295" b="1" dirty="0">
                <a:solidFill>
                  <a:prstClr val="white"/>
                </a:solidFill>
                <a:latin typeface="BIZ UDPゴシック" panose="020B0400000000000000" pitchFamily="50" charset="-128"/>
                <a:ea typeface="BIZ UDPゴシック" panose="020B0400000000000000" pitchFamily="50" charset="-128"/>
              </a:rPr>
              <a:t>提出方法</a:t>
            </a:r>
          </a:p>
        </p:txBody>
      </p:sp>
      <p:sp>
        <p:nvSpPr>
          <p:cNvPr id="42" name="正方形/長方形 41">
            <a:extLst>
              <a:ext uri="{FF2B5EF4-FFF2-40B4-BE49-F238E27FC236}">
                <a16:creationId xmlns:a16="http://schemas.microsoft.com/office/drawing/2014/main" id="{5ED65ECC-D113-3DD1-7EE7-744713B5DD59}"/>
              </a:ext>
            </a:extLst>
          </p:cNvPr>
          <p:cNvSpPr/>
          <p:nvPr/>
        </p:nvSpPr>
        <p:spPr>
          <a:xfrm>
            <a:off x="771487" y="1116474"/>
            <a:ext cx="388615" cy="46633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8862" tIns="0" rIns="38862" bIns="0" rtlCol="0" anchor="ctr"/>
          <a:lstStyle/>
          <a:p>
            <a:pPr algn="dist" defTabSz="493547"/>
            <a:r>
              <a:rPr kumimoji="1" lang="ja-JP" altLang="en-US" sz="1133" b="1" dirty="0">
                <a:solidFill>
                  <a:prstClr val="white"/>
                </a:solidFill>
                <a:latin typeface="BIZ UDPゴシック" panose="020B0400000000000000" pitchFamily="50" charset="-128"/>
                <a:ea typeface="BIZ UDPゴシック" panose="020B0400000000000000" pitchFamily="50" charset="-128"/>
              </a:rPr>
              <a:t>電子 申請</a:t>
            </a:r>
          </a:p>
        </p:txBody>
      </p:sp>
      <p:sp>
        <p:nvSpPr>
          <p:cNvPr id="43" name="テキスト ボックス 42">
            <a:extLst>
              <a:ext uri="{FF2B5EF4-FFF2-40B4-BE49-F238E27FC236}">
                <a16:creationId xmlns:a16="http://schemas.microsoft.com/office/drawing/2014/main" id="{C9D131A7-15D4-31D8-C1E3-21FF7C554052}"/>
              </a:ext>
            </a:extLst>
          </p:cNvPr>
          <p:cNvSpPr txBox="1"/>
          <p:nvPr/>
        </p:nvSpPr>
        <p:spPr>
          <a:xfrm>
            <a:off x="1114844" y="1134282"/>
            <a:ext cx="3049237" cy="441211"/>
          </a:xfrm>
          <a:prstGeom prst="rect">
            <a:avLst/>
          </a:prstGeom>
          <a:noFill/>
        </p:spPr>
        <p:txBody>
          <a:bodyPr wrap="square">
            <a:spAutoFit/>
          </a:bodyPr>
          <a:lstStyle/>
          <a:p>
            <a:pPr defTabSz="493547"/>
            <a:r>
              <a:rPr lang="ja-JP" altLang="en-US" sz="1187" b="1" dirty="0">
                <a:solidFill>
                  <a:prstClr val="black">
                    <a:lumMod val="85000"/>
                    <a:lumOff val="15000"/>
                  </a:prstClr>
                </a:solidFill>
                <a:latin typeface="BIZ UDPゴシック" panose="020B0400000000000000" pitchFamily="50" charset="-128"/>
                <a:ea typeface="BIZ UDPゴシック" panose="020B0400000000000000" pitchFamily="50" charset="-128"/>
              </a:rPr>
              <a:t>応募専用フォーム</a:t>
            </a:r>
            <a:r>
              <a:rPr lang="ja-JP" altLang="en-US" sz="1133" dirty="0">
                <a:solidFill>
                  <a:prstClr val="black">
                    <a:lumMod val="85000"/>
                    <a:lumOff val="15000"/>
                  </a:prstClr>
                </a:solidFill>
                <a:latin typeface="BIZ UDPゴシック" panose="020B0400000000000000" pitchFamily="50" charset="-128"/>
                <a:ea typeface="BIZ UDPゴシック" panose="020B0400000000000000" pitchFamily="50" charset="-128"/>
              </a:rPr>
              <a:t>からご提出ください。</a:t>
            </a:r>
            <a:endParaRPr lang="en-US" altLang="ja-JP" sz="1133" dirty="0">
              <a:solidFill>
                <a:prstClr val="black">
                  <a:lumMod val="85000"/>
                  <a:lumOff val="15000"/>
                </a:prstClr>
              </a:solidFill>
              <a:latin typeface="BIZ UDPゴシック" panose="020B0400000000000000" pitchFamily="50" charset="-128"/>
              <a:ea typeface="BIZ UDPゴシック" panose="020B0400000000000000" pitchFamily="50" charset="-128"/>
            </a:endParaRPr>
          </a:p>
          <a:p>
            <a:pPr defTabSz="493547"/>
            <a:r>
              <a:rPr lang="en-US" altLang="ja-JP" sz="1080" dirty="0">
                <a:solidFill>
                  <a:prstClr val="black">
                    <a:lumMod val="85000"/>
                    <a:lumOff val="15000"/>
                  </a:prstClr>
                </a:solidFill>
                <a:latin typeface="BIZ UDPゴシック" panose="020B0400000000000000" pitchFamily="50" charset="-128"/>
                <a:ea typeface="BIZ UDPゴシック" panose="020B0400000000000000" pitchFamily="50" charset="-128"/>
              </a:rPr>
              <a:t>※</a:t>
            </a:r>
            <a:r>
              <a:rPr lang="ja-JP" altLang="en-US" sz="1080" dirty="0">
                <a:solidFill>
                  <a:prstClr val="black">
                    <a:lumMod val="85000"/>
                    <a:lumOff val="15000"/>
                  </a:prstClr>
                </a:solidFill>
                <a:latin typeface="BIZ UDPゴシック" panose="020B0400000000000000" pitchFamily="50" charset="-128"/>
                <a:ea typeface="BIZ UDPゴシック" panose="020B0400000000000000" pitchFamily="50" charset="-128"/>
              </a:rPr>
              <a:t>市ホームページからアクセスできます</a:t>
            </a:r>
            <a:endParaRPr lang="en-US" altLang="ja-JP" sz="108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27534998-D69B-D7BD-5010-6BCB192E184E}"/>
              </a:ext>
            </a:extLst>
          </p:cNvPr>
          <p:cNvSpPr txBox="1"/>
          <p:nvPr/>
        </p:nvSpPr>
        <p:spPr>
          <a:xfrm>
            <a:off x="1114844" y="1680664"/>
            <a:ext cx="6364967" cy="675954"/>
          </a:xfrm>
          <a:prstGeom prst="rect">
            <a:avLst/>
          </a:prstGeom>
          <a:noFill/>
        </p:spPr>
        <p:txBody>
          <a:bodyPr wrap="square">
            <a:spAutoFit/>
          </a:bodyPr>
          <a:lstStyle/>
          <a:p>
            <a:pPr defTabSz="493547">
              <a:lnSpc>
                <a:spcPts val="1600"/>
              </a:lnSpc>
            </a:pPr>
            <a:r>
              <a:rPr lang="ja-JP" altLang="en-US" sz="1200" dirty="0">
                <a:solidFill>
                  <a:prstClr val="black">
                    <a:lumMod val="85000"/>
                    <a:lumOff val="15000"/>
                  </a:prstClr>
                </a:solidFill>
                <a:latin typeface="BIZ UDPゴシック" panose="020B0400000000000000" pitchFamily="50" charset="-128"/>
                <a:ea typeface="BIZ UDPゴシック" panose="020B0400000000000000" pitchFamily="50" charset="-128"/>
              </a:rPr>
              <a:t>〒</a:t>
            </a:r>
            <a:r>
              <a:rPr lang="en-US" altLang="ja-JP" sz="1200" dirty="0">
                <a:solidFill>
                  <a:prstClr val="black">
                    <a:lumMod val="85000"/>
                    <a:lumOff val="15000"/>
                  </a:prstClr>
                </a:solidFill>
                <a:latin typeface="BIZ UDPゴシック" panose="020B0400000000000000" pitchFamily="50" charset="-128"/>
                <a:ea typeface="BIZ UDPゴシック" panose="020B0400000000000000" pitchFamily="50" charset="-128"/>
              </a:rPr>
              <a:t>420-8602</a:t>
            </a:r>
            <a:r>
              <a:rPr lang="ja-JP" altLang="en-US" sz="1200" dirty="0">
                <a:solidFill>
                  <a:prstClr val="black">
                    <a:lumMod val="85000"/>
                    <a:lumOff val="15000"/>
                  </a:prstClr>
                </a:solidFill>
                <a:latin typeface="BIZ UDPゴシック" panose="020B0400000000000000" pitchFamily="50" charset="-128"/>
                <a:ea typeface="BIZ UDPゴシック" panose="020B0400000000000000" pitchFamily="50" charset="-128"/>
              </a:rPr>
              <a:t>静岡市葵区追手町</a:t>
            </a:r>
            <a:r>
              <a:rPr lang="en-US" altLang="ja-JP" sz="1200" dirty="0">
                <a:solidFill>
                  <a:prstClr val="black">
                    <a:lumMod val="85000"/>
                    <a:lumOff val="15000"/>
                  </a:prstClr>
                </a:solidFill>
                <a:latin typeface="BIZ UDPゴシック" panose="020B0400000000000000" pitchFamily="50" charset="-128"/>
                <a:ea typeface="BIZ UDPゴシック" panose="020B0400000000000000" pitchFamily="50" charset="-128"/>
              </a:rPr>
              <a:t>5</a:t>
            </a:r>
            <a:r>
              <a:rPr lang="ja-JP" altLang="en-US" sz="1200" dirty="0">
                <a:solidFill>
                  <a:prstClr val="black">
                    <a:lumMod val="85000"/>
                    <a:lumOff val="15000"/>
                  </a:prstClr>
                </a:solidFill>
                <a:latin typeface="BIZ UDPゴシック" panose="020B0400000000000000" pitchFamily="50" charset="-128"/>
                <a:ea typeface="BIZ UDPゴシック" panose="020B0400000000000000" pitchFamily="50" charset="-128"/>
              </a:rPr>
              <a:t>番</a:t>
            </a:r>
            <a:r>
              <a:rPr lang="en-US" altLang="ja-JP" sz="1200" dirty="0">
                <a:solidFill>
                  <a:prstClr val="black">
                    <a:lumMod val="85000"/>
                    <a:lumOff val="15000"/>
                  </a:prstClr>
                </a:solidFill>
                <a:latin typeface="BIZ UDPゴシック" panose="020B0400000000000000" pitchFamily="50" charset="-128"/>
                <a:ea typeface="BIZ UDPゴシック" panose="020B0400000000000000" pitchFamily="50" charset="-128"/>
              </a:rPr>
              <a:t>1</a:t>
            </a:r>
            <a:r>
              <a:rPr lang="ja-JP" altLang="en-US" sz="1200" dirty="0">
                <a:solidFill>
                  <a:prstClr val="black">
                    <a:lumMod val="85000"/>
                    <a:lumOff val="15000"/>
                  </a:prstClr>
                </a:solidFill>
                <a:latin typeface="BIZ UDPゴシック" panose="020B0400000000000000" pitchFamily="50" charset="-128"/>
                <a:ea typeface="BIZ UDPゴシック" panose="020B0400000000000000" pitchFamily="50" charset="-128"/>
              </a:rPr>
              <a:t>号</a:t>
            </a:r>
            <a:endParaRPr lang="en-US" altLang="ja-JP" sz="1200" dirty="0">
              <a:solidFill>
                <a:prstClr val="black">
                  <a:lumMod val="85000"/>
                  <a:lumOff val="15000"/>
                </a:prstClr>
              </a:solidFill>
              <a:latin typeface="BIZ UDPゴシック" panose="020B0400000000000000" pitchFamily="50" charset="-128"/>
              <a:ea typeface="BIZ UDPゴシック" panose="020B0400000000000000" pitchFamily="50" charset="-128"/>
            </a:endParaRPr>
          </a:p>
          <a:p>
            <a:pPr defTabSz="493547">
              <a:lnSpc>
                <a:spcPts val="1600"/>
              </a:lnSpc>
            </a:pPr>
            <a:r>
              <a:rPr lang="ja-JP" altLang="en-US" sz="1200" dirty="0">
                <a:solidFill>
                  <a:prstClr val="black">
                    <a:lumMod val="85000"/>
                    <a:lumOff val="15000"/>
                  </a:prstClr>
                </a:solidFill>
                <a:latin typeface="BIZ UDPゴシック" panose="020B0400000000000000" pitchFamily="50" charset="-128"/>
                <a:ea typeface="BIZ UDPゴシック" panose="020B0400000000000000" pitchFamily="50" charset="-128"/>
              </a:rPr>
              <a:t>静岡市役所静岡庁舎新館</a:t>
            </a:r>
            <a:r>
              <a:rPr lang="en-US" altLang="ja-JP" sz="1200" dirty="0">
                <a:solidFill>
                  <a:prstClr val="black">
                    <a:lumMod val="85000"/>
                    <a:lumOff val="15000"/>
                  </a:prstClr>
                </a:solidFill>
                <a:latin typeface="BIZ UDPゴシック" panose="020B0400000000000000" pitchFamily="50" charset="-128"/>
                <a:ea typeface="BIZ UDPゴシック" panose="020B0400000000000000" pitchFamily="50" charset="-128"/>
              </a:rPr>
              <a:t>12</a:t>
            </a:r>
            <a:r>
              <a:rPr lang="ja-JP" altLang="en-US" sz="1200" dirty="0">
                <a:solidFill>
                  <a:prstClr val="black">
                    <a:lumMod val="85000"/>
                    <a:lumOff val="15000"/>
                  </a:prstClr>
                </a:solidFill>
                <a:latin typeface="BIZ UDPゴシック" panose="020B0400000000000000" pitchFamily="50" charset="-128"/>
                <a:ea typeface="BIZ UDPゴシック" panose="020B0400000000000000" pitchFamily="50" charset="-128"/>
              </a:rPr>
              <a:t>階　総合政策局 企画課 政策企画･総務係あて</a:t>
            </a:r>
            <a:endParaRPr lang="en-US" altLang="ja-JP" sz="1200" dirty="0">
              <a:solidFill>
                <a:prstClr val="black">
                  <a:lumMod val="85000"/>
                  <a:lumOff val="15000"/>
                </a:prstClr>
              </a:solidFill>
              <a:latin typeface="BIZ UDPゴシック" panose="020B0400000000000000" pitchFamily="50" charset="-128"/>
              <a:ea typeface="BIZ UDPゴシック" panose="020B0400000000000000" pitchFamily="50" charset="-128"/>
            </a:endParaRPr>
          </a:p>
          <a:p>
            <a:pPr defTabSz="493547">
              <a:lnSpc>
                <a:spcPts val="1600"/>
              </a:lnSpc>
            </a:pPr>
            <a:r>
              <a:rPr lang="en-US" altLang="ja-JP" sz="1050" dirty="0">
                <a:solidFill>
                  <a:prstClr val="black">
                    <a:lumMod val="85000"/>
                    <a:lumOff val="15000"/>
                  </a:prstClr>
                </a:solidFill>
                <a:latin typeface="BIZ UDPゴシック" panose="020B0400000000000000" pitchFamily="50" charset="-128"/>
                <a:ea typeface="BIZ UDPゴシック" panose="020B0400000000000000" pitchFamily="50" charset="-128"/>
              </a:rPr>
              <a:t>※2026</a:t>
            </a:r>
            <a:r>
              <a:rPr lang="ja-JP" altLang="en-US" sz="1050" dirty="0">
                <a:solidFill>
                  <a:prstClr val="black">
                    <a:lumMod val="85000"/>
                    <a:lumOff val="15000"/>
                  </a:prstClr>
                </a:solidFill>
                <a:latin typeface="BIZ UDPゴシック" panose="020B0400000000000000" pitchFamily="50" charset="-128"/>
                <a:ea typeface="BIZ UDPゴシック" panose="020B0400000000000000" pitchFamily="50" charset="-128"/>
              </a:rPr>
              <a:t>年</a:t>
            </a:r>
            <a:r>
              <a:rPr lang="en-US" altLang="ja-JP" sz="1050" dirty="0">
                <a:solidFill>
                  <a:prstClr val="black">
                    <a:lumMod val="85000"/>
                    <a:lumOff val="15000"/>
                  </a:prstClr>
                </a:solidFill>
                <a:latin typeface="BIZ UDPゴシック" panose="020B0400000000000000" pitchFamily="50" charset="-128"/>
                <a:ea typeface="BIZ UDPゴシック" panose="020B0400000000000000" pitchFamily="50" charset="-128"/>
              </a:rPr>
              <a:t>4</a:t>
            </a:r>
            <a:r>
              <a:rPr lang="ja-JP" altLang="en-US" sz="1050" dirty="0">
                <a:solidFill>
                  <a:prstClr val="black">
                    <a:lumMod val="85000"/>
                    <a:lumOff val="15000"/>
                  </a:prstClr>
                </a:solidFill>
                <a:latin typeface="BIZ UDPゴシック" panose="020B0400000000000000" pitchFamily="50" charset="-128"/>
                <a:ea typeface="BIZ UDPゴシック" panose="020B0400000000000000" pitchFamily="50" charset="-128"/>
              </a:rPr>
              <a:t>月１日から課名が「総合政策課」に変わります。 住所、電話・</a:t>
            </a:r>
            <a:r>
              <a:rPr lang="en-US" altLang="ja-JP" sz="1050" dirty="0">
                <a:solidFill>
                  <a:prstClr val="black">
                    <a:lumMod val="85000"/>
                    <a:lumOff val="15000"/>
                  </a:prstClr>
                </a:solidFill>
                <a:latin typeface="BIZ UDPゴシック" panose="020B0400000000000000" pitchFamily="50" charset="-128"/>
                <a:ea typeface="BIZ UDPゴシック" panose="020B0400000000000000" pitchFamily="50" charset="-128"/>
              </a:rPr>
              <a:t>FAX</a:t>
            </a:r>
            <a:r>
              <a:rPr lang="ja-JP" altLang="en-US" sz="1050" dirty="0">
                <a:solidFill>
                  <a:prstClr val="black">
                    <a:lumMod val="85000"/>
                    <a:lumOff val="15000"/>
                  </a:prstClr>
                </a:solidFill>
                <a:latin typeface="BIZ UDPゴシック" panose="020B0400000000000000" pitchFamily="50" charset="-128"/>
                <a:ea typeface="BIZ UDPゴシック" panose="020B0400000000000000" pitchFamily="50" charset="-128"/>
              </a:rPr>
              <a:t>番号は変わりません。</a:t>
            </a:r>
            <a:endParaRPr lang="en-US" altLang="ja-JP" sz="105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E25351A7-5839-8900-17AA-D4EEE3F241C1}"/>
              </a:ext>
            </a:extLst>
          </p:cNvPr>
          <p:cNvSpPr txBox="1"/>
          <p:nvPr/>
        </p:nvSpPr>
        <p:spPr>
          <a:xfrm>
            <a:off x="4338927" y="1143458"/>
            <a:ext cx="2763055" cy="361959"/>
          </a:xfrm>
          <a:prstGeom prst="rect">
            <a:avLst/>
          </a:prstGeom>
          <a:noFill/>
        </p:spPr>
        <p:txBody>
          <a:bodyPr wrap="square">
            <a:spAutoFit/>
          </a:bodyPr>
          <a:lstStyle/>
          <a:p>
            <a:pPr defTabSz="493547">
              <a:lnSpc>
                <a:spcPct val="130000"/>
              </a:lnSpc>
            </a:pPr>
            <a:r>
              <a:rPr lang="en-US" altLang="ja-JP" sz="1200" dirty="0">
                <a:solidFill>
                  <a:prstClr val="black">
                    <a:lumMod val="85000"/>
                    <a:lumOff val="15000"/>
                  </a:prstClr>
                </a:solidFill>
                <a:latin typeface="BIZ UDPゴシック" panose="020B0400000000000000" pitchFamily="50" charset="-128"/>
                <a:ea typeface="BIZ UDPゴシック" panose="020B0400000000000000" pitchFamily="50" charset="-128"/>
              </a:rPr>
              <a:t>FAX</a:t>
            </a:r>
            <a:r>
              <a:rPr lang="ja-JP" altLang="en-US" sz="1200" dirty="0">
                <a:solidFill>
                  <a:prstClr val="black">
                    <a:lumMod val="85000"/>
                    <a:lumOff val="15000"/>
                  </a:prstClr>
                </a:solidFill>
                <a:latin typeface="BIZ UDPゴシック" panose="020B0400000000000000" pitchFamily="50" charset="-128"/>
                <a:ea typeface="BIZ UDPゴシック" panose="020B0400000000000000" pitchFamily="50" charset="-128"/>
              </a:rPr>
              <a:t>番号　</a:t>
            </a:r>
            <a:r>
              <a:rPr lang="en-US" altLang="ja-JP" sz="1600" b="1" dirty="0">
                <a:solidFill>
                  <a:prstClr val="black">
                    <a:lumMod val="85000"/>
                    <a:lumOff val="15000"/>
                  </a:prstClr>
                </a:solidFill>
                <a:latin typeface="BIZ UDPゴシック" panose="020B0400000000000000" pitchFamily="50" charset="-128"/>
                <a:ea typeface="BIZ UDPゴシック" panose="020B0400000000000000" pitchFamily="50" charset="-128"/>
              </a:rPr>
              <a:t>054-221-1295</a:t>
            </a:r>
          </a:p>
        </p:txBody>
      </p:sp>
      <p:sp>
        <p:nvSpPr>
          <p:cNvPr id="27" name="正方形/長方形 26">
            <a:extLst>
              <a:ext uri="{FF2B5EF4-FFF2-40B4-BE49-F238E27FC236}">
                <a16:creationId xmlns:a16="http://schemas.microsoft.com/office/drawing/2014/main" id="{E9F9DC61-B47C-899E-DD11-55DBA71622C0}"/>
              </a:ext>
            </a:extLst>
          </p:cNvPr>
          <p:cNvSpPr/>
          <p:nvPr/>
        </p:nvSpPr>
        <p:spPr>
          <a:xfrm>
            <a:off x="771487" y="1664067"/>
            <a:ext cx="388615" cy="69715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8862" tIns="0" rIns="38862" bIns="0" rtlCol="0" anchor="ctr"/>
          <a:lstStyle/>
          <a:p>
            <a:pPr algn="dist" defTabSz="493547"/>
            <a:r>
              <a:rPr kumimoji="1" lang="ja-JP" altLang="en-US" sz="1133" b="1" dirty="0">
                <a:solidFill>
                  <a:prstClr val="white"/>
                </a:solidFill>
                <a:latin typeface="BIZ UDPゴシック" panose="020B0400000000000000" pitchFamily="50" charset="-128"/>
                <a:ea typeface="BIZ UDPゴシック" panose="020B0400000000000000" pitchFamily="50" charset="-128"/>
              </a:rPr>
              <a:t>郵送</a:t>
            </a:r>
            <a:endParaRPr kumimoji="1" lang="en-US" altLang="ja-JP" sz="1133" b="1" dirty="0">
              <a:solidFill>
                <a:prstClr val="white"/>
              </a:solidFill>
              <a:latin typeface="BIZ UDPゴシック" panose="020B0400000000000000" pitchFamily="50" charset="-128"/>
              <a:ea typeface="BIZ UDPゴシック" panose="020B0400000000000000" pitchFamily="50" charset="-128"/>
            </a:endParaRPr>
          </a:p>
          <a:p>
            <a:pPr algn="dist" defTabSz="493547">
              <a:spcBef>
                <a:spcPts val="648"/>
              </a:spcBef>
            </a:pPr>
            <a:r>
              <a:rPr kumimoji="1" lang="ja-JP" altLang="en-US" sz="1133" b="1" dirty="0">
                <a:solidFill>
                  <a:prstClr val="white"/>
                </a:solidFill>
                <a:latin typeface="BIZ UDPゴシック" panose="020B0400000000000000" pitchFamily="50" charset="-128"/>
                <a:ea typeface="BIZ UDPゴシック" panose="020B0400000000000000" pitchFamily="50" charset="-128"/>
              </a:rPr>
              <a:t>持参</a:t>
            </a:r>
          </a:p>
        </p:txBody>
      </p:sp>
      <p:sp>
        <p:nvSpPr>
          <p:cNvPr id="28" name="正方形/長方形 27">
            <a:extLst>
              <a:ext uri="{FF2B5EF4-FFF2-40B4-BE49-F238E27FC236}">
                <a16:creationId xmlns:a16="http://schemas.microsoft.com/office/drawing/2014/main" id="{13FE208B-6DF1-0114-8D0C-EA594734DF1C}"/>
              </a:ext>
            </a:extLst>
          </p:cNvPr>
          <p:cNvSpPr/>
          <p:nvPr/>
        </p:nvSpPr>
        <p:spPr>
          <a:xfrm>
            <a:off x="3964426" y="1134282"/>
            <a:ext cx="388615" cy="441211"/>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8862" tIns="0" rIns="38862" bIns="0" rtlCol="0" anchor="ctr"/>
          <a:lstStyle/>
          <a:p>
            <a:pPr algn="dist" defTabSz="493547"/>
            <a:r>
              <a:rPr kumimoji="1" lang="en-US" altLang="ja-JP" sz="1133" b="1" dirty="0">
                <a:solidFill>
                  <a:prstClr val="white"/>
                </a:solidFill>
                <a:latin typeface="BIZ UDゴシック" panose="020B0400000000000000" pitchFamily="49" charset="-128"/>
                <a:ea typeface="BIZ UDゴシック" panose="020B0400000000000000" pitchFamily="49" charset="-128"/>
              </a:rPr>
              <a:t>FAX</a:t>
            </a:r>
            <a:endParaRPr kumimoji="1" lang="ja-JP" altLang="en-US" sz="1133" b="1" dirty="0">
              <a:solidFill>
                <a:prstClr val="white"/>
              </a:solidFill>
              <a:latin typeface="BIZ UDゴシック" panose="020B0400000000000000" pitchFamily="49" charset="-128"/>
              <a:ea typeface="BIZ UDゴシック" panose="020B0400000000000000" pitchFamily="49" charset="-128"/>
            </a:endParaRPr>
          </a:p>
        </p:txBody>
      </p:sp>
      <p:sp>
        <p:nvSpPr>
          <p:cNvPr id="32" name="フローチャート: 代替処理 31">
            <a:extLst>
              <a:ext uri="{FF2B5EF4-FFF2-40B4-BE49-F238E27FC236}">
                <a16:creationId xmlns:a16="http://schemas.microsoft.com/office/drawing/2014/main" id="{2E7B3909-072F-3766-4B5B-E48453DBB54C}"/>
              </a:ext>
            </a:extLst>
          </p:cNvPr>
          <p:cNvSpPr/>
          <p:nvPr/>
        </p:nvSpPr>
        <p:spPr>
          <a:xfrm>
            <a:off x="2357726" y="2603500"/>
            <a:ext cx="1437877" cy="699508"/>
          </a:xfrm>
          <a:prstGeom prst="flowChartAlternateProcess">
            <a:avLst/>
          </a:prstGeom>
          <a:solidFill>
            <a:schemeClr val="tx1">
              <a:lumMod val="85000"/>
              <a:lumOff val="1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93547"/>
            <a:endParaRPr kumimoji="1" lang="ja-JP" altLang="en-US" sz="1943" dirty="0">
              <a:solidFill>
                <a:prstClr val="white"/>
              </a:solidFill>
              <a:latin typeface="Aptos" panose="02110004020202020204"/>
              <a:ea typeface="游ゴシック" panose="020B0400000000000000" pitchFamily="50" charset="-128"/>
            </a:endParaRPr>
          </a:p>
        </p:txBody>
      </p:sp>
      <p:sp>
        <p:nvSpPr>
          <p:cNvPr id="9" name="正方形/長方形 8">
            <a:extLst>
              <a:ext uri="{FF2B5EF4-FFF2-40B4-BE49-F238E27FC236}">
                <a16:creationId xmlns:a16="http://schemas.microsoft.com/office/drawing/2014/main" id="{E691D70B-39AA-70C2-BDDF-73A5462D1B8A}"/>
              </a:ext>
            </a:extLst>
          </p:cNvPr>
          <p:cNvSpPr/>
          <p:nvPr/>
        </p:nvSpPr>
        <p:spPr>
          <a:xfrm>
            <a:off x="3140215" y="2661793"/>
            <a:ext cx="582923" cy="58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ローチャート: 代替処理 32">
            <a:extLst>
              <a:ext uri="{FF2B5EF4-FFF2-40B4-BE49-F238E27FC236}">
                <a16:creationId xmlns:a16="http://schemas.microsoft.com/office/drawing/2014/main" id="{5CFD5800-E0C2-500D-16F0-8569AB3D9533}"/>
              </a:ext>
            </a:extLst>
          </p:cNvPr>
          <p:cNvSpPr/>
          <p:nvPr/>
        </p:nvSpPr>
        <p:spPr>
          <a:xfrm>
            <a:off x="3940573" y="2603500"/>
            <a:ext cx="1437877" cy="699508"/>
          </a:xfrm>
          <a:prstGeom prst="flowChartAlternateProcess">
            <a:avLst/>
          </a:prstGeom>
          <a:solidFill>
            <a:schemeClr val="tx1">
              <a:lumMod val="85000"/>
              <a:lumOff val="1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93547"/>
            <a:endParaRPr kumimoji="1" lang="ja-JP" altLang="en-US" sz="1943">
              <a:solidFill>
                <a:prstClr val="white"/>
              </a:solidFill>
              <a:latin typeface="Aptos" panose="02110004020202020204"/>
              <a:ea typeface="游ゴシック" panose="020B0400000000000000" pitchFamily="50" charset="-128"/>
            </a:endParaRPr>
          </a:p>
        </p:txBody>
      </p:sp>
      <p:sp>
        <p:nvSpPr>
          <p:cNvPr id="35" name="テキスト ボックス 34">
            <a:extLst>
              <a:ext uri="{FF2B5EF4-FFF2-40B4-BE49-F238E27FC236}">
                <a16:creationId xmlns:a16="http://schemas.microsoft.com/office/drawing/2014/main" id="{2BCD5F68-7769-966F-5774-EB2A00471AD4}"/>
              </a:ext>
            </a:extLst>
          </p:cNvPr>
          <p:cNvSpPr txBox="1"/>
          <p:nvPr/>
        </p:nvSpPr>
        <p:spPr>
          <a:xfrm>
            <a:off x="2381274" y="2729507"/>
            <a:ext cx="583107" cy="397609"/>
          </a:xfrm>
          <a:prstGeom prst="rect">
            <a:avLst/>
          </a:prstGeom>
          <a:noFill/>
        </p:spPr>
        <p:txBody>
          <a:bodyPr wrap="square" lIns="38862" tIns="38862" rIns="38862" bIns="0">
            <a:spAutoFit/>
          </a:bodyPr>
          <a:lstStyle/>
          <a:p>
            <a:pPr algn="dist" defTabSz="493547">
              <a:lnSpc>
                <a:spcPct val="130000"/>
              </a:lnSpc>
            </a:pPr>
            <a:r>
              <a:rPr lang="ja-JP" altLang="en-US" sz="972" b="1" dirty="0">
                <a:solidFill>
                  <a:prstClr val="white"/>
                </a:solidFill>
                <a:latin typeface="BIZ UDPゴシック" panose="020B0400000000000000" pitchFamily="50" charset="-128"/>
                <a:ea typeface="BIZ UDPゴシック" panose="020B0400000000000000" pitchFamily="50" charset="-128"/>
              </a:rPr>
              <a:t>応募フォーム</a:t>
            </a:r>
            <a:endParaRPr lang="en-US" altLang="ja-JP" sz="972" b="1" dirty="0">
              <a:solidFill>
                <a:prstClr val="white"/>
              </a:solidFill>
              <a:latin typeface="BIZ UDPゴシック" panose="020B0400000000000000" pitchFamily="50" charset="-128"/>
              <a:ea typeface="BIZ UDPゴシック" panose="020B0400000000000000" pitchFamily="50" charset="-128"/>
            </a:endParaRPr>
          </a:p>
        </p:txBody>
      </p:sp>
      <p:sp>
        <p:nvSpPr>
          <p:cNvPr id="37" name="二等辺三角形 36">
            <a:extLst>
              <a:ext uri="{FF2B5EF4-FFF2-40B4-BE49-F238E27FC236}">
                <a16:creationId xmlns:a16="http://schemas.microsoft.com/office/drawing/2014/main" id="{2E2AA80B-7B64-5EDF-1FC8-43CCD91945CB}"/>
              </a:ext>
            </a:extLst>
          </p:cNvPr>
          <p:cNvSpPr/>
          <p:nvPr/>
        </p:nvSpPr>
        <p:spPr>
          <a:xfrm rot="16200000" flipV="1">
            <a:off x="2914413" y="2921157"/>
            <a:ext cx="276129" cy="6419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93547"/>
            <a:endParaRPr kumimoji="1" lang="ja-JP" altLang="en-US" sz="1943">
              <a:solidFill>
                <a:prstClr val="white"/>
              </a:solidFill>
              <a:latin typeface="Aptos" panose="02110004020202020204"/>
              <a:ea typeface="游ゴシック" panose="020B0400000000000000" pitchFamily="50" charset="-128"/>
            </a:endParaRPr>
          </a:p>
        </p:txBody>
      </p:sp>
      <p:sp>
        <p:nvSpPr>
          <p:cNvPr id="46" name="二等辺三角形 45">
            <a:extLst>
              <a:ext uri="{FF2B5EF4-FFF2-40B4-BE49-F238E27FC236}">
                <a16:creationId xmlns:a16="http://schemas.microsoft.com/office/drawing/2014/main" id="{B24822EF-EBF5-84A2-BE17-4FEC34DD1119}"/>
              </a:ext>
            </a:extLst>
          </p:cNvPr>
          <p:cNvSpPr/>
          <p:nvPr/>
        </p:nvSpPr>
        <p:spPr>
          <a:xfrm rot="16200000" flipV="1">
            <a:off x="4474333" y="2921157"/>
            <a:ext cx="276129" cy="6419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93547"/>
            <a:endParaRPr kumimoji="1" lang="ja-JP" altLang="en-US" sz="1943">
              <a:solidFill>
                <a:prstClr val="white"/>
              </a:solidFill>
              <a:latin typeface="Aptos" panose="02110004020202020204"/>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632A7474-F4FA-BA92-CA23-8D46A27B8DF1}"/>
              </a:ext>
            </a:extLst>
          </p:cNvPr>
          <p:cNvSpPr txBox="1"/>
          <p:nvPr/>
        </p:nvSpPr>
        <p:spPr>
          <a:xfrm>
            <a:off x="3947172" y="2729507"/>
            <a:ext cx="582923" cy="397609"/>
          </a:xfrm>
          <a:prstGeom prst="rect">
            <a:avLst/>
          </a:prstGeom>
          <a:noFill/>
        </p:spPr>
        <p:txBody>
          <a:bodyPr wrap="square" lIns="38862" tIns="38862" rIns="38862" bIns="0">
            <a:spAutoFit/>
          </a:bodyPr>
          <a:lstStyle/>
          <a:p>
            <a:pPr algn="dist" defTabSz="493547">
              <a:lnSpc>
                <a:spcPct val="130000"/>
              </a:lnSpc>
            </a:pPr>
            <a:r>
              <a:rPr lang="ja-JP" altLang="en-US" sz="972" b="1" dirty="0">
                <a:solidFill>
                  <a:prstClr val="white"/>
                </a:solidFill>
                <a:latin typeface="BIZ UDPゴシック" panose="020B0400000000000000" pitchFamily="50" charset="-128"/>
                <a:ea typeface="BIZ UDPゴシック" panose="020B0400000000000000" pitchFamily="50" charset="-128"/>
              </a:rPr>
              <a:t>パブコメ資料</a:t>
            </a:r>
            <a:endParaRPr lang="en-US" altLang="ja-JP" sz="972" b="1" dirty="0">
              <a:solidFill>
                <a:prstClr val="white"/>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CDD77071-FFC9-5521-CA06-2905EF2BED63}"/>
              </a:ext>
            </a:extLst>
          </p:cNvPr>
          <p:cNvSpPr txBox="1"/>
          <p:nvPr/>
        </p:nvSpPr>
        <p:spPr>
          <a:xfrm>
            <a:off x="129800" y="3396897"/>
            <a:ext cx="7215529" cy="283283"/>
          </a:xfrm>
          <a:prstGeom prst="rect">
            <a:avLst/>
          </a:prstGeom>
          <a:noFill/>
        </p:spPr>
        <p:txBody>
          <a:bodyPr wrap="square">
            <a:spAutoFit/>
          </a:bodyPr>
          <a:lstStyle/>
          <a:p>
            <a:pPr defTabSz="493547">
              <a:lnSpc>
                <a:spcPct val="130000"/>
              </a:lnSpc>
              <a:spcBef>
                <a:spcPts val="324"/>
              </a:spcBef>
            </a:pPr>
            <a:r>
              <a:rPr lang="ja-JP" altLang="en-US" sz="1133" b="1" dirty="0">
                <a:solidFill>
                  <a:prstClr val="black"/>
                </a:solidFill>
                <a:latin typeface="BIZ UDPゴシック" panose="020B0400000000000000" pitchFamily="50" charset="-128"/>
                <a:ea typeface="BIZ UDPゴシック" panose="020B0400000000000000" pitchFamily="50" charset="-128"/>
              </a:rPr>
              <a:t>生涯学習のサービス内容及び提供場所の最適化方針案に関して、あなたのご意見をお聴かせください。</a:t>
            </a:r>
            <a:endParaRPr lang="en-US" altLang="ja-JP" sz="1133" dirty="0">
              <a:solidFill>
                <a:prstClr val="black"/>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56DD33A-A002-6202-F07E-081BF3BD8E04}"/>
              </a:ext>
            </a:extLst>
          </p:cNvPr>
          <p:cNvSpPr/>
          <p:nvPr/>
        </p:nvSpPr>
        <p:spPr>
          <a:xfrm>
            <a:off x="4694700" y="2661793"/>
            <a:ext cx="605791" cy="58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22254440-8B72-D9FE-CE85-2BDB66CF6FB7}"/>
              </a:ext>
            </a:extLst>
          </p:cNvPr>
          <p:cNvPicPr>
            <a:picLocks noChangeAspect="1"/>
          </p:cNvPicPr>
          <p:nvPr/>
        </p:nvPicPr>
        <p:blipFill>
          <a:blip r:embed="rId3"/>
          <a:stretch>
            <a:fillRect/>
          </a:stretch>
        </p:blipFill>
        <p:spPr>
          <a:xfrm>
            <a:off x="3197272" y="2725538"/>
            <a:ext cx="468808" cy="468808"/>
          </a:xfrm>
          <a:prstGeom prst="rect">
            <a:avLst/>
          </a:prstGeom>
        </p:spPr>
      </p:pic>
      <p:pic>
        <p:nvPicPr>
          <p:cNvPr id="4" name="図 3">
            <a:extLst>
              <a:ext uri="{FF2B5EF4-FFF2-40B4-BE49-F238E27FC236}">
                <a16:creationId xmlns:a16="http://schemas.microsoft.com/office/drawing/2014/main" id="{F6A4EBBE-4F01-71E0-0A79-EA205B2F31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595" y="2683945"/>
            <a:ext cx="540000" cy="540000"/>
          </a:xfrm>
          <a:prstGeom prst="rect">
            <a:avLst/>
          </a:prstGeom>
        </p:spPr>
      </p:pic>
    </p:spTree>
    <p:extLst>
      <p:ext uri="{BB962C8B-B14F-4D97-AF65-F5344CB8AC3E}">
        <p14:creationId xmlns:p14="http://schemas.microsoft.com/office/powerpoint/2010/main" val="2796656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1439</TotalTime>
  <Words>755</Words>
  <Application>Microsoft Office PowerPoint</Application>
  <PresentationFormat>ユーザー設定</PresentationFormat>
  <Paragraphs>67</Paragraphs>
  <Slides>2</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Aptos</vt:lpstr>
      <vt:lpstr>Calibri</vt:lpstr>
      <vt:lpstr>Arial</vt:lpstr>
      <vt:lpstr>ZEN角ゴシックNEW Bold</vt:lpstr>
      <vt:lpstr>游ゴシック</vt:lpstr>
      <vt:lpstr>BIZ UDゴシック</vt:lpstr>
      <vt:lpstr>Aptos Display</vt:lpstr>
      <vt:lpstr>BIZ UDPゴシック</vt:lpstr>
      <vt:lpstr>Office Theme</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赤 シンプル ボランティア 募集 A4チラシ 縦</dc:title>
  <dc:creator>菅野　雄太</dc:creator>
  <cp:lastModifiedBy>古牧　直久</cp:lastModifiedBy>
  <cp:revision>63</cp:revision>
  <cp:lastPrinted>2025-11-19T07:48:24Z</cp:lastPrinted>
  <dcterms:created xsi:type="dcterms:W3CDTF">2006-08-16T00:00:00Z</dcterms:created>
  <dcterms:modified xsi:type="dcterms:W3CDTF">2026-03-25T01:01:32Z</dcterms:modified>
  <dc:identifier>DAG4ocav_iA</dc:identifier>
</cp:coreProperties>
</file>