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76" r:id="rId2"/>
    <p:sldId id="277" r:id="rId3"/>
  </p:sldIdLst>
  <p:sldSz cx="17068800" cy="96012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CC"/>
    <a:srgbClr val="FF9900"/>
    <a:srgbClr val="FF0066"/>
    <a:srgbClr val="0066FF"/>
    <a:srgbClr val="00FF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92322" autoAdjust="0"/>
  </p:normalViewPr>
  <p:slideViewPr>
    <p:cSldViewPr snapToGrid="0">
      <p:cViewPr varScale="1">
        <p:scale>
          <a:sx n="53" d="100"/>
          <a:sy n="53" d="100"/>
        </p:scale>
        <p:origin x="69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C6530-719B-494B-9BC9-14E5D719AEAD}" type="datetimeFigureOut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F7945-23FF-4F2D-880B-C7564D862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90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571308"/>
            <a:ext cx="1280160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042853"/>
            <a:ext cx="128016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D080-F59F-4513-BECC-EEED2668516B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00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6060-62F6-4272-9137-F5BCFC9D968C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43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14860" y="511175"/>
            <a:ext cx="3680460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480" y="511175"/>
            <a:ext cx="10828020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5DE6D-B1FE-48BA-932A-86F11047A7B6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6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2780-4730-4960-BAB5-ABDDDF87F387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27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590" y="2393634"/>
            <a:ext cx="1472184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4590" y="6425249"/>
            <a:ext cx="1472184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C308-5CC4-40FF-BE85-48DEC162639A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57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4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41080" y="2555875"/>
            <a:ext cx="725424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8E819-E9E0-4D9F-BABC-72ACF4DFFFB9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3" y="511176"/>
            <a:ext cx="1472184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704" y="2353628"/>
            <a:ext cx="7220902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704" y="3507105"/>
            <a:ext cx="7220902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41080" y="2353628"/>
            <a:ext cx="7256463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41080" y="3507105"/>
            <a:ext cx="7256463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FBD03-B0E0-4E1D-B9BA-658C761FB709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96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C5CA9-9635-4391-99DA-B5F277C79A8C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2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DFD6-EC8F-4220-9905-CCCB52F84E27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19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463" y="1382396"/>
            <a:ext cx="864108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8E68-E8ED-4A19-883E-36215CA89AD7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9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704" y="640080"/>
            <a:ext cx="5505132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256463" y="1382396"/>
            <a:ext cx="864108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704" y="2880360"/>
            <a:ext cx="5505132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F68D7-232B-4282-9822-B30F5C27239F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78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3480" y="511176"/>
            <a:ext cx="1472184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3480" y="2555875"/>
            <a:ext cx="1472184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348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B24A-AAB6-4AAB-BDCE-A57E9F294520}" type="datetime1">
              <a:rPr kumimoji="1" lang="ja-JP" altLang="en-US" smtClean="0"/>
              <a:t>2023/8/15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54040" y="8898891"/>
            <a:ext cx="576072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054840" y="8898891"/>
            <a:ext cx="3840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B79CD-B776-49E9-8443-2107FFE9F0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6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2727911" y="881317"/>
            <a:ext cx="5562600" cy="511175"/>
          </a:xfrm>
          <a:ln>
            <a:noFill/>
          </a:ln>
        </p:spPr>
        <p:txBody>
          <a:bodyPr/>
          <a:lstStyle/>
          <a:p>
            <a:pPr algn="ctr"/>
            <a:r>
              <a:rPr kumimoji="1" lang="ja-JP" altLang="en-US" sz="3200" dirty="0"/>
              <a:t>イベントスペース区画図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l="8353" t="16210" r="12935" b="6041"/>
          <a:stretch/>
        </p:blipFill>
        <p:spPr>
          <a:xfrm>
            <a:off x="1834847" y="2095074"/>
            <a:ext cx="13033297" cy="7238135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4" name="正方形/長方形 3"/>
          <p:cNvSpPr/>
          <p:nvPr/>
        </p:nvSpPr>
        <p:spPr>
          <a:xfrm>
            <a:off x="3517900" y="5615538"/>
            <a:ext cx="5283200" cy="21908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err="1">
                <a:solidFill>
                  <a:schemeClr val="tx1"/>
                </a:solidFill>
              </a:rPr>
              <a:t>しず</a:t>
            </a:r>
            <a:r>
              <a:rPr kumimoji="1" lang="ja-JP" altLang="en-US" dirty="0">
                <a:solidFill>
                  <a:schemeClr val="tx1"/>
                </a:solidFill>
              </a:rPr>
              <a:t>チカ茶店「一茶」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8801100" y="6580632"/>
            <a:ext cx="2476500" cy="12258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使用不可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（物販棚への動線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確保のため）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8801100" y="5615538"/>
            <a:ext cx="4267810" cy="2181241"/>
          </a:xfrm>
          <a:custGeom>
            <a:avLst/>
            <a:gdLst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0 w 4089400"/>
              <a:gd name="connsiteY3" fmla="*/ 1955800 h 1955800"/>
              <a:gd name="connsiteX4" fmla="*/ 0 w 4089400"/>
              <a:gd name="connsiteY4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0 w 4089400"/>
              <a:gd name="connsiteY3" fmla="*/ 968248 h 1955800"/>
              <a:gd name="connsiteX4" fmla="*/ 0 w 4089400"/>
              <a:gd name="connsiteY4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406144 h 1955800"/>
              <a:gd name="connsiteX4" fmla="*/ 0 w 4089400"/>
              <a:gd name="connsiteY4" fmla="*/ 968248 h 1955800"/>
              <a:gd name="connsiteX5" fmla="*/ 0 w 4089400"/>
              <a:gd name="connsiteY5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1927860 w 4089400"/>
              <a:gd name="connsiteY3" fmla="*/ 967232 h 1955800"/>
              <a:gd name="connsiteX4" fmla="*/ 0 w 4089400"/>
              <a:gd name="connsiteY4" fmla="*/ 968248 h 1955800"/>
              <a:gd name="connsiteX5" fmla="*/ 0 w 4089400"/>
              <a:gd name="connsiteY5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55876 w 4089400"/>
              <a:gd name="connsiteY3" fmla="*/ 967232 h 1955800"/>
              <a:gd name="connsiteX4" fmla="*/ 0 w 4089400"/>
              <a:gd name="connsiteY4" fmla="*/ 968248 h 1955800"/>
              <a:gd name="connsiteX5" fmla="*/ 0 w 4089400"/>
              <a:gd name="connsiteY5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1982724 w 4089400"/>
              <a:gd name="connsiteY3" fmla="*/ 948944 h 1955800"/>
              <a:gd name="connsiteX4" fmla="*/ 0 w 4089400"/>
              <a:gd name="connsiteY4" fmla="*/ 968248 h 1955800"/>
              <a:gd name="connsiteX5" fmla="*/ 0 w 4089400"/>
              <a:gd name="connsiteY5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3171444 w 4089400"/>
              <a:gd name="connsiteY3" fmla="*/ 1479296 h 1955800"/>
              <a:gd name="connsiteX4" fmla="*/ 1982724 w 4089400"/>
              <a:gd name="connsiteY4" fmla="*/ 948944 h 1955800"/>
              <a:gd name="connsiteX5" fmla="*/ 0 w 4089400"/>
              <a:gd name="connsiteY5" fmla="*/ 968248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1982724 w 4089400"/>
              <a:gd name="connsiteY3" fmla="*/ 1899920 h 1955800"/>
              <a:gd name="connsiteX4" fmla="*/ 1982724 w 4089400"/>
              <a:gd name="connsiteY4" fmla="*/ 948944 h 1955800"/>
              <a:gd name="connsiteX5" fmla="*/ 0 w 4089400"/>
              <a:gd name="connsiteY5" fmla="*/ 968248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1982724 w 4089400"/>
              <a:gd name="connsiteY3" fmla="*/ 1899920 h 1955800"/>
              <a:gd name="connsiteX4" fmla="*/ 2019300 w 4089400"/>
              <a:gd name="connsiteY4" fmla="*/ 948944 h 1955800"/>
              <a:gd name="connsiteX5" fmla="*/ 0 w 4089400"/>
              <a:gd name="connsiteY5" fmla="*/ 968248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899920 h 1955800"/>
              <a:gd name="connsiteX4" fmla="*/ 2019300 w 4089400"/>
              <a:gd name="connsiteY4" fmla="*/ 948944 h 1955800"/>
              <a:gd name="connsiteX5" fmla="*/ 0 w 4089400"/>
              <a:gd name="connsiteY5" fmla="*/ 968248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899920 h 1955800"/>
              <a:gd name="connsiteX4" fmla="*/ 2019300 w 4089400"/>
              <a:gd name="connsiteY4" fmla="*/ 948944 h 1955800"/>
              <a:gd name="connsiteX5" fmla="*/ 0 w 4089400"/>
              <a:gd name="connsiteY5" fmla="*/ 913384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899920 h 1955800"/>
              <a:gd name="connsiteX4" fmla="*/ 2037588 w 4089400"/>
              <a:gd name="connsiteY4" fmla="*/ 930656 h 1955800"/>
              <a:gd name="connsiteX5" fmla="*/ 0 w 4089400"/>
              <a:gd name="connsiteY5" fmla="*/ 913384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954784 h 1955800"/>
              <a:gd name="connsiteX4" fmla="*/ 2037588 w 4089400"/>
              <a:gd name="connsiteY4" fmla="*/ 930656 h 1955800"/>
              <a:gd name="connsiteX5" fmla="*/ 0 w 4089400"/>
              <a:gd name="connsiteY5" fmla="*/ 913384 h 1955800"/>
              <a:gd name="connsiteX6" fmla="*/ 0 w 4089400"/>
              <a:gd name="connsiteY6" fmla="*/ 0 h 1955800"/>
              <a:gd name="connsiteX0" fmla="*/ 0 w 4089400"/>
              <a:gd name="connsiteY0" fmla="*/ 0 h 1955800"/>
              <a:gd name="connsiteX1" fmla="*/ 4089400 w 4089400"/>
              <a:gd name="connsiteY1" fmla="*/ 0 h 1955800"/>
              <a:gd name="connsiteX2" fmla="*/ 4089400 w 4089400"/>
              <a:gd name="connsiteY2" fmla="*/ 1955800 h 1955800"/>
              <a:gd name="connsiteX3" fmla="*/ 2019300 w 4089400"/>
              <a:gd name="connsiteY3" fmla="*/ 1954784 h 1955800"/>
              <a:gd name="connsiteX4" fmla="*/ 2378323 w 4089400"/>
              <a:gd name="connsiteY4" fmla="*/ 884864 h 1955800"/>
              <a:gd name="connsiteX5" fmla="*/ 0 w 4089400"/>
              <a:gd name="connsiteY5" fmla="*/ 913384 h 1955800"/>
              <a:gd name="connsiteX6" fmla="*/ 0 w 4089400"/>
              <a:gd name="connsiteY6" fmla="*/ 0 h 1955800"/>
              <a:gd name="connsiteX0" fmla="*/ 0 w 4089400"/>
              <a:gd name="connsiteY0" fmla="*/ 0 h 1966232"/>
              <a:gd name="connsiteX1" fmla="*/ 4089400 w 4089400"/>
              <a:gd name="connsiteY1" fmla="*/ 0 h 1966232"/>
              <a:gd name="connsiteX2" fmla="*/ 4089400 w 4089400"/>
              <a:gd name="connsiteY2" fmla="*/ 1955800 h 1966232"/>
              <a:gd name="connsiteX3" fmla="*/ 2335697 w 4089400"/>
              <a:gd name="connsiteY3" fmla="*/ 1966232 h 1966232"/>
              <a:gd name="connsiteX4" fmla="*/ 2378323 w 4089400"/>
              <a:gd name="connsiteY4" fmla="*/ 884864 h 1966232"/>
              <a:gd name="connsiteX5" fmla="*/ 0 w 4089400"/>
              <a:gd name="connsiteY5" fmla="*/ 913384 h 1966232"/>
              <a:gd name="connsiteX6" fmla="*/ 0 w 4089400"/>
              <a:gd name="connsiteY6" fmla="*/ 0 h 1966232"/>
              <a:gd name="connsiteX0" fmla="*/ 0 w 4089400"/>
              <a:gd name="connsiteY0" fmla="*/ 0 h 1966232"/>
              <a:gd name="connsiteX1" fmla="*/ 4089400 w 4089400"/>
              <a:gd name="connsiteY1" fmla="*/ 0 h 1966232"/>
              <a:gd name="connsiteX2" fmla="*/ 4089400 w 4089400"/>
              <a:gd name="connsiteY2" fmla="*/ 1955800 h 1966232"/>
              <a:gd name="connsiteX3" fmla="*/ 2360036 w 4089400"/>
              <a:gd name="connsiteY3" fmla="*/ 1966232 h 1966232"/>
              <a:gd name="connsiteX4" fmla="*/ 2378323 w 4089400"/>
              <a:gd name="connsiteY4" fmla="*/ 884864 h 1966232"/>
              <a:gd name="connsiteX5" fmla="*/ 0 w 4089400"/>
              <a:gd name="connsiteY5" fmla="*/ 913384 h 1966232"/>
              <a:gd name="connsiteX6" fmla="*/ 0 w 4089400"/>
              <a:gd name="connsiteY6" fmla="*/ 0 h 1966232"/>
              <a:gd name="connsiteX0" fmla="*/ 0 w 4089400"/>
              <a:gd name="connsiteY0" fmla="*/ 0 h 1966232"/>
              <a:gd name="connsiteX1" fmla="*/ 4089400 w 4089400"/>
              <a:gd name="connsiteY1" fmla="*/ 0 h 1966232"/>
              <a:gd name="connsiteX2" fmla="*/ 4089400 w 4089400"/>
              <a:gd name="connsiteY2" fmla="*/ 1955800 h 1966232"/>
              <a:gd name="connsiteX3" fmla="*/ 2360036 w 4089400"/>
              <a:gd name="connsiteY3" fmla="*/ 1966232 h 1966232"/>
              <a:gd name="connsiteX4" fmla="*/ 2378323 w 4089400"/>
              <a:gd name="connsiteY4" fmla="*/ 884864 h 1966232"/>
              <a:gd name="connsiteX5" fmla="*/ 0 w 4089400"/>
              <a:gd name="connsiteY5" fmla="*/ 879039 h 1966232"/>
              <a:gd name="connsiteX6" fmla="*/ 0 w 4089400"/>
              <a:gd name="connsiteY6" fmla="*/ 0 h 196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89400" h="1966232">
                <a:moveTo>
                  <a:pt x="0" y="0"/>
                </a:moveTo>
                <a:lnTo>
                  <a:pt x="4089400" y="0"/>
                </a:lnTo>
                <a:lnTo>
                  <a:pt x="4089400" y="1955800"/>
                </a:lnTo>
                <a:lnTo>
                  <a:pt x="2360036" y="1966232"/>
                </a:lnTo>
                <a:lnTo>
                  <a:pt x="2378323" y="884864"/>
                </a:lnTo>
                <a:lnTo>
                  <a:pt x="0" y="87903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chemeClr val="tx1"/>
                </a:solidFill>
              </a:rPr>
              <a:t>　　　①</a:t>
            </a:r>
          </a:p>
        </p:txBody>
      </p:sp>
      <p:sp>
        <p:nvSpPr>
          <p:cNvPr id="11" name="1 つの角を切り取った四角形 10"/>
          <p:cNvSpPr/>
          <p:nvPr/>
        </p:nvSpPr>
        <p:spPr>
          <a:xfrm>
            <a:off x="8497823" y="2852166"/>
            <a:ext cx="4571087" cy="2755138"/>
          </a:xfrm>
          <a:custGeom>
            <a:avLst/>
            <a:gdLst>
              <a:gd name="connsiteX0" fmla="*/ 0 w 4570476"/>
              <a:gd name="connsiteY0" fmla="*/ 0 h 2748788"/>
              <a:gd name="connsiteX1" fmla="*/ 3196082 w 4570476"/>
              <a:gd name="connsiteY1" fmla="*/ 0 h 2748788"/>
              <a:gd name="connsiteX2" fmla="*/ 4570476 w 4570476"/>
              <a:gd name="connsiteY2" fmla="*/ 1374394 h 2748788"/>
              <a:gd name="connsiteX3" fmla="*/ 4570476 w 4570476"/>
              <a:gd name="connsiteY3" fmla="*/ 2748788 h 2748788"/>
              <a:gd name="connsiteX4" fmla="*/ 0 w 4570476"/>
              <a:gd name="connsiteY4" fmla="*/ 2748788 h 2748788"/>
              <a:gd name="connsiteX5" fmla="*/ 0 w 4570476"/>
              <a:gd name="connsiteY5" fmla="*/ 0 h 2748788"/>
              <a:gd name="connsiteX0" fmla="*/ 0 w 4570476"/>
              <a:gd name="connsiteY0" fmla="*/ 0 h 2748788"/>
              <a:gd name="connsiteX1" fmla="*/ 1722882 w 4570476"/>
              <a:gd name="connsiteY1" fmla="*/ 6350 h 2748788"/>
              <a:gd name="connsiteX2" fmla="*/ 4570476 w 4570476"/>
              <a:gd name="connsiteY2" fmla="*/ 1374394 h 2748788"/>
              <a:gd name="connsiteX3" fmla="*/ 4570476 w 4570476"/>
              <a:gd name="connsiteY3" fmla="*/ 2748788 h 2748788"/>
              <a:gd name="connsiteX4" fmla="*/ 0 w 4570476"/>
              <a:gd name="connsiteY4" fmla="*/ 2748788 h 2748788"/>
              <a:gd name="connsiteX5" fmla="*/ 0 w 4570476"/>
              <a:gd name="connsiteY5" fmla="*/ 0 h 2748788"/>
              <a:gd name="connsiteX0" fmla="*/ 0 w 4576826"/>
              <a:gd name="connsiteY0" fmla="*/ 0 h 2748788"/>
              <a:gd name="connsiteX1" fmla="*/ 1722882 w 4576826"/>
              <a:gd name="connsiteY1" fmla="*/ 6350 h 2748788"/>
              <a:gd name="connsiteX2" fmla="*/ 4576826 w 4576826"/>
              <a:gd name="connsiteY2" fmla="*/ 2098294 h 2748788"/>
              <a:gd name="connsiteX3" fmla="*/ 4570476 w 4576826"/>
              <a:gd name="connsiteY3" fmla="*/ 2748788 h 2748788"/>
              <a:gd name="connsiteX4" fmla="*/ 0 w 4576826"/>
              <a:gd name="connsiteY4" fmla="*/ 2748788 h 2748788"/>
              <a:gd name="connsiteX5" fmla="*/ 0 w 4576826"/>
              <a:gd name="connsiteY5" fmla="*/ 0 h 2748788"/>
              <a:gd name="connsiteX0" fmla="*/ 0 w 4589526"/>
              <a:gd name="connsiteY0" fmla="*/ 0 h 2748788"/>
              <a:gd name="connsiteX1" fmla="*/ 1722882 w 4589526"/>
              <a:gd name="connsiteY1" fmla="*/ 6350 h 2748788"/>
              <a:gd name="connsiteX2" fmla="*/ 4589526 w 4589526"/>
              <a:gd name="connsiteY2" fmla="*/ 2314194 h 2748788"/>
              <a:gd name="connsiteX3" fmla="*/ 4570476 w 4589526"/>
              <a:gd name="connsiteY3" fmla="*/ 2748788 h 2748788"/>
              <a:gd name="connsiteX4" fmla="*/ 0 w 4589526"/>
              <a:gd name="connsiteY4" fmla="*/ 2748788 h 2748788"/>
              <a:gd name="connsiteX5" fmla="*/ 0 w 4589526"/>
              <a:gd name="connsiteY5" fmla="*/ 0 h 2748788"/>
              <a:gd name="connsiteX0" fmla="*/ 0 w 4595876"/>
              <a:gd name="connsiteY0" fmla="*/ 0 h 2748788"/>
              <a:gd name="connsiteX1" fmla="*/ 1722882 w 4595876"/>
              <a:gd name="connsiteY1" fmla="*/ 6350 h 2748788"/>
              <a:gd name="connsiteX2" fmla="*/ 4595876 w 4595876"/>
              <a:gd name="connsiteY2" fmla="*/ 2568194 h 2748788"/>
              <a:gd name="connsiteX3" fmla="*/ 4570476 w 4595876"/>
              <a:gd name="connsiteY3" fmla="*/ 2748788 h 2748788"/>
              <a:gd name="connsiteX4" fmla="*/ 0 w 4595876"/>
              <a:gd name="connsiteY4" fmla="*/ 2748788 h 2748788"/>
              <a:gd name="connsiteX5" fmla="*/ 0 w 4595876"/>
              <a:gd name="connsiteY5" fmla="*/ 0 h 2748788"/>
              <a:gd name="connsiteX0" fmla="*/ 0 w 4571087"/>
              <a:gd name="connsiteY0" fmla="*/ 0 h 2748788"/>
              <a:gd name="connsiteX1" fmla="*/ 1722882 w 4571087"/>
              <a:gd name="connsiteY1" fmla="*/ 6350 h 2748788"/>
              <a:gd name="connsiteX2" fmla="*/ 4570476 w 4571087"/>
              <a:gd name="connsiteY2" fmla="*/ 2479294 h 2748788"/>
              <a:gd name="connsiteX3" fmla="*/ 4570476 w 4571087"/>
              <a:gd name="connsiteY3" fmla="*/ 2748788 h 2748788"/>
              <a:gd name="connsiteX4" fmla="*/ 0 w 4571087"/>
              <a:gd name="connsiteY4" fmla="*/ 2748788 h 2748788"/>
              <a:gd name="connsiteX5" fmla="*/ 0 w 4571087"/>
              <a:gd name="connsiteY5" fmla="*/ 0 h 2748788"/>
              <a:gd name="connsiteX0" fmla="*/ 0 w 4571087"/>
              <a:gd name="connsiteY0" fmla="*/ 6350 h 2755138"/>
              <a:gd name="connsiteX1" fmla="*/ 2027682 w 4571087"/>
              <a:gd name="connsiteY1" fmla="*/ 0 h 2755138"/>
              <a:gd name="connsiteX2" fmla="*/ 4570476 w 4571087"/>
              <a:gd name="connsiteY2" fmla="*/ 2485644 h 2755138"/>
              <a:gd name="connsiteX3" fmla="*/ 4570476 w 4571087"/>
              <a:gd name="connsiteY3" fmla="*/ 2755138 h 2755138"/>
              <a:gd name="connsiteX4" fmla="*/ 0 w 4571087"/>
              <a:gd name="connsiteY4" fmla="*/ 2755138 h 2755138"/>
              <a:gd name="connsiteX5" fmla="*/ 0 w 4571087"/>
              <a:gd name="connsiteY5" fmla="*/ 6350 h 2755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1087" h="2755138">
                <a:moveTo>
                  <a:pt x="0" y="6350"/>
                </a:moveTo>
                <a:lnTo>
                  <a:pt x="2027682" y="0"/>
                </a:lnTo>
                <a:lnTo>
                  <a:pt x="4570476" y="2485644"/>
                </a:lnTo>
                <a:cubicBezTo>
                  <a:pt x="4568359" y="2702475"/>
                  <a:pt x="4572593" y="2538307"/>
                  <a:pt x="4570476" y="2755138"/>
                </a:cubicBezTo>
                <a:lnTo>
                  <a:pt x="0" y="2755138"/>
                </a:lnTo>
                <a:lnTo>
                  <a:pt x="0" y="635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5400" dirty="0" smtClean="0">
                <a:solidFill>
                  <a:schemeClr val="tx1"/>
                </a:solidFill>
              </a:rPr>
              <a:t>　　</a:t>
            </a:r>
            <a:r>
              <a:rPr kumimoji="1" lang="ja-JP" altLang="en-US" sz="4800" dirty="0" smtClean="0">
                <a:solidFill>
                  <a:schemeClr val="tx1"/>
                </a:solidFill>
              </a:rPr>
              <a:t>②</a:t>
            </a:r>
            <a:r>
              <a:rPr kumimoji="1" lang="ja-JP" altLang="en-US" sz="5400" dirty="0" smtClean="0">
                <a:solidFill>
                  <a:schemeClr val="tx1"/>
                </a:solidFill>
              </a:rPr>
              <a:t>　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217920" y="2852018"/>
            <a:ext cx="2279903" cy="2755286"/>
          </a:xfrm>
          <a:custGeom>
            <a:avLst/>
            <a:gdLst>
              <a:gd name="connsiteX0" fmla="*/ 0 w 4927600"/>
              <a:gd name="connsiteY0" fmla="*/ 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0 w 4927600"/>
              <a:gd name="connsiteY4" fmla="*/ 0 h 2743200"/>
              <a:gd name="connsiteX0" fmla="*/ 1320800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1320800 w 4927600"/>
              <a:gd name="connsiteY4" fmla="*/ 12700 h 2743200"/>
              <a:gd name="connsiteX0" fmla="*/ 990600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990600 w 4927600"/>
              <a:gd name="connsiteY4" fmla="*/ 12700 h 2743200"/>
              <a:gd name="connsiteX0" fmla="*/ 23219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23219 w 4927600"/>
              <a:gd name="connsiteY4" fmla="*/ 12700 h 2743200"/>
              <a:gd name="connsiteX0" fmla="*/ 23219 w 4927600"/>
              <a:gd name="connsiteY0" fmla="*/ 0 h 2748788"/>
              <a:gd name="connsiteX1" fmla="*/ 4927600 w 4927600"/>
              <a:gd name="connsiteY1" fmla="*/ 5588 h 2748788"/>
              <a:gd name="connsiteX2" fmla="*/ 4927600 w 4927600"/>
              <a:gd name="connsiteY2" fmla="*/ 2748788 h 2748788"/>
              <a:gd name="connsiteX3" fmla="*/ 0 w 4927600"/>
              <a:gd name="connsiteY3" fmla="*/ 2748788 h 2748788"/>
              <a:gd name="connsiteX4" fmla="*/ 23219 w 4927600"/>
              <a:gd name="connsiteY4" fmla="*/ 0 h 274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27600" h="2748788">
                <a:moveTo>
                  <a:pt x="23219" y="0"/>
                </a:moveTo>
                <a:lnTo>
                  <a:pt x="4927600" y="5588"/>
                </a:lnTo>
                <a:lnTo>
                  <a:pt x="4927600" y="2748788"/>
                </a:lnTo>
                <a:lnTo>
                  <a:pt x="0" y="2748788"/>
                </a:lnTo>
                <a:lnTo>
                  <a:pt x="23219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chemeClr val="tx1"/>
                </a:solidFill>
              </a:rPr>
              <a:t>③</a:t>
            </a:r>
          </a:p>
        </p:txBody>
      </p:sp>
      <p:sp>
        <p:nvSpPr>
          <p:cNvPr id="12" name="正方形/長方形 5"/>
          <p:cNvSpPr/>
          <p:nvPr/>
        </p:nvSpPr>
        <p:spPr>
          <a:xfrm>
            <a:off x="3854093" y="2851404"/>
            <a:ext cx="2363723" cy="2755286"/>
          </a:xfrm>
          <a:custGeom>
            <a:avLst/>
            <a:gdLst>
              <a:gd name="connsiteX0" fmla="*/ 0 w 4927600"/>
              <a:gd name="connsiteY0" fmla="*/ 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0 w 4927600"/>
              <a:gd name="connsiteY4" fmla="*/ 0 h 2743200"/>
              <a:gd name="connsiteX0" fmla="*/ 1320800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1320800 w 4927600"/>
              <a:gd name="connsiteY4" fmla="*/ 12700 h 2743200"/>
              <a:gd name="connsiteX0" fmla="*/ 990600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990600 w 4927600"/>
              <a:gd name="connsiteY4" fmla="*/ 12700 h 2743200"/>
              <a:gd name="connsiteX0" fmla="*/ 23219 w 4927600"/>
              <a:gd name="connsiteY0" fmla="*/ 12700 h 2743200"/>
              <a:gd name="connsiteX1" fmla="*/ 4927600 w 4927600"/>
              <a:gd name="connsiteY1" fmla="*/ 0 h 2743200"/>
              <a:gd name="connsiteX2" fmla="*/ 4927600 w 4927600"/>
              <a:gd name="connsiteY2" fmla="*/ 2743200 h 2743200"/>
              <a:gd name="connsiteX3" fmla="*/ 0 w 4927600"/>
              <a:gd name="connsiteY3" fmla="*/ 2743200 h 2743200"/>
              <a:gd name="connsiteX4" fmla="*/ 23219 w 4927600"/>
              <a:gd name="connsiteY4" fmla="*/ 12700 h 2743200"/>
              <a:gd name="connsiteX0" fmla="*/ 23219 w 4927600"/>
              <a:gd name="connsiteY0" fmla="*/ 0 h 2748788"/>
              <a:gd name="connsiteX1" fmla="*/ 4927600 w 4927600"/>
              <a:gd name="connsiteY1" fmla="*/ 5588 h 2748788"/>
              <a:gd name="connsiteX2" fmla="*/ 4927600 w 4927600"/>
              <a:gd name="connsiteY2" fmla="*/ 2748788 h 2748788"/>
              <a:gd name="connsiteX3" fmla="*/ 0 w 4927600"/>
              <a:gd name="connsiteY3" fmla="*/ 2748788 h 2748788"/>
              <a:gd name="connsiteX4" fmla="*/ 23219 w 4927600"/>
              <a:gd name="connsiteY4" fmla="*/ 0 h 2748788"/>
              <a:gd name="connsiteX0" fmla="*/ 2081876 w 4927600"/>
              <a:gd name="connsiteY0" fmla="*/ 0 h 2748788"/>
              <a:gd name="connsiteX1" fmla="*/ 4927600 w 4927600"/>
              <a:gd name="connsiteY1" fmla="*/ 5588 h 2748788"/>
              <a:gd name="connsiteX2" fmla="*/ 4927600 w 4927600"/>
              <a:gd name="connsiteY2" fmla="*/ 2748788 h 2748788"/>
              <a:gd name="connsiteX3" fmla="*/ 0 w 4927600"/>
              <a:gd name="connsiteY3" fmla="*/ 2748788 h 2748788"/>
              <a:gd name="connsiteX4" fmla="*/ 2081876 w 4927600"/>
              <a:gd name="connsiteY4" fmla="*/ 0 h 2748788"/>
              <a:gd name="connsiteX0" fmla="*/ 2263038 w 5108762"/>
              <a:gd name="connsiteY0" fmla="*/ 0 h 2748788"/>
              <a:gd name="connsiteX1" fmla="*/ 5108762 w 5108762"/>
              <a:gd name="connsiteY1" fmla="*/ 5588 h 2748788"/>
              <a:gd name="connsiteX2" fmla="*/ 5108762 w 5108762"/>
              <a:gd name="connsiteY2" fmla="*/ 2748788 h 2748788"/>
              <a:gd name="connsiteX3" fmla="*/ 0 w 5108762"/>
              <a:gd name="connsiteY3" fmla="*/ 2748788 h 2748788"/>
              <a:gd name="connsiteX4" fmla="*/ 2263038 w 5108762"/>
              <a:gd name="connsiteY4" fmla="*/ 0 h 274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08762" h="2748788">
                <a:moveTo>
                  <a:pt x="2263038" y="0"/>
                </a:moveTo>
                <a:lnTo>
                  <a:pt x="5108762" y="5588"/>
                </a:lnTo>
                <a:lnTo>
                  <a:pt x="5108762" y="2748788"/>
                </a:lnTo>
                <a:lnTo>
                  <a:pt x="0" y="2748788"/>
                </a:lnTo>
                <a:lnTo>
                  <a:pt x="2263038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　　使用</a:t>
            </a:r>
            <a:r>
              <a:rPr kumimoji="1" lang="ja-JP" altLang="en-US" sz="1600" dirty="0">
                <a:solidFill>
                  <a:schemeClr val="tx1"/>
                </a:solidFill>
              </a:rPr>
              <a:t>不可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　　（</a:t>
            </a:r>
            <a:r>
              <a:rPr kumimoji="1" lang="ja-JP" altLang="en-US" sz="1600" dirty="0">
                <a:solidFill>
                  <a:schemeClr val="tx1"/>
                </a:solidFill>
              </a:rPr>
              <a:t>一茶への動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線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　　　　確保のため）</a:t>
            </a:r>
            <a:endParaRPr kumimoji="1" lang="en-US" altLang="ja-JP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69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7" t="20094" r="8474" b="6854"/>
          <a:stretch/>
        </p:blipFill>
        <p:spPr>
          <a:xfrm>
            <a:off x="3308378" y="1917096"/>
            <a:ext cx="10361428" cy="6751416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3761231" y="5321808"/>
            <a:ext cx="4171284" cy="5963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90" dirty="0">
                <a:solidFill>
                  <a:srgbClr val="FF0000"/>
                </a:solidFill>
              </a:rPr>
              <a:t>展示ケース使用不可</a:t>
            </a:r>
            <a:endParaRPr kumimoji="1" lang="ja-JP" altLang="en-US" sz="1890" dirty="0">
              <a:solidFill>
                <a:srgbClr val="FF0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761233" y="3990891"/>
            <a:ext cx="4171283" cy="13309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90" dirty="0">
                <a:solidFill>
                  <a:srgbClr val="FF0000"/>
                </a:solidFill>
              </a:rPr>
              <a:t>お客様用スペース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8330" y="1023980"/>
            <a:ext cx="6725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①スペース拡大図</a:t>
            </a:r>
            <a:endParaRPr kumimoji="1" lang="ja-JP" altLang="en-US" sz="3600" dirty="0"/>
          </a:p>
        </p:txBody>
      </p:sp>
      <p:sp>
        <p:nvSpPr>
          <p:cNvPr id="6" name="正方形/長方形 5"/>
          <p:cNvSpPr/>
          <p:nvPr/>
        </p:nvSpPr>
        <p:spPr>
          <a:xfrm>
            <a:off x="3761232" y="2578608"/>
            <a:ext cx="7367778" cy="3675888"/>
          </a:xfrm>
          <a:custGeom>
            <a:avLst/>
            <a:gdLst>
              <a:gd name="connsiteX0" fmla="*/ 0 w 3421603"/>
              <a:gd name="connsiteY0" fmla="*/ 0 h 1816469"/>
              <a:gd name="connsiteX1" fmla="*/ 3421603 w 3421603"/>
              <a:gd name="connsiteY1" fmla="*/ 0 h 1816469"/>
              <a:gd name="connsiteX2" fmla="*/ 3421603 w 3421603"/>
              <a:gd name="connsiteY2" fmla="*/ 1816469 h 1816469"/>
              <a:gd name="connsiteX3" fmla="*/ 0 w 3421603"/>
              <a:gd name="connsiteY3" fmla="*/ 1816469 h 1816469"/>
              <a:gd name="connsiteX4" fmla="*/ 0 w 3421603"/>
              <a:gd name="connsiteY4" fmla="*/ 0 h 1816469"/>
              <a:gd name="connsiteX0" fmla="*/ 0 w 3421603"/>
              <a:gd name="connsiteY0" fmla="*/ 0 h 1816469"/>
              <a:gd name="connsiteX1" fmla="*/ 3421603 w 3421603"/>
              <a:gd name="connsiteY1" fmla="*/ 0 h 1816469"/>
              <a:gd name="connsiteX2" fmla="*/ 3421603 w 3421603"/>
              <a:gd name="connsiteY2" fmla="*/ 624115 h 1816469"/>
              <a:gd name="connsiteX3" fmla="*/ 3421603 w 3421603"/>
              <a:gd name="connsiteY3" fmla="*/ 1816469 h 1816469"/>
              <a:gd name="connsiteX4" fmla="*/ 0 w 3421603"/>
              <a:gd name="connsiteY4" fmla="*/ 1816469 h 1816469"/>
              <a:gd name="connsiteX5" fmla="*/ 0 w 3421603"/>
              <a:gd name="connsiteY5" fmla="*/ 0 h 1816469"/>
              <a:gd name="connsiteX0" fmla="*/ 0 w 3421603"/>
              <a:gd name="connsiteY0" fmla="*/ 0 h 1816469"/>
              <a:gd name="connsiteX1" fmla="*/ 3421603 w 3421603"/>
              <a:gd name="connsiteY1" fmla="*/ 0 h 1816469"/>
              <a:gd name="connsiteX2" fmla="*/ 3421603 w 3421603"/>
              <a:gd name="connsiteY2" fmla="*/ 1407886 h 1816469"/>
              <a:gd name="connsiteX3" fmla="*/ 3421603 w 3421603"/>
              <a:gd name="connsiteY3" fmla="*/ 1816469 h 1816469"/>
              <a:gd name="connsiteX4" fmla="*/ 0 w 3421603"/>
              <a:gd name="connsiteY4" fmla="*/ 1816469 h 1816469"/>
              <a:gd name="connsiteX5" fmla="*/ 0 w 3421603"/>
              <a:gd name="connsiteY5" fmla="*/ 0 h 1816469"/>
              <a:gd name="connsiteX0" fmla="*/ 0 w 3421603"/>
              <a:gd name="connsiteY0" fmla="*/ 0 h 1816469"/>
              <a:gd name="connsiteX1" fmla="*/ 3421603 w 3421603"/>
              <a:gd name="connsiteY1" fmla="*/ 0 h 1816469"/>
              <a:gd name="connsiteX2" fmla="*/ 3421603 w 3421603"/>
              <a:gd name="connsiteY2" fmla="*/ 1407886 h 1816469"/>
              <a:gd name="connsiteX3" fmla="*/ 2695888 w 3421603"/>
              <a:gd name="connsiteY3" fmla="*/ 1395555 h 1816469"/>
              <a:gd name="connsiteX4" fmla="*/ 0 w 3421603"/>
              <a:gd name="connsiteY4" fmla="*/ 1816469 h 1816469"/>
              <a:gd name="connsiteX5" fmla="*/ 0 w 3421603"/>
              <a:gd name="connsiteY5" fmla="*/ 0 h 1816469"/>
              <a:gd name="connsiteX0" fmla="*/ 0 w 3421603"/>
              <a:gd name="connsiteY0" fmla="*/ 0 h 1816469"/>
              <a:gd name="connsiteX1" fmla="*/ 3421603 w 3421603"/>
              <a:gd name="connsiteY1" fmla="*/ 0 h 1816469"/>
              <a:gd name="connsiteX2" fmla="*/ 3421603 w 3421603"/>
              <a:gd name="connsiteY2" fmla="*/ 1407886 h 1816469"/>
              <a:gd name="connsiteX3" fmla="*/ 2695888 w 3421603"/>
              <a:gd name="connsiteY3" fmla="*/ 1395555 h 1816469"/>
              <a:gd name="connsiteX4" fmla="*/ 2173375 w 3421603"/>
              <a:gd name="connsiteY4" fmla="*/ 1480458 h 1816469"/>
              <a:gd name="connsiteX5" fmla="*/ 0 w 3421603"/>
              <a:gd name="connsiteY5" fmla="*/ 1816469 h 1816469"/>
              <a:gd name="connsiteX6" fmla="*/ 0 w 3421603"/>
              <a:gd name="connsiteY6" fmla="*/ 0 h 1816469"/>
              <a:gd name="connsiteX0" fmla="*/ 0 w 3421603"/>
              <a:gd name="connsiteY0" fmla="*/ 0 h 1843315"/>
              <a:gd name="connsiteX1" fmla="*/ 3421603 w 3421603"/>
              <a:gd name="connsiteY1" fmla="*/ 0 h 1843315"/>
              <a:gd name="connsiteX2" fmla="*/ 3421603 w 3421603"/>
              <a:gd name="connsiteY2" fmla="*/ 1407886 h 1843315"/>
              <a:gd name="connsiteX3" fmla="*/ 2695888 w 3421603"/>
              <a:gd name="connsiteY3" fmla="*/ 1395555 h 1843315"/>
              <a:gd name="connsiteX4" fmla="*/ 2753946 w 3421603"/>
              <a:gd name="connsiteY4" fmla="*/ 1843315 h 1843315"/>
              <a:gd name="connsiteX5" fmla="*/ 0 w 3421603"/>
              <a:gd name="connsiteY5" fmla="*/ 1816469 h 1843315"/>
              <a:gd name="connsiteX6" fmla="*/ 0 w 3421603"/>
              <a:gd name="connsiteY6" fmla="*/ 0 h 1843315"/>
              <a:gd name="connsiteX0" fmla="*/ 0 w 3421603"/>
              <a:gd name="connsiteY0" fmla="*/ 0 h 1843315"/>
              <a:gd name="connsiteX1" fmla="*/ 3421603 w 3421603"/>
              <a:gd name="connsiteY1" fmla="*/ 0 h 1843315"/>
              <a:gd name="connsiteX2" fmla="*/ 3421603 w 3421603"/>
              <a:gd name="connsiteY2" fmla="*/ 1407886 h 1843315"/>
              <a:gd name="connsiteX3" fmla="*/ 2753945 w 3421603"/>
              <a:gd name="connsiteY3" fmla="*/ 1395555 h 1843315"/>
              <a:gd name="connsiteX4" fmla="*/ 2753946 w 3421603"/>
              <a:gd name="connsiteY4" fmla="*/ 1843315 h 1843315"/>
              <a:gd name="connsiteX5" fmla="*/ 0 w 3421603"/>
              <a:gd name="connsiteY5" fmla="*/ 1816469 h 1843315"/>
              <a:gd name="connsiteX6" fmla="*/ 0 w 3421603"/>
              <a:gd name="connsiteY6" fmla="*/ 0 h 1843315"/>
              <a:gd name="connsiteX0" fmla="*/ 0 w 3421603"/>
              <a:gd name="connsiteY0" fmla="*/ 0 h 1843315"/>
              <a:gd name="connsiteX1" fmla="*/ 3421603 w 3421603"/>
              <a:gd name="connsiteY1" fmla="*/ 0 h 1843315"/>
              <a:gd name="connsiteX2" fmla="*/ 3421603 w 3421603"/>
              <a:gd name="connsiteY2" fmla="*/ 1407886 h 1843315"/>
              <a:gd name="connsiteX3" fmla="*/ 2753945 w 3421603"/>
              <a:gd name="connsiteY3" fmla="*/ 1642928 h 1843315"/>
              <a:gd name="connsiteX4" fmla="*/ 2753946 w 3421603"/>
              <a:gd name="connsiteY4" fmla="*/ 1843315 h 1843315"/>
              <a:gd name="connsiteX5" fmla="*/ 0 w 3421603"/>
              <a:gd name="connsiteY5" fmla="*/ 1816469 h 1843315"/>
              <a:gd name="connsiteX6" fmla="*/ 0 w 3421603"/>
              <a:gd name="connsiteY6" fmla="*/ 0 h 1843315"/>
              <a:gd name="connsiteX0" fmla="*/ 0 w 3439891"/>
              <a:gd name="connsiteY0" fmla="*/ 0 h 1843315"/>
              <a:gd name="connsiteX1" fmla="*/ 3421603 w 3439891"/>
              <a:gd name="connsiteY1" fmla="*/ 0 h 1843315"/>
              <a:gd name="connsiteX2" fmla="*/ 3439891 w 3439891"/>
              <a:gd name="connsiteY2" fmla="*/ 1646729 h 1843315"/>
              <a:gd name="connsiteX3" fmla="*/ 2753945 w 3439891"/>
              <a:gd name="connsiteY3" fmla="*/ 1642928 h 1843315"/>
              <a:gd name="connsiteX4" fmla="*/ 2753946 w 3439891"/>
              <a:gd name="connsiteY4" fmla="*/ 1843315 h 1843315"/>
              <a:gd name="connsiteX5" fmla="*/ 0 w 3439891"/>
              <a:gd name="connsiteY5" fmla="*/ 1816469 h 1843315"/>
              <a:gd name="connsiteX6" fmla="*/ 0 w 3439891"/>
              <a:gd name="connsiteY6" fmla="*/ 0 h 1843315"/>
              <a:gd name="connsiteX0" fmla="*/ 18288 w 3458179"/>
              <a:gd name="connsiteY0" fmla="*/ 0 h 1843315"/>
              <a:gd name="connsiteX1" fmla="*/ 3439891 w 3458179"/>
              <a:gd name="connsiteY1" fmla="*/ 0 h 1843315"/>
              <a:gd name="connsiteX2" fmla="*/ 3458179 w 3458179"/>
              <a:gd name="connsiteY2" fmla="*/ 1646729 h 1843315"/>
              <a:gd name="connsiteX3" fmla="*/ 2772233 w 3458179"/>
              <a:gd name="connsiteY3" fmla="*/ 1642928 h 1843315"/>
              <a:gd name="connsiteX4" fmla="*/ 2772234 w 3458179"/>
              <a:gd name="connsiteY4" fmla="*/ 1843315 h 1843315"/>
              <a:gd name="connsiteX5" fmla="*/ 0 w 3458179"/>
              <a:gd name="connsiteY5" fmla="*/ 1842059 h 1843315"/>
              <a:gd name="connsiteX6" fmla="*/ 18288 w 3458179"/>
              <a:gd name="connsiteY6" fmla="*/ 0 h 1843315"/>
              <a:gd name="connsiteX0" fmla="*/ 0 w 8066755"/>
              <a:gd name="connsiteY0" fmla="*/ 0 h 1851845"/>
              <a:gd name="connsiteX1" fmla="*/ 8048467 w 8066755"/>
              <a:gd name="connsiteY1" fmla="*/ 8530 h 1851845"/>
              <a:gd name="connsiteX2" fmla="*/ 8066755 w 8066755"/>
              <a:gd name="connsiteY2" fmla="*/ 1655259 h 1851845"/>
              <a:gd name="connsiteX3" fmla="*/ 7380809 w 8066755"/>
              <a:gd name="connsiteY3" fmla="*/ 1651458 h 1851845"/>
              <a:gd name="connsiteX4" fmla="*/ 7380810 w 8066755"/>
              <a:gd name="connsiteY4" fmla="*/ 1851845 h 1851845"/>
              <a:gd name="connsiteX5" fmla="*/ 4608576 w 8066755"/>
              <a:gd name="connsiteY5" fmla="*/ 1850589 h 1851845"/>
              <a:gd name="connsiteX6" fmla="*/ 0 w 8066755"/>
              <a:gd name="connsiteY6" fmla="*/ 0 h 1851845"/>
              <a:gd name="connsiteX0" fmla="*/ 0 w 8066755"/>
              <a:gd name="connsiteY0" fmla="*/ 0 h 1851845"/>
              <a:gd name="connsiteX1" fmla="*/ 8048467 w 8066755"/>
              <a:gd name="connsiteY1" fmla="*/ 8530 h 1851845"/>
              <a:gd name="connsiteX2" fmla="*/ 8066755 w 8066755"/>
              <a:gd name="connsiteY2" fmla="*/ 1655259 h 1851845"/>
              <a:gd name="connsiteX3" fmla="*/ 7380809 w 8066755"/>
              <a:gd name="connsiteY3" fmla="*/ 1651458 h 1851845"/>
              <a:gd name="connsiteX4" fmla="*/ 7380810 w 8066755"/>
              <a:gd name="connsiteY4" fmla="*/ 1851845 h 1851845"/>
              <a:gd name="connsiteX5" fmla="*/ 4608576 w 8066755"/>
              <a:gd name="connsiteY5" fmla="*/ 1850589 h 1851845"/>
              <a:gd name="connsiteX6" fmla="*/ 1822129 w 8066755"/>
              <a:gd name="connsiteY6" fmla="*/ 725058 h 1851845"/>
              <a:gd name="connsiteX7" fmla="*/ 0 w 8066755"/>
              <a:gd name="connsiteY7" fmla="*/ 0 h 1851845"/>
              <a:gd name="connsiteX0" fmla="*/ 61535 w 8128290"/>
              <a:gd name="connsiteY0" fmla="*/ 0 h 1851845"/>
              <a:gd name="connsiteX1" fmla="*/ 8110002 w 8128290"/>
              <a:gd name="connsiteY1" fmla="*/ 8530 h 1851845"/>
              <a:gd name="connsiteX2" fmla="*/ 8128290 w 8128290"/>
              <a:gd name="connsiteY2" fmla="*/ 1655259 h 1851845"/>
              <a:gd name="connsiteX3" fmla="*/ 7442344 w 8128290"/>
              <a:gd name="connsiteY3" fmla="*/ 1651458 h 1851845"/>
              <a:gd name="connsiteX4" fmla="*/ 7442345 w 8128290"/>
              <a:gd name="connsiteY4" fmla="*/ 1851845 h 1851845"/>
              <a:gd name="connsiteX5" fmla="*/ 4670111 w 8128290"/>
              <a:gd name="connsiteY5" fmla="*/ 1850589 h 1851845"/>
              <a:gd name="connsiteX6" fmla="*/ 0 w 8128290"/>
              <a:gd name="connsiteY6" fmla="*/ 725058 h 1851845"/>
              <a:gd name="connsiteX7" fmla="*/ 61535 w 8128290"/>
              <a:gd name="connsiteY7" fmla="*/ 0 h 1851845"/>
              <a:gd name="connsiteX0" fmla="*/ 6671 w 8128290"/>
              <a:gd name="connsiteY0" fmla="*/ 0 h 1851845"/>
              <a:gd name="connsiteX1" fmla="*/ 8110002 w 8128290"/>
              <a:gd name="connsiteY1" fmla="*/ 8530 h 1851845"/>
              <a:gd name="connsiteX2" fmla="*/ 8128290 w 8128290"/>
              <a:gd name="connsiteY2" fmla="*/ 1655259 h 1851845"/>
              <a:gd name="connsiteX3" fmla="*/ 7442344 w 8128290"/>
              <a:gd name="connsiteY3" fmla="*/ 1651458 h 1851845"/>
              <a:gd name="connsiteX4" fmla="*/ 7442345 w 8128290"/>
              <a:gd name="connsiteY4" fmla="*/ 1851845 h 1851845"/>
              <a:gd name="connsiteX5" fmla="*/ 4670111 w 8128290"/>
              <a:gd name="connsiteY5" fmla="*/ 1850589 h 1851845"/>
              <a:gd name="connsiteX6" fmla="*/ 0 w 8128290"/>
              <a:gd name="connsiteY6" fmla="*/ 725058 h 1851845"/>
              <a:gd name="connsiteX7" fmla="*/ 6671 w 8128290"/>
              <a:gd name="connsiteY7" fmla="*/ 0 h 1851845"/>
              <a:gd name="connsiteX0" fmla="*/ 6671 w 8128290"/>
              <a:gd name="connsiteY0" fmla="*/ 0 h 1851845"/>
              <a:gd name="connsiteX1" fmla="*/ 8110002 w 8128290"/>
              <a:gd name="connsiteY1" fmla="*/ 8530 h 1851845"/>
              <a:gd name="connsiteX2" fmla="*/ 8128290 w 8128290"/>
              <a:gd name="connsiteY2" fmla="*/ 1655259 h 1851845"/>
              <a:gd name="connsiteX3" fmla="*/ 7442344 w 8128290"/>
              <a:gd name="connsiteY3" fmla="*/ 1651458 h 1851845"/>
              <a:gd name="connsiteX4" fmla="*/ 7442345 w 8128290"/>
              <a:gd name="connsiteY4" fmla="*/ 1851845 h 1851845"/>
              <a:gd name="connsiteX5" fmla="*/ 4670111 w 8128290"/>
              <a:gd name="connsiteY5" fmla="*/ 1850589 h 1851845"/>
              <a:gd name="connsiteX6" fmla="*/ 2414016 w 8128290"/>
              <a:gd name="connsiteY6" fmla="*/ 1288045 h 1851845"/>
              <a:gd name="connsiteX7" fmla="*/ 0 w 8128290"/>
              <a:gd name="connsiteY7" fmla="*/ 725058 h 1851845"/>
              <a:gd name="connsiteX8" fmla="*/ 6671 w 8128290"/>
              <a:gd name="connsiteY8" fmla="*/ 0 h 1851845"/>
              <a:gd name="connsiteX0" fmla="*/ 6671 w 8128290"/>
              <a:gd name="connsiteY0" fmla="*/ 0 h 1851845"/>
              <a:gd name="connsiteX1" fmla="*/ 8110002 w 8128290"/>
              <a:gd name="connsiteY1" fmla="*/ 8530 h 1851845"/>
              <a:gd name="connsiteX2" fmla="*/ 8128290 w 8128290"/>
              <a:gd name="connsiteY2" fmla="*/ 1655259 h 1851845"/>
              <a:gd name="connsiteX3" fmla="*/ 7442344 w 8128290"/>
              <a:gd name="connsiteY3" fmla="*/ 1651458 h 1851845"/>
              <a:gd name="connsiteX4" fmla="*/ 7442345 w 8128290"/>
              <a:gd name="connsiteY4" fmla="*/ 1851845 h 1851845"/>
              <a:gd name="connsiteX5" fmla="*/ 4670111 w 8128290"/>
              <a:gd name="connsiteY5" fmla="*/ 1850589 h 1851845"/>
              <a:gd name="connsiteX6" fmla="*/ 4663440 w 8128290"/>
              <a:gd name="connsiteY6" fmla="*/ 716528 h 1851845"/>
              <a:gd name="connsiteX7" fmla="*/ 0 w 8128290"/>
              <a:gd name="connsiteY7" fmla="*/ 725058 h 1851845"/>
              <a:gd name="connsiteX8" fmla="*/ 6671 w 8128290"/>
              <a:gd name="connsiteY8" fmla="*/ 0 h 1851845"/>
              <a:gd name="connsiteX0" fmla="*/ 6671 w 8128290"/>
              <a:gd name="connsiteY0" fmla="*/ 0 h 1851845"/>
              <a:gd name="connsiteX1" fmla="*/ 8110002 w 8128290"/>
              <a:gd name="connsiteY1" fmla="*/ 8530 h 1851845"/>
              <a:gd name="connsiteX2" fmla="*/ 8128290 w 8128290"/>
              <a:gd name="connsiteY2" fmla="*/ 1655259 h 1851845"/>
              <a:gd name="connsiteX3" fmla="*/ 7442344 w 8128290"/>
              <a:gd name="connsiteY3" fmla="*/ 1651458 h 1851845"/>
              <a:gd name="connsiteX4" fmla="*/ 7442345 w 8128290"/>
              <a:gd name="connsiteY4" fmla="*/ 1851845 h 1851845"/>
              <a:gd name="connsiteX5" fmla="*/ 4670111 w 8128290"/>
              <a:gd name="connsiteY5" fmla="*/ 1850589 h 1851845"/>
              <a:gd name="connsiteX6" fmla="*/ 4681728 w 8128290"/>
              <a:gd name="connsiteY6" fmla="*/ 733588 h 1851845"/>
              <a:gd name="connsiteX7" fmla="*/ 0 w 8128290"/>
              <a:gd name="connsiteY7" fmla="*/ 725058 h 1851845"/>
              <a:gd name="connsiteX8" fmla="*/ 6671 w 8128290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55259 h 1851845"/>
              <a:gd name="connsiteX3" fmla="*/ 7478920 w 8164866"/>
              <a:gd name="connsiteY3" fmla="*/ 1651458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718304 w 8164866"/>
              <a:gd name="connsiteY6" fmla="*/ 733588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55259 h 1851845"/>
              <a:gd name="connsiteX3" fmla="*/ 7489476 w 8164866"/>
              <a:gd name="connsiteY3" fmla="*/ 1627466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718304 w 8164866"/>
              <a:gd name="connsiteY6" fmla="*/ 733588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75421"/>
              <a:gd name="connsiteY0" fmla="*/ 0 h 1851845"/>
              <a:gd name="connsiteX1" fmla="*/ 8146578 w 8175421"/>
              <a:gd name="connsiteY1" fmla="*/ 8530 h 1851845"/>
              <a:gd name="connsiteX2" fmla="*/ 8175421 w 8175421"/>
              <a:gd name="connsiteY2" fmla="*/ 1631266 h 1851845"/>
              <a:gd name="connsiteX3" fmla="*/ 7489476 w 8175421"/>
              <a:gd name="connsiteY3" fmla="*/ 1627466 h 1851845"/>
              <a:gd name="connsiteX4" fmla="*/ 7478921 w 8175421"/>
              <a:gd name="connsiteY4" fmla="*/ 1851845 h 1851845"/>
              <a:gd name="connsiteX5" fmla="*/ 4706687 w 8175421"/>
              <a:gd name="connsiteY5" fmla="*/ 1850589 h 1851845"/>
              <a:gd name="connsiteX6" fmla="*/ 4718304 w 8175421"/>
              <a:gd name="connsiteY6" fmla="*/ 733588 h 1851845"/>
              <a:gd name="connsiteX7" fmla="*/ 0 w 8175421"/>
              <a:gd name="connsiteY7" fmla="*/ 742118 h 1851845"/>
              <a:gd name="connsiteX8" fmla="*/ 43247 w 8175421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89476 w 8164866"/>
              <a:gd name="connsiteY3" fmla="*/ 1627466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718304 w 8164866"/>
              <a:gd name="connsiteY6" fmla="*/ 733588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718304 w 8164866"/>
              <a:gd name="connsiteY6" fmla="*/ 733588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591639 w 8164866"/>
              <a:gd name="connsiteY6" fmla="*/ 778374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706687 w 8164866"/>
              <a:gd name="connsiteY5" fmla="*/ 1850589 h 1851845"/>
              <a:gd name="connsiteX6" fmla="*/ 4619787 w 8164866"/>
              <a:gd name="connsiteY6" fmla="*/ 784772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622244 w 8164866"/>
              <a:gd name="connsiteY5" fmla="*/ 1850589 h 1851845"/>
              <a:gd name="connsiteX6" fmla="*/ 4619787 w 8164866"/>
              <a:gd name="connsiteY6" fmla="*/ 784772 h 1851845"/>
              <a:gd name="connsiteX7" fmla="*/ 0 w 8164866"/>
              <a:gd name="connsiteY7" fmla="*/ 74211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622244 w 8164866"/>
              <a:gd name="connsiteY5" fmla="*/ 1850589 h 1851845"/>
              <a:gd name="connsiteX6" fmla="*/ 4619787 w 8164866"/>
              <a:gd name="connsiteY6" fmla="*/ 784772 h 1851845"/>
              <a:gd name="connsiteX7" fmla="*/ 0 w 8164866"/>
              <a:gd name="connsiteY7" fmla="*/ 774108 h 1851845"/>
              <a:gd name="connsiteX8" fmla="*/ 43247 w 8164866"/>
              <a:gd name="connsiteY8" fmla="*/ 0 h 1851845"/>
              <a:gd name="connsiteX0" fmla="*/ 43247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622244 w 8164866"/>
              <a:gd name="connsiteY5" fmla="*/ 1850589 h 1851845"/>
              <a:gd name="connsiteX6" fmla="*/ 4619787 w 8164866"/>
              <a:gd name="connsiteY6" fmla="*/ 778374 h 1851845"/>
              <a:gd name="connsiteX7" fmla="*/ 0 w 8164866"/>
              <a:gd name="connsiteY7" fmla="*/ 774108 h 1851845"/>
              <a:gd name="connsiteX8" fmla="*/ 43247 w 8164866"/>
              <a:gd name="connsiteY8" fmla="*/ 0 h 1851845"/>
              <a:gd name="connsiteX0" fmla="*/ 15099 w 8164866"/>
              <a:gd name="connsiteY0" fmla="*/ 0 h 1851845"/>
              <a:gd name="connsiteX1" fmla="*/ 8146578 w 8164866"/>
              <a:gd name="connsiteY1" fmla="*/ 8530 h 1851845"/>
              <a:gd name="connsiteX2" fmla="*/ 8164866 w 8164866"/>
              <a:gd name="connsiteY2" fmla="*/ 1631266 h 1851845"/>
              <a:gd name="connsiteX3" fmla="*/ 7478921 w 8164866"/>
              <a:gd name="connsiteY3" fmla="*/ 1627466 h 1851845"/>
              <a:gd name="connsiteX4" fmla="*/ 7478921 w 8164866"/>
              <a:gd name="connsiteY4" fmla="*/ 1851845 h 1851845"/>
              <a:gd name="connsiteX5" fmla="*/ 4622244 w 8164866"/>
              <a:gd name="connsiteY5" fmla="*/ 1850589 h 1851845"/>
              <a:gd name="connsiteX6" fmla="*/ 4619787 w 8164866"/>
              <a:gd name="connsiteY6" fmla="*/ 778374 h 1851845"/>
              <a:gd name="connsiteX7" fmla="*/ 0 w 8164866"/>
              <a:gd name="connsiteY7" fmla="*/ 774108 h 1851845"/>
              <a:gd name="connsiteX8" fmla="*/ 15099 w 8164866"/>
              <a:gd name="connsiteY8" fmla="*/ 0 h 1851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64866" h="1851845">
                <a:moveTo>
                  <a:pt x="15099" y="0"/>
                </a:moveTo>
                <a:lnTo>
                  <a:pt x="8146578" y="8530"/>
                </a:lnTo>
                <a:lnTo>
                  <a:pt x="8164866" y="1631266"/>
                </a:lnTo>
                <a:cubicBezTo>
                  <a:pt x="7942313" y="1627156"/>
                  <a:pt x="7701474" y="1631576"/>
                  <a:pt x="7478921" y="1627466"/>
                </a:cubicBezTo>
                <a:lnTo>
                  <a:pt x="7478921" y="1851845"/>
                </a:lnTo>
                <a:lnTo>
                  <a:pt x="4622244" y="1850589"/>
                </a:lnTo>
                <a:cubicBezTo>
                  <a:pt x="4620020" y="1472569"/>
                  <a:pt x="4622011" y="1156394"/>
                  <a:pt x="4619787" y="778374"/>
                </a:cubicBezTo>
                <a:lnTo>
                  <a:pt x="0" y="774108"/>
                </a:lnTo>
                <a:cubicBezTo>
                  <a:pt x="2224" y="532422"/>
                  <a:pt x="12875" y="241686"/>
                  <a:pt x="15099" y="0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800" dirty="0">
                <a:solidFill>
                  <a:schemeClr val="tx1"/>
                </a:solidFill>
              </a:rPr>
              <a:t>　　　　　　　①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761231" y="2578608"/>
            <a:ext cx="4171285" cy="15223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90" b="1" dirty="0" smtClean="0">
                <a:solidFill>
                  <a:srgbClr val="FF0000"/>
                </a:solidFill>
              </a:rPr>
              <a:t>使用可能</a:t>
            </a:r>
            <a:endParaRPr kumimoji="1" lang="en-US" altLang="ja-JP" sz="189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890" b="1" dirty="0" smtClean="0">
                <a:solidFill>
                  <a:srgbClr val="FF0000"/>
                </a:solidFill>
              </a:rPr>
              <a:t>（高さ制限あり）</a:t>
            </a:r>
            <a:endParaRPr kumimoji="1" lang="ja-JP" altLang="en-US" sz="189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8589</TotalTime>
  <Words>75</Words>
  <Application>Microsoft Office PowerPoint</Application>
  <PresentationFormat>ユーザー設定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【総務局】戦略広報の推進</dc:title>
  <dc:creator>Windows ユーザー</dc:creator>
  <cp:lastModifiedBy>Windows ユーザー３</cp:lastModifiedBy>
  <cp:revision>593</cp:revision>
  <cp:lastPrinted>2023-08-14T02:53:23Z</cp:lastPrinted>
  <dcterms:created xsi:type="dcterms:W3CDTF">2019-10-19T02:43:45Z</dcterms:created>
  <dcterms:modified xsi:type="dcterms:W3CDTF">2023-08-15T00:05:49Z</dcterms:modified>
</cp:coreProperties>
</file>