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handoutMasterIdLst>
    <p:handoutMasterId r:id="rId4"/>
  </p:handoutMasterIdLst>
  <p:sldIdLst>
    <p:sldId id="360" r:id="rId2"/>
  </p:sldIdLst>
  <p:sldSz cx="10693400" cy="7561263"/>
  <p:notesSz cx="7104063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ユーザー" initials="Wユ" lastIdx="2" clrIdx="0">
    <p:extLst>
      <p:ext uri="{19B8F6BF-5375-455C-9EA6-DF929625EA0E}">
        <p15:presenceInfo xmlns:p15="http://schemas.microsoft.com/office/powerpoint/2012/main" userId="Windows ユーザ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14124"/>
    <a:srgbClr val="002060"/>
    <a:srgbClr val="FFFF99"/>
    <a:srgbClr val="FFFFFF"/>
    <a:srgbClr val="FFFFCC"/>
    <a:srgbClr val="FEF6D4"/>
    <a:srgbClr val="BBE0E3"/>
    <a:srgbClr val="FFCC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2" autoAdjust="0"/>
    <p:restoredTop sz="82122" autoAdjust="0"/>
  </p:normalViewPr>
  <p:slideViewPr>
    <p:cSldViewPr snapToObjects="1">
      <p:cViewPr>
        <p:scale>
          <a:sx n="66" d="100"/>
          <a:sy n="66" d="100"/>
        </p:scale>
        <p:origin x="2394" y="83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1296" y="-72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4023349" y="9722471"/>
            <a:ext cx="3079040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02" tIns="47299" rIns="94602" bIns="47299" numCol="1" anchor="b" anchorCtr="0" compatLnSpc="1">
            <a:prstTxWarp prst="textNoShape">
              <a:avLst/>
            </a:prstTxWarp>
          </a:bodyPr>
          <a:lstStyle>
            <a:lvl1pPr algn="r" defTabSz="945749"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35E70B8-83D9-4FF0-A941-DE0196A7B5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ヘッダー プレースホルダー 7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206" cy="513284"/>
          </a:xfrm>
          <a:prstGeom prst="rect">
            <a:avLst/>
          </a:prstGeom>
        </p:spPr>
        <p:txBody>
          <a:bodyPr vert="horz" lIns="94666" tIns="47333" rIns="94666" bIns="473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2"/>
          </p:nvPr>
        </p:nvSpPr>
        <p:spPr>
          <a:xfrm>
            <a:off x="2" y="9721330"/>
            <a:ext cx="3078206" cy="513284"/>
          </a:xfrm>
          <a:prstGeom prst="rect">
            <a:avLst/>
          </a:prstGeom>
        </p:spPr>
        <p:txBody>
          <a:bodyPr vert="horz" lIns="94666" tIns="47333" rIns="94666" bIns="473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"/>
          </p:nvPr>
        </p:nvSpPr>
        <p:spPr>
          <a:xfrm>
            <a:off x="4024202" y="1"/>
            <a:ext cx="3078206" cy="513284"/>
          </a:xfrm>
          <a:prstGeom prst="rect">
            <a:avLst/>
          </a:prstGeom>
        </p:spPr>
        <p:txBody>
          <a:bodyPr vert="horz" lIns="94666" tIns="47333" rIns="94666" bIns="47333" rtlCol="0"/>
          <a:lstStyle>
            <a:lvl1pPr algn="r">
              <a:defRPr sz="1200"/>
            </a:lvl1pPr>
          </a:lstStyle>
          <a:p>
            <a:fld id="{7D08178A-68C8-438A-9286-845F1B7BB46E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82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3079041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4" tIns="47296" rIns="94594" bIns="47296" numCol="1" anchor="t" anchorCtr="0" compatLnSpc="1">
            <a:prstTxWarp prst="textNoShape">
              <a:avLst/>
            </a:prstTxWarp>
          </a:bodyPr>
          <a:lstStyle>
            <a:lvl1pPr defTabSz="945749"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9" y="1"/>
            <a:ext cx="3079040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4" tIns="47296" rIns="94594" bIns="47296" numCol="1" anchor="t" anchorCtr="0" compatLnSpc="1">
            <a:prstTxWarp prst="textNoShape">
              <a:avLst/>
            </a:prstTxWarp>
          </a:bodyPr>
          <a:lstStyle>
            <a:lvl1pPr algn="r" defTabSz="945749"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75" y="769938"/>
            <a:ext cx="5421313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0" y="4861240"/>
            <a:ext cx="5684255" cy="460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4" tIns="47296" rIns="94594" bIns="47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722471"/>
            <a:ext cx="3079041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4" tIns="47296" rIns="94594" bIns="47296" numCol="1" anchor="b" anchorCtr="0" compatLnSpc="1">
            <a:prstTxWarp prst="textNoShape">
              <a:avLst/>
            </a:prstTxWarp>
          </a:bodyPr>
          <a:lstStyle>
            <a:lvl1pPr defTabSz="945749"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9" y="9722471"/>
            <a:ext cx="3079040" cy="5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94" tIns="47296" rIns="94594" bIns="47296" numCol="1" anchor="b" anchorCtr="0" compatLnSpc="1">
            <a:prstTxWarp prst="textNoShape">
              <a:avLst/>
            </a:prstTxWarp>
          </a:bodyPr>
          <a:lstStyle>
            <a:lvl1pPr algn="r" defTabSz="945749">
              <a:defRPr sz="11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DEC6D42-6F77-4EA5-89C4-220964DA0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5940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57" eaLnBrk="0" hangingPunct="0"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5497" indent="-298269" defTabSz="942857" eaLnBrk="0" hangingPunct="0"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3068" indent="-238614" defTabSz="942857" eaLnBrk="0" hangingPunct="0"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0297" indent="-238614" defTabSz="942857" eaLnBrk="0" hangingPunct="0"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47525" indent="-238614" defTabSz="942857" eaLnBrk="0" hangingPunct="0"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4752" indent="-238614" defTabSz="942857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01981" indent="-238614" defTabSz="942857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79208" indent="-238614" defTabSz="942857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56438" indent="-238614" defTabSz="942857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72745CD-A23D-4746-B8AA-D646265E7A35}" type="slidenum">
              <a:rPr lang="en-US" altLang="ja-JP" sz="1100"/>
              <a:pPr eaLnBrk="1" hangingPunct="1"/>
              <a:t>1</a:t>
            </a:fld>
            <a:endParaRPr lang="en-US" altLang="ja-JP" sz="11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950732"/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次に、本市の都市再生整備計画事業の取り組み状況について説明します。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defTabSz="950732"/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defTabSz="950732"/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現在、本市では、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赤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い太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枠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で囲まれた「駿府ふれあい地区（第４期）と草薙駅周辺地区（第３期）」の２地区において、都市再生整備計画を策定し、事業を実施しています。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defTabSz="950528"/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4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5D79E-7716-4747-BEFA-09B4342066A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B133D-5D9F-4D09-BD89-AFA6998CF11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B133D-5D9F-4D09-BD89-AFA6998CF11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27C99-70D7-4DC3-B4A7-CBE47608386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52E63-4C09-477C-99CF-B78A70E0714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95BCC-63CC-4091-BB41-537633E789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1EB2-65B5-4CC5-90C7-C72C3F02FBA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41215-1EDB-4790-9E0B-9828599A74F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D4266-F15F-4691-BBD3-AF545D4422B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B133D-5D9F-4D09-BD89-AFA6998CF11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52214-EDCE-401F-8C44-D3CAC182675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34136" y="6805137"/>
            <a:ext cx="2840355" cy="40157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8172" y="7191951"/>
            <a:ext cx="55450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35B133D-5D9F-4D09-BD89-AFA6998CF113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hf hdr="0" ftr="0" dt="0"/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spect="1" noChangeArrowheads="1" noTextEdit="1"/>
          </p:cNvSpPr>
          <p:nvPr/>
        </p:nvSpPr>
        <p:spPr bwMode="auto">
          <a:xfrm>
            <a:off x="889671" y="442639"/>
            <a:ext cx="9344025" cy="69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4" y="507726"/>
            <a:ext cx="8696325" cy="6945313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6"/>
          <p:cNvSpPr>
            <a:spLocks/>
          </p:cNvSpPr>
          <p:nvPr/>
        </p:nvSpPr>
        <p:spPr bwMode="auto">
          <a:xfrm>
            <a:off x="7217446" y="4514576"/>
            <a:ext cx="503238" cy="996950"/>
          </a:xfrm>
          <a:custGeom>
            <a:avLst/>
            <a:gdLst>
              <a:gd name="T0" fmla="*/ 2147483647 w 317"/>
              <a:gd name="T1" fmla="*/ 2147483647 h 628"/>
              <a:gd name="T2" fmla="*/ 2147483647 w 317"/>
              <a:gd name="T3" fmla="*/ 2147483647 h 628"/>
              <a:gd name="T4" fmla="*/ 2147483647 w 317"/>
              <a:gd name="T5" fmla="*/ 2147483647 h 628"/>
              <a:gd name="T6" fmla="*/ 2147483647 w 317"/>
              <a:gd name="T7" fmla="*/ 2147483647 h 628"/>
              <a:gd name="T8" fmla="*/ 2147483647 w 317"/>
              <a:gd name="T9" fmla="*/ 2147483647 h 628"/>
              <a:gd name="T10" fmla="*/ 2147483647 w 317"/>
              <a:gd name="T11" fmla="*/ 2147483647 h 628"/>
              <a:gd name="T12" fmla="*/ 2147483647 w 317"/>
              <a:gd name="T13" fmla="*/ 2147483647 h 628"/>
              <a:gd name="T14" fmla="*/ 2147483647 w 317"/>
              <a:gd name="T15" fmla="*/ 2147483647 h 628"/>
              <a:gd name="T16" fmla="*/ 2147483647 w 317"/>
              <a:gd name="T17" fmla="*/ 2147483647 h 628"/>
              <a:gd name="T18" fmla="*/ 2147483647 w 317"/>
              <a:gd name="T19" fmla="*/ 2147483647 h 628"/>
              <a:gd name="T20" fmla="*/ 2147483647 w 317"/>
              <a:gd name="T21" fmla="*/ 2147483647 h 628"/>
              <a:gd name="T22" fmla="*/ 2147483647 w 317"/>
              <a:gd name="T23" fmla="*/ 2147483647 h 628"/>
              <a:gd name="T24" fmla="*/ 2147483647 w 317"/>
              <a:gd name="T25" fmla="*/ 2147483647 h 628"/>
              <a:gd name="T26" fmla="*/ 2147483647 w 317"/>
              <a:gd name="T27" fmla="*/ 2147483647 h 628"/>
              <a:gd name="T28" fmla="*/ 2147483647 w 317"/>
              <a:gd name="T29" fmla="*/ 2147483647 h 628"/>
              <a:gd name="T30" fmla="*/ 2147483647 w 317"/>
              <a:gd name="T31" fmla="*/ 2147483647 h 628"/>
              <a:gd name="T32" fmla="*/ 2147483647 w 317"/>
              <a:gd name="T33" fmla="*/ 2147483647 h 628"/>
              <a:gd name="T34" fmla="*/ 2147483647 w 317"/>
              <a:gd name="T35" fmla="*/ 2147483647 h 628"/>
              <a:gd name="T36" fmla="*/ 2147483647 w 317"/>
              <a:gd name="T37" fmla="*/ 2147483647 h 628"/>
              <a:gd name="T38" fmla="*/ 2147483647 w 317"/>
              <a:gd name="T39" fmla="*/ 0 h 628"/>
              <a:gd name="T40" fmla="*/ 2147483647 w 317"/>
              <a:gd name="T41" fmla="*/ 2147483647 h 628"/>
              <a:gd name="T42" fmla="*/ 2147483647 w 317"/>
              <a:gd name="T43" fmla="*/ 2147483647 h 628"/>
              <a:gd name="T44" fmla="*/ 2147483647 w 317"/>
              <a:gd name="T45" fmla="*/ 2147483647 h 628"/>
              <a:gd name="T46" fmla="*/ 2147483647 w 317"/>
              <a:gd name="T47" fmla="*/ 2147483647 h 628"/>
              <a:gd name="T48" fmla="*/ 0 w 317"/>
              <a:gd name="T49" fmla="*/ 2147483647 h 628"/>
              <a:gd name="T50" fmla="*/ 2147483647 w 317"/>
              <a:gd name="T51" fmla="*/ 2147483647 h 628"/>
              <a:gd name="T52" fmla="*/ 2147483647 w 317"/>
              <a:gd name="T53" fmla="*/ 2147483647 h 628"/>
              <a:gd name="T54" fmla="*/ 2147483647 w 317"/>
              <a:gd name="T55" fmla="*/ 2147483647 h 628"/>
              <a:gd name="T56" fmla="*/ 2147483647 w 317"/>
              <a:gd name="T57" fmla="*/ 2147483647 h 628"/>
              <a:gd name="T58" fmla="*/ 2147483647 w 317"/>
              <a:gd name="T59" fmla="*/ 2147483647 h 628"/>
              <a:gd name="T60" fmla="*/ 2147483647 w 317"/>
              <a:gd name="T61" fmla="*/ 2147483647 h 628"/>
              <a:gd name="T62" fmla="*/ 2147483647 w 317"/>
              <a:gd name="T63" fmla="*/ 2147483647 h 628"/>
              <a:gd name="T64" fmla="*/ 2147483647 w 317"/>
              <a:gd name="T65" fmla="*/ 2147483647 h 628"/>
              <a:gd name="T66" fmla="*/ 2147483647 w 317"/>
              <a:gd name="T67" fmla="*/ 2147483647 h 628"/>
              <a:gd name="T68" fmla="*/ 2147483647 w 317"/>
              <a:gd name="T69" fmla="*/ 2147483647 h 628"/>
              <a:gd name="T70" fmla="*/ 2147483647 w 317"/>
              <a:gd name="T71" fmla="*/ 2147483647 h 628"/>
              <a:gd name="T72" fmla="*/ 2147483647 w 317"/>
              <a:gd name="T73" fmla="*/ 2147483647 h 628"/>
              <a:gd name="T74" fmla="*/ 2147483647 w 317"/>
              <a:gd name="T75" fmla="*/ 2147483647 h 628"/>
              <a:gd name="T76" fmla="*/ 2147483647 w 317"/>
              <a:gd name="T77" fmla="*/ 2147483647 h 628"/>
              <a:gd name="T78" fmla="*/ 2147483647 w 317"/>
              <a:gd name="T79" fmla="*/ 2147483647 h 628"/>
              <a:gd name="T80" fmla="*/ 2147483647 w 317"/>
              <a:gd name="T81" fmla="*/ 2147483647 h 628"/>
              <a:gd name="T82" fmla="*/ 2147483647 w 317"/>
              <a:gd name="T83" fmla="*/ 2147483647 h 6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7"/>
              <a:gd name="T127" fmla="*/ 0 h 628"/>
              <a:gd name="T128" fmla="*/ 317 w 317"/>
              <a:gd name="T129" fmla="*/ 628 h 6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7" h="628">
                <a:moveTo>
                  <a:pt x="158" y="544"/>
                </a:moveTo>
                <a:lnTo>
                  <a:pt x="143" y="538"/>
                </a:lnTo>
                <a:lnTo>
                  <a:pt x="116" y="553"/>
                </a:lnTo>
                <a:lnTo>
                  <a:pt x="114" y="535"/>
                </a:lnTo>
                <a:lnTo>
                  <a:pt x="135" y="511"/>
                </a:lnTo>
                <a:lnTo>
                  <a:pt x="122" y="496"/>
                </a:lnTo>
                <a:lnTo>
                  <a:pt x="105" y="505"/>
                </a:lnTo>
                <a:lnTo>
                  <a:pt x="111" y="413"/>
                </a:lnTo>
                <a:lnTo>
                  <a:pt x="100" y="392"/>
                </a:lnTo>
                <a:lnTo>
                  <a:pt x="116" y="353"/>
                </a:lnTo>
                <a:lnTo>
                  <a:pt x="130" y="305"/>
                </a:lnTo>
                <a:lnTo>
                  <a:pt x="148" y="266"/>
                </a:lnTo>
                <a:lnTo>
                  <a:pt x="166" y="281"/>
                </a:lnTo>
                <a:lnTo>
                  <a:pt x="196" y="221"/>
                </a:lnTo>
                <a:lnTo>
                  <a:pt x="180" y="210"/>
                </a:lnTo>
                <a:lnTo>
                  <a:pt x="233" y="117"/>
                </a:lnTo>
                <a:lnTo>
                  <a:pt x="317" y="36"/>
                </a:lnTo>
                <a:lnTo>
                  <a:pt x="312" y="18"/>
                </a:lnTo>
                <a:lnTo>
                  <a:pt x="270" y="51"/>
                </a:lnTo>
                <a:lnTo>
                  <a:pt x="224" y="0"/>
                </a:lnTo>
                <a:lnTo>
                  <a:pt x="174" y="49"/>
                </a:lnTo>
                <a:lnTo>
                  <a:pt x="116" y="147"/>
                </a:lnTo>
                <a:lnTo>
                  <a:pt x="71" y="245"/>
                </a:lnTo>
                <a:lnTo>
                  <a:pt x="11" y="183"/>
                </a:lnTo>
                <a:lnTo>
                  <a:pt x="0" y="192"/>
                </a:lnTo>
                <a:lnTo>
                  <a:pt x="53" y="275"/>
                </a:lnTo>
                <a:lnTo>
                  <a:pt x="47" y="311"/>
                </a:lnTo>
                <a:lnTo>
                  <a:pt x="37" y="341"/>
                </a:lnTo>
                <a:lnTo>
                  <a:pt x="16" y="380"/>
                </a:lnTo>
                <a:lnTo>
                  <a:pt x="13" y="419"/>
                </a:lnTo>
                <a:lnTo>
                  <a:pt x="16" y="466"/>
                </a:lnTo>
                <a:lnTo>
                  <a:pt x="26" y="502"/>
                </a:lnTo>
                <a:lnTo>
                  <a:pt x="42" y="526"/>
                </a:lnTo>
                <a:lnTo>
                  <a:pt x="16" y="526"/>
                </a:lnTo>
                <a:lnTo>
                  <a:pt x="5" y="625"/>
                </a:lnTo>
                <a:lnTo>
                  <a:pt x="50" y="628"/>
                </a:lnTo>
                <a:lnTo>
                  <a:pt x="53" y="580"/>
                </a:lnTo>
                <a:lnTo>
                  <a:pt x="85" y="580"/>
                </a:lnTo>
                <a:lnTo>
                  <a:pt x="111" y="592"/>
                </a:lnTo>
                <a:lnTo>
                  <a:pt x="116" y="574"/>
                </a:lnTo>
                <a:lnTo>
                  <a:pt x="143" y="595"/>
                </a:lnTo>
                <a:lnTo>
                  <a:pt x="158" y="547"/>
                </a:lnTo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2" name="Freeform 8"/>
          <p:cNvSpPr>
            <a:spLocks/>
          </p:cNvSpPr>
          <p:nvPr/>
        </p:nvSpPr>
        <p:spPr bwMode="auto">
          <a:xfrm>
            <a:off x="5729959" y="4646339"/>
            <a:ext cx="719137" cy="649287"/>
          </a:xfrm>
          <a:custGeom>
            <a:avLst/>
            <a:gdLst>
              <a:gd name="T0" fmla="*/ 2147483647 w 453"/>
              <a:gd name="T1" fmla="*/ 2147483647 h 409"/>
              <a:gd name="T2" fmla="*/ 2147483647 w 453"/>
              <a:gd name="T3" fmla="*/ 2147483647 h 409"/>
              <a:gd name="T4" fmla="*/ 2147483647 w 453"/>
              <a:gd name="T5" fmla="*/ 2147483647 h 409"/>
              <a:gd name="T6" fmla="*/ 2147483647 w 453"/>
              <a:gd name="T7" fmla="*/ 2147483647 h 409"/>
              <a:gd name="T8" fmla="*/ 2147483647 w 453"/>
              <a:gd name="T9" fmla="*/ 2147483647 h 409"/>
              <a:gd name="T10" fmla="*/ 2147483647 w 453"/>
              <a:gd name="T11" fmla="*/ 2147483647 h 409"/>
              <a:gd name="T12" fmla="*/ 2147483647 w 453"/>
              <a:gd name="T13" fmla="*/ 2147483647 h 409"/>
              <a:gd name="T14" fmla="*/ 2147483647 w 453"/>
              <a:gd name="T15" fmla="*/ 2147483647 h 409"/>
              <a:gd name="T16" fmla="*/ 2147483647 w 453"/>
              <a:gd name="T17" fmla="*/ 2147483647 h 409"/>
              <a:gd name="T18" fmla="*/ 2147483647 w 453"/>
              <a:gd name="T19" fmla="*/ 2147483647 h 409"/>
              <a:gd name="T20" fmla="*/ 2147483647 w 453"/>
              <a:gd name="T21" fmla="*/ 2147483647 h 409"/>
              <a:gd name="T22" fmla="*/ 2147483647 w 453"/>
              <a:gd name="T23" fmla="*/ 2147483647 h 409"/>
              <a:gd name="T24" fmla="*/ 0 w 453"/>
              <a:gd name="T25" fmla="*/ 2147483647 h 409"/>
              <a:gd name="T26" fmla="*/ 2147483647 w 453"/>
              <a:gd name="T27" fmla="*/ 2147483647 h 409"/>
              <a:gd name="T28" fmla="*/ 2147483647 w 453"/>
              <a:gd name="T29" fmla="*/ 2147483647 h 409"/>
              <a:gd name="T30" fmla="*/ 2147483647 w 453"/>
              <a:gd name="T31" fmla="*/ 2147483647 h 409"/>
              <a:gd name="T32" fmla="*/ 2147483647 w 453"/>
              <a:gd name="T33" fmla="*/ 2147483647 h 409"/>
              <a:gd name="T34" fmla="*/ 2147483647 w 453"/>
              <a:gd name="T35" fmla="*/ 2147483647 h 409"/>
              <a:gd name="T36" fmla="*/ 2147483647 w 453"/>
              <a:gd name="T37" fmla="*/ 2147483647 h 409"/>
              <a:gd name="T38" fmla="*/ 2147483647 w 453"/>
              <a:gd name="T39" fmla="*/ 2147483647 h 409"/>
              <a:gd name="T40" fmla="*/ 2147483647 w 453"/>
              <a:gd name="T41" fmla="*/ 0 h 409"/>
              <a:gd name="T42" fmla="*/ 2147483647 w 453"/>
              <a:gd name="T43" fmla="*/ 2147483647 h 409"/>
              <a:gd name="T44" fmla="*/ 2147483647 w 453"/>
              <a:gd name="T45" fmla="*/ 2147483647 h 409"/>
              <a:gd name="T46" fmla="*/ 2147483647 w 453"/>
              <a:gd name="T47" fmla="*/ 2147483647 h 409"/>
              <a:gd name="T48" fmla="*/ 2147483647 w 453"/>
              <a:gd name="T49" fmla="*/ 2147483647 h 409"/>
              <a:gd name="T50" fmla="*/ 2147483647 w 453"/>
              <a:gd name="T51" fmla="*/ 2147483647 h 409"/>
              <a:gd name="T52" fmla="*/ 2147483647 w 453"/>
              <a:gd name="T53" fmla="*/ 2147483647 h 409"/>
              <a:gd name="T54" fmla="*/ 2147483647 w 453"/>
              <a:gd name="T55" fmla="*/ 2147483647 h 409"/>
              <a:gd name="T56" fmla="*/ 2147483647 w 453"/>
              <a:gd name="T57" fmla="*/ 2147483647 h 409"/>
              <a:gd name="T58" fmla="*/ 2147483647 w 453"/>
              <a:gd name="T59" fmla="*/ 2147483647 h 409"/>
              <a:gd name="T60" fmla="*/ 2147483647 w 453"/>
              <a:gd name="T61" fmla="*/ 2147483647 h 409"/>
              <a:gd name="T62" fmla="*/ 2147483647 w 453"/>
              <a:gd name="T63" fmla="*/ 2147483647 h 409"/>
              <a:gd name="T64" fmla="*/ 2147483647 w 453"/>
              <a:gd name="T65" fmla="*/ 2147483647 h 409"/>
              <a:gd name="T66" fmla="*/ 2147483647 w 453"/>
              <a:gd name="T67" fmla="*/ 2147483647 h 409"/>
              <a:gd name="T68" fmla="*/ 2147483647 w 453"/>
              <a:gd name="T69" fmla="*/ 2147483647 h 409"/>
              <a:gd name="T70" fmla="*/ 2147483647 w 453"/>
              <a:gd name="T71" fmla="*/ 2147483647 h 409"/>
              <a:gd name="T72" fmla="*/ 2147483647 w 453"/>
              <a:gd name="T73" fmla="*/ 2147483647 h 409"/>
              <a:gd name="T74" fmla="*/ 2147483647 w 453"/>
              <a:gd name="T75" fmla="*/ 2147483647 h 409"/>
              <a:gd name="T76" fmla="*/ 2147483647 w 453"/>
              <a:gd name="T77" fmla="*/ 2147483647 h 409"/>
              <a:gd name="T78" fmla="*/ 2147483647 w 453"/>
              <a:gd name="T79" fmla="*/ 2147483647 h 409"/>
              <a:gd name="T80" fmla="*/ 2147483647 w 453"/>
              <a:gd name="T81" fmla="*/ 2147483647 h 409"/>
              <a:gd name="T82" fmla="*/ 2147483647 w 453"/>
              <a:gd name="T83" fmla="*/ 2147483647 h 409"/>
              <a:gd name="T84" fmla="*/ 2147483647 w 453"/>
              <a:gd name="T85" fmla="*/ 2147483647 h 409"/>
              <a:gd name="T86" fmla="*/ 2147483647 w 453"/>
              <a:gd name="T87" fmla="*/ 2147483647 h 409"/>
              <a:gd name="T88" fmla="*/ 2147483647 w 453"/>
              <a:gd name="T89" fmla="*/ 2147483647 h 409"/>
              <a:gd name="T90" fmla="*/ 2147483647 w 453"/>
              <a:gd name="T91" fmla="*/ 2147483647 h 409"/>
              <a:gd name="T92" fmla="*/ 2147483647 w 453"/>
              <a:gd name="T93" fmla="*/ 2147483647 h 409"/>
              <a:gd name="T94" fmla="*/ 2147483647 w 453"/>
              <a:gd name="T95" fmla="*/ 2147483647 h 409"/>
              <a:gd name="T96" fmla="*/ 2147483647 w 453"/>
              <a:gd name="T97" fmla="*/ 2147483647 h 4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3"/>
              <a:gd name="T148" fmla="*/ 0 h 409"/>
              <a:gd name="T149" fmla="*/ 453 w 453"/>
              <a:gd name="T150" fmla="*/ 409 h 40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3" h="409">
                <a:moveTo>
                  <a:pt x="97" y="409"/>
                </a:moveTo>
                <a:lnTo>
                  <a:pt x="85" y="391"/>
                </a:lnTo>
                <a:lnTo>
                  <a:pt x="80" y="374"/>
                </a:lnTo>
                <a:lnTo>
                  <a:pt x="81" y="367"/>
                </a:lnTo>
                <a:lnTo>
                  <a:pt x="86" y="357"/>
                </a:lnTo>
                <a:lnTo>
                  <a:pt x="84" y="348"/>
                </a:lnTo>
                <a:lnTo>
                  <a:pt x="71" y="332"/>
                </a:lnTo>
                <a:lnTo>
                  <a:pt x="58" y="325"/>
                </a:lnTo>
                <a:lnTo>
                  <a:pt x="44" y="308"/>
                </a:lnTo>
                <a:lnTo>
                  <a:pt x="30" y="259"/>
                </a:lnTo>
                <a:lnTo>
                  <a:pt x="15" y="208"/>
                </a:lnTo>
                <a:lnTo>
                  <a:pt x="9" y="184"/>
                </a:lnTo>
                <a:lnTo>
                  <a:pt x="0" y="148"/>
                </a:lnTo>
                <a:lnTo>
                  <a:pt x="46" y="138"/>
                </a:lnTo>
                <a:lnTo>
                  <a:pt x="62" y="135"/>
                </a:lnTo>
                <a:lnTo>
                  <a:pt x="49" y="67"/>
                </a:lnTo>
                <a:lnTo>
                  <a:pt x="208" y="28"/>
                </a:lnTo>
                <a:lnTo>
                  <a:pt x="208" y="35"/>
                </a:lnTo>
                <a:lnTo>
                  <a:pt x="281" y="31"/>
                </a:lnTo>
                <a:lnTo>
                  <a:pt x="351" y="24"/>
                </a:lnTo>
                <a:lnTo>
                  <a:pt x="439" y="0"/>
                </a:lnTo>
                <a:lnTo>
                  <a:pt x="443" y="41"/>
                </a:lnTo>
                <a:lnTo>
                  <a:pt x="453" y="68"/>
                </a:lnTo>
                <a:lnTo>
                  <a:pt x="408" y="100"/>
                </a:lnTo>
                <a:lnTo>
                  <a:pt x="364" y="132"/>
                </a:lnTo>
                <a:lnTo>
                  <a:pt x="304" y="151"/>
                </a:lnTo>
                <a:lnTo>
                  <a:pt x="283" y="153"/>
                </a:lnTo>
                <a:lnTo>
                  <a:pt x="260" y="151"/>
                </a:lnTo>
                <a:lnTo>
                  <a:pt x="255" y="196"/>
                </a:lnTo>
                <a:lnTo>
                  <a:pt x="217" y="192"/>
                </a:lnTo>
                <a:lnTo>
                  <a:pt x="183" y="201"/>
                </a:lnTo>
                <a:lnTo>
                  <a:pt x="175" y="202"/>
                </a:lnTo>
                <a:lnTo>
                  <a:pt x="149" y="210"/>
                </a:lnTo>
                <a:lnTo>
                  <a:pt x="139" y="219"/>
                </a:lnTo>
                <a:lnTo>
                  <a:pt x="153" y="270"/>
                </a:lnTo>
                <a:lnTo>
                  <a:pt x="158" y="286"/>
                </a:lnTo>
                <a:lnTo>
                  <a:pt x="166" y="287"/>
                </a:lnTo>
                <a:lnTo>
                  <a:pt x="179" y="297"/>
                </a:lnTo>
                <a:lnTo>
                  <a:pt x="183" y="314"/>
                </a:lnTo>
                <a:lnTo>
                  <a:pt x="169" y="340"/>
                </a:lnTo>
                <a:lnTo>
                  <a:pt x="154" y="347"/>
                </a:lnTo>
                <a:lnTo>
                  <a:pt x="150" y="355"/>
                </a:lnTo>
                <a:lnTo>
                  <a:pt x="143" y="359"/>
                </a:lnTo>
                <a:lnTo>
                  <a:pt x="143" y="365"/>
                </a:lnTo>
                <a:lnTo>
                  <a:pt x="124" y="387"/>
                </a:lnTo>
                <a:lnTo>
                  <a:pt x="115" y="397"/>
                </a:lnTo>
                <a:lnTo>
                  <a:pt x="106" y="405"/>
                </a:lnTo>
                <a:lnTo>
                  <a:pt x="103" y="408"/>
                </a:lnTo>
                <a:lnTo>
                  <a:pt x="97" y="409"/>
                </a:lnTo>
                <a:close/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3" name="Freeform 9"/>
          <p:cNvSpPr>
            <a:spLocks/>
          </p:cNvSpPr>
          <p:nvPr/>
        </p:nvSpPr>
        <p:spPr bwMode="auto">
          <a:xfrm>
            <a:off x="4961609" y="5414689"/>
            <a:ext cx="768350" cy="779462"/>
          </a:xfrm>
          <a:custGeom>
            <a:avLst/>
            <a:gdLst>
              <a:gd name="T0" fmla="*/ 2147483647 w 484"/>
              <a:gd name="T1" fmla="*/ 2147483647 h 491"/>
              <a:gd name="T2" fmla="*/ 2147483647 w 484"/>
              <a:gd name="T3" fmla="*/ 2147483647 h 491"/>
              <a:gd name="T4" fmla="*/ 2147483647 w 484"/>
              <a:gd name="T5" fmla="*/ 2147483647 h 491"/>
              <a:gd name="T6" fmla="*/ 2147483647 w 484"/>
              <a:gd name="T7" fmla="*/ 2147483647 h 491"/>
              <a:gd name="T8" fmla="*/ 2147483647 w 484"/>
              <a:gd name="T9" fmla="*/ 2147483647 h 491"/>
              <a:gd name="T10" fmla="*/ 2147483647 w 484"/>
              <a:gd name="T11" fmla="*/ 2147483647 h 491"/>
              <a:gd name="T12" fmla="*/ 2147483647 w 484"/>
              <a:gd name="T13" fmla="*/ 2147483647 h 491"/>
              <a:gd name="T14" fmla="*/ 2147483647 w 484"/>
              <a:gd name="T15" fmla="*/ 2147483647 h 491"/>
              <a:gd name="T16" fmla="*/ 2147483647 w 484"/>
              <a:gd name="T17" fmla="*/ 2147483647 h 491"/>
              <a:gd name="T18" fmla="*/ 2147483647 w 484"/>
              <a:gd name="T19" fmla="*/ 2147483647 h 491"/>
              <a:gd name="T20" fmla="*/ 2147483647 w 484"/>
              <a:gd name="T21" fmla="*/ 2147483647 h 491"/>
              <a:gd name="T22" fmla="*/ 2147483647 w 484"/>
              <a:gd name="T23" fmla="*/ 2147483647 h 491"/>
              <a:gd name="T24" fmla="*/ 2147483647 w 484"/>
              <a:gd name="T25" fmla="*/ 2147483647 h 491"/>
              <a:gd name="T26" fmla="*/ 2147483647 w 484"/>
              <a:gd name="T27" fmla="*/ 2147483647 h 491"/>
              <a:gd name="T28" fmla="*/ 2147483647 w 484"/>
              <a:gd name="T29" fmla="*/ 2147483647 h 491"/>
              <a:gd name="T30" fmla="*/ 2147483647 w 484"/>
              <a:gd name="T31" fmla="*/ 2147483647 h 491"/>
              <a:gd name="T32" fmla="*/ 2147483647 w 484"/>
              <a:gd name="T33" fmla="*/ 2147483647 h 491"/>
              <a:gd name="T34" fmla="*/ 2147483647 w 484"/>
              <a:gd name="T35" fmla="*/ 2147483647 h 491"/>
              <a:gd name="T36" fmla="*/ 2147483647 w 484"/>
              <a:gd name="T37" fmla="*/ 2147483647 h 491"/>
              <a:gd name="T38" fmla="*/ 2147483647 w 484"/>
              <a:gd name="T39" fmla="*/ 2147483647 h 491"/>
              <a:gd name="T40" fmla="*/ 2147483647 w 484"/>
              <a:gd name="T41" fmla="*/ 2147483647 h 491"/>
              <a:gd name="T42" fmla="*/ 2147483647 w 484"/>
              <a:gd name="T43" fmla="*/ 2147483647 h 491"/>
              <a:gd name="T44" fmla="*/ 2147483647 w 484"/>
              <a:gd name="T45" fmla="*/ 2147483647 h 491"/>
              <a:gd name="T46" fmla="*/ 2147483647 w 484"/>
              <a:gd name="T47" fmla="*/ 2147483647 h 491"/>
              <a:gd name="T48" fmla="*/ 2147483647 w 484"/>
              <a:gd name="T49" fmla="*/ 2147483647 h 491"/>
              <a:gd name="T50" fmla="*/ 2147483647 w 484"/>
              <a:gd name="T51" fmla="*/ 2147483647 h 491"/>
              <a:gd name="T52" fmla="*/ 2147483647 w 484"/>
              <a:gd name="T53" fmla="*/ 2147483647 h 491"/>
              <a:gd name="T54" fmla="*/ 2147483647 w 484"/>
              <a:gd name="T55" fmla="*/ 2147483647 h 491"/>
              <a:gd name="T56" fmla="*/ 2147483647 w 484"/>
              <a:gd name="T57" fmla="*/ 2147483647 h 491"/>
              <a:gd name="T58" fmla="*/ 2147483647 w 484"/>
              <a:gd name="T59" fmla="*/ 2147483647 h 491"/>
              <a:gd name="T60" fmla="*/ 2147483647 w 484"/>
              <a:gd name="T61" fmla="*/ 2147483647 h 491"/>
              <a:gd name="T62" fmla="*/ 2147483647 w 484"/>
              <a:gd name="T63" fmla="*/ 2147483647 h 4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84"/>
              <a:gd name="T97" fmla="*/ 0 h 491"/>
              <a:gd name="T98" fmla="*/ 484 w 484"/>
              <a:gd name="T99" fmla="*/ 491 h 4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84" h="491">
                <a:moveTo>
                  <a:pt x="285" y="11"/>
                </a:moveTo>
                <a:lnTo>
                  <a:pt x="285" y="10"/>
                </a:lnTo>
                <a:lnTo>
                  <a:pt x="272" y="0"/>
                </a:lnTo>
                <a:lnTo>
                  <a:pt x="263" y="16"/>
                </a:lnTo>
                <a:lnTo>
                  <a:pt x="250" y="27"/>
                </a:lnTo>
                <a:lnTo>
                  <a:pt x="245" y="35"/>
                </a:lnTo>
                <a:lnTo>
                  <a:pt x="238" y="47"/>
                </a:lnTo>
                <a:lnTo>
                  <a:pt x="226" y="69"/>
                </a:lnTo>
                <a:lnTo>
                  <a:pt x="207" y="72"/>
                </a:lnTo>
                <a:lnTo>
                  <a:pt x="210" y="83"/>
                </a:lnTo>
                <a:lnTo>
                  <a:pt x="204" y="98"/>
                </a:lnTo>
                <a:lnTo>
                  <a:pt x="106" y="43"/>
                </a:lnTo>
                <a:lnTo>
                  <a:pt x="99" y="74"/>
                </a:lnTo>
                <a:lnTo>
                  <a:pt x="93" y="92"/>
                </a:lnTo>
                <a:lnTo>
                  <a:pt x="83" y="114"/>
                </a:lnTo>
                <a:lnTo>
                  <a:pt x="72" y="129"/>
                </a:lnTo>
                <a:lnTo>
                  <a:pt x="58" y="149"/>
                </a:lnTo>
                <a:lnTo>
                  <a:pt x="29" y="201"/>
                </a:lnTo>
                <a:lnTo>
                  <a:pt x="0" y="253"/>
                </a:lnTo>
                <a:lnTo>
                  <a:pt x="19" y="274"/>
                </a:lnTo>
                <a:lnTo>
                  <a:pt x="59" y="252"/>
                </a:lnTo>
                <a:lnTo>
                  <a:pt x="133" y="305"/>
                </a:lnTo>
                <a:lnTo>
                  <a:pt x="155" y="318"/>
                </a:lnTo>
                <a:lnTo>
                  <a:pt x="161" y="332"/>
                </a:lnTo>
                <a:lnTo>
                  <a:pt x="165" y="361"/>
                </a:lnTo>
                <a:lnTo>
                  <a:pt x="170" y="384"/>
                </a:lnTo>
                <a:lnTo>
                  <a:pt x="174" y="402"/>
                </a:lnTo>
                <a:lnTo>
                  <a:pt x="185" y="430"/>
                </a:lnTo>
                <a:lnTo>
                  <a:pt x="202" y="435"/>
                </a:lnTo>
                <a:lnTo>
                  <a:pt x="223" y="467"/>
                </a:lnTo>
                <a:lnTo>
                  <a:pt x="251" y="480"/>
                </a:lnTo>
                <a:lnTo>
                  <a:pt x="286" y="486"/>
                </a:lnTo>
                <a:lnTo>
                  <a:pt x="335" y="491"/>
                </a:lnTo>
                <a:lnTo>
                  <a:pt x="420" y="347"/>
                </a:lnTo>
                <a:lnTo>
                  <a:pt x="425" y="325"/>
                </a:lnTo>
                <a:lnTo>
                  <a:pt x="425" y="306"/>
                </a:lnTo>
                <a:lnTo>
                  <a:pt x="437" y="280"/>
                </a:lnTo>
                <a:lnTo>
                  <a:pt x="436" y="255"/>
                </a:lnTo>
                <a:lnTo>
                  <a:pt x="444" y="232"/>
                </a:lnTo>
                <a:lnTo>
                  <a:pt x="460" y="214"/>
                </a:lnTo>
                <a:lnTo>
                  <a:pt x="481" y="189"/>
                </a:lnTo>
                <a:lnTo>
                  <a:pt x="484" y="169"/>
                </a:lnTo>
                <a:lnTo>
                  <a:pt x="479" y="151"/>
                </a:lnTo>
                <a:lnTo>
                  <a:pt x="468" y="139"/>
                </a:lnTo>
                <a:lnTo>
                  <a:pt x="464" y="131"/>
                </a:lnTo>
                <a:lnTo>
                  <a:pt x="467" y="121"/>
                </a:lnTo>
                <a:lnTo>
                  <a:pt x="462" y="112"/>
                </a:lnTo>
                <a:lnTo>
                  <a:pt x="449" y="104"/>
                </a:lnTo>
                <a:lnTo>
                  <a:pt x="445" y="93"/>
                </a:lnTo>
                <a:lnTo>
                  <a:pt x="439" y="83"/>
                </a:lnTo>
                <a:lnTo>
                  <a:pt x="432" y="85"/>
                </a:lnTo>
                <a:lnTo>
                  <a:pt x="403" y="95"/>
                </a:lnTo>
                <a:lnTo>
                  <a:pt x="387" y="93"/>
                </a:lnTo>
                <a:lnTo>
                  <a:pt x="363" y="64"/>
                </a:lnTo>
                <a:lnTo>
                  <a:pt x="347" y="44"/>
                </a:lnTo>
                <a:lnTo>
                  <a:pt x="343" y="15"/>
                </a:lnTo>
                <a:lnTo>
                  <a:pt x="335" y="10"/>
                </a:lnTo>
                <a:lnTo>
                  <a:pt x="328" y="15"/>
                </a:lnTo>
                <a:lnTo>
                  <a:pt x="332" y="35"/>
                </a:lnTo>
                <a:lnTo>
                  <a:pt x="333" y="44"/>
                </a:lnTo>
                <a:lnTo>
                  <a:pt x="321" y="42"/>
                </a:lnTo>
                <a:lnTo>
                  <a:pt x="308" y="31"/>
                </a:lnTo>
                <a:lnTo>
                  <a:pt x="305" y="9"/>
                </a:lnTo>
                <a:lnTo>
                  <a:pt x="286" y="10"/>
                </a:lnTo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4" name="Freeform 10"/>
          <p:cNvSpPr>
            <a:spLocks/>
          </p:cNvSpPr>
          <p:nvPr/>
        </p:nvSpPr>
        <p:spPr bwMode="auto">
          <a:xfrm>
            <a:off x="4758409" y="6051276"/>
            <a:ext cx="323850" cy="514350"/>
          </a:xfrm>
          <a:custGeom>
            <a:avLst/>
            <a:gdLst>
              <a:gd name="T0" fmla="*/ 2147483647 w 204"/>
              <a:gd name="T1" fmla="*/ 2147483647 h 324"/>
              <a:gd name="T2" fmla="*/ 2147483647 w 204"/>
              <a:gd name="T3" fmla="*/ 2147483647 h 324"/>
              <a:gd name="T4" fmla="*/ 2147483647 w 204"/>
              <a:gd name="T5" fmla="*/ 2147483647 h 324"/>
              <a:gd name="T6" fmla="*/ 2147483647 w 204"/>
              <a:gd name="T7" fmla="*/ 2147483647 h 324"/>
              <a:gd name="T8" fmla="*/ 2147483647 w 204"/>
              <a:gd name="T9" fmla="*/ 2147483647 h 324"/>
              <a:gd name="T10" fmla="*/ 2147483647 w 204"/>
              <a:gd name="T11" fmla="*/ 2147483647 h 324"/>
              <a:gd name="T12" fmla="*/ 2147483647 w 204"/>
              <a:gd name="T13" fmla="*/ 2147483647 h 324"/>
              <a:gd name="T14" fmla="*/ 2147483647 w 204"/>
              <a:gd name="T15" fmla="*/ 2147483647 h 324"/>
              <a:gd name="T16" fmla="*/ 2147483647 w 204"/>
              <a:gd name="T17" fmla="*/ 2147483647 h 324"/>
              <a:gd name="T18" fmla="*/ 2147483647 w 204"/>
              <a:gd name="T19" fmla="*/ 2147483647 h 324"/>
              <a:gd name="T20" fmla="*/ 2147483647 w 204"/>
              <a:gd name="T21" fmla="*/ 2147483647 h 324"/>
              <a:gd name="T22" fmla="*/ 2147483647 w 204"/>
              <a:gd name="T23" fmla="*/ 0 h 324"/>
              <a:gd name="T24" fmla="*/ 2147483647 w 204"/>
              <a:gd name="T25" fmla="*/ 0 h 324"/>
              <a:gd name="T26" fmla="*/ 2147483647 w 204"/>
              <a:gd name="T27" fmla="*/ 2147483647 h 324"/>
              <a:gd name="T28" fmla="*/ 2147483647 w 204"/>
              <a:gd name="T29" fmla="*/ 2147483647 h 324"/>
              <a:gd name="T30" fmla="*/ 2147483647 w 204"/>
              <a:gd name="T31" fmla="*/ 2147483647 h 324"/>
              <a:gd name="T32" fmla="*/ 2147483647 w 204"/>
              <a:gd name="T33" fmla="*/ 2147483647 h 324"/>
              <a:gd name="T34" fmla="*/ 0 w 204"/>
              <a:gd name="T35" fmla="*/ 2147483647 h 324"/>
              <a:gd name="T36" fmla="*/ 2147483647 w 204"/>
              <a:gd name="T37" fmla="*/ 2147483647 h 3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4"/>
              <a:gd name="T58" fmla="*/ 0 h 324"/>
              <a:gd name="T59" fmla="*/ 204 w 204"/>
              <a:gd name="T60" fmla="*/ 324 h 3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4" h="324">
                <a:moveTo>
                  <a:pt x="147" y="324"/>
                </a:moveTo>
                <a:lnTo>
                  <a:pt x="166" y="240"/>
                </a:lnTo>
                <a:lnTo>
                  <a:pt x="185" y="206"/>
                </a:lnTo>
                <a:lnTo>
                  <a:pt x="185" y="191"/>
                </a:lnTo>
                <a:lnTo>
                  <a:pt x="196" y="159"/>
                </a:lnTo>
                <a:lnTo>
                  <a:pt x="204" y="133"/>
                </a:lnTo>
                <a:lnTo>
                  <a:pt x="191" y="125"/>
                </a:lnTo>
                <a:lnTo>
                  <a:pt x="136" y="93"/>
                </a:lnTo>
                <a:lnTo>
                  <a:pt x="160" y="84"/>
                </a:lnTo>
                <a:lnTo>
                  <a:pt x="152" y="67"/>
                </a:lnTo>
                <a:lnTo>
                  <a:pt x="152" y="35"/>
                </a:lnTo>
                <a:lnTo>
                  <a:pt x="163" y="0"/>
                </a:lnTo>
                <a:lnTo>
                  <a:pt x="120" y="0"/>
                </a:lnTo>
                <a:lnTo>
                  <a:pt x="84" y="17"/>
                </a:lnTo>
                <a:lnTo>
                  <a:pt x="71" y="125"/>
                </a:lnTo>
                <a:lnTo>
                  <a:pt x="46" y="165"/>
                </a:lnTo>
                <a:lnTo>
                  <a:pt x="16" y="240"/>
                </a:lnTo>
                <a:lnTo>
                  <a:pt x="0" y="296"/>
                </a:lnTo>
                <a:lnTo>
                  <a:pt x="147" y="324"/>
                </a:lnTo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5" name="Freeform 12"/>
          <p:cNvSpPr>
            <a:spLocks/>
          </p:cNvSpPr>
          <p:nvPr/>
        </p:nvSpPr>
        <p:spPr bwMode="auto">
          <a:xfrm>
            <a:off x="4098009" y="5690914"/>
            <a:ext cx="420687" cy="803275"/>
          </a:xfrm>
          <a:custGeom>
            <a:avLst/>
            <a:gdLst>
              <a:gd name="T0" fmla="*/ 0 w 265"/>
              <a:gd name="T1" fmla="*/ 2147483647 h 506"/>
              <a:gd name="T2" fmla="*/ 2147483647 w 265"/>
              <a:gd name="T3" fmla="*/ 2147483647 h 506"/>
              <a:gd name="T4" fmla="*/ 2147483647 w 265"/>
              <a:gd name="T5" fmla="*/ 2147483647 h 506"/>
              <a:gd name="T6" fmla="*/ 2147483647 w 265"/>
              <a:gd name="T7" fmla="*/ 2147483647 h 506"/>
              <a:gd name="T8" fmla="*/ 2147483647 w 265"/>
              <a:gd name="T9" fmla="*/ 2147483647 h 506"/>
              <a:gd name="T10" fmla="*/ 2147483647 w 265"/>
              <a:gd name="T11" fmla="*/ 2147483647 h 506"/>
              <a:gd name="T12" fmla="*/ 2147483647 w 265"/>
              <a:gd name="T13" fmla="*/ 2147483647 h 506"/>
              <a:gd name="T14" fmla="*/ 2147483647 w 265"/>
              <a:gd name="T15" fmla="*/ 0 h 506"/>
              <a:gd name="T16" fmla="*/ 2147483647 w 265"/>
              <a:gd name="T17" fmla="*/ 2147483647 h 506"/>
              <a:gd name="T18" fmla="*/ 2147483647 w 265"/>
              <a:gd name="T19" fmla="*/ 2147483647 h 506"/>
              <a:gd name="T20" fmla="*/ 2147483647 w 265"/>
              <a:gd name="T21" fmla="*/ 2147483647 h 506"/>
              <a:gd name="T22" fmla="*/ 2147483647 w 265"/>
              <a:gd name="T23" fmla="*/ 2147483647 h 506"/>
              <a:gd name="T24" fmla="*/ 0 w 265"/>
              <a:gd name="T25" fmla="*/ 2147483647 h 5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5"/>
              <a:gd name="T40" fmla="*/ 0 h 506"/>
              <a:gd name="T41" fmla="*/ 265 w 265"/>
              <a:gd name="T42" fmla="*/ 506 h 5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5" h="506">
                <a:moveTo>
                  <a:pt x="0" y="50"/>
                </a:moveTo>
                <a:lnTo>
                  <a:pt x="47" y="471"/>
                </a:lnTo>
                <a:lnTo>
                  <a:pt x="137" y="480"/>
                </a:lnTo>
                <a:lnTo>
                  <a:pt x="254" y="506"/>
                </a:lnTo>
                <a:lnTo>
                  <a:pt x="254" y="459"/>
                </a:lnTo>
                <a:lnTo>
                  <a:pt x="218" y="219"/>
                </a:lnTo>
                <a:lnTo>
                  <a:pt x="265" y="210"/>
                </a:lnTo>
                <a:lnTo>
                  <a:pt x="229" y="0"/>
                </a:lnTo>
                <a:lnTo>
                  <a:pt x="164" y="12"/>
                </a:lnTo>
                <a:lnTo>
                  <a:pt x="178" y="95"/>
                </a:lnTo>
                <a:lnTo>
                  <a:pt x="134" y="107"/>
                </a:lnTo>
                <a:lnTo>
                  <a:pt x="118" y="27"/>
                </a:lnTo>
                <a:lnTo>
                  <a:pt x="0" y="48"/>
                </a:lnTo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31" name="Rectangle 41"/>
          <p:cNvSpPr>
            <a:spLocks noChangeArrowheads="1"/>
          </p:cNvSpPr>
          <p:nvPr/>
        </p:nvSpPr>
        <p:spPr bwMode="auto">
          <a:xfrm>
            <a:off x="5119222" y="6928441"/>
            <a:ext cx="1198011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大谷地区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H17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33" name="Rectangle 51"/>
          <p:cNvSpPr>
            <a:spLocks noChangeArrowheads="1"/>
          </p:cNvSpPr>
          <p:nvPr/>
        </p:nvSpPr>
        <p:spPr bwMode="auto">
          <a:xfrm>
            <a:off x="1126252" y="4391078"/>
            <a:ext cx="2107779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静岡都心地区（第１期）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H16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H20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40" name="Rectangle 76"/>
          <p:cNvSpPr>
            <a:spLocks noChangeArrowheads="1"/>
          </p:cNvSpPr>
          <p:nvPr/>
        </p:nvSpPr>
        <p:spPr bwMode="auto">
          <a:xfrm>
            <a:off x="1126252" y="4898343"/>
            <a:ext cx="1638300" cy="4420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安倍川駅周辺地区（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H23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41" name="Line 77"/>
          <p:cNvSpPr>
            <a:spLocks noChangeShapeType="1"/>
          </p:cNvSpPr>
          <p:nvPr/>
        </p:nvSpPr>
        <p:spPr bwMode="auto">
          <a:xfrm>
            <a:off x="2501873" y="5358718"/>
            <a:ext cx="251524" cy="27092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45" name="フリーフォーム 80"/>
          <p:cNvSpPr>
            <a:spLocks noChangeArrowheads="1"/>
          </p:cNvSpPr>
          <p:nvPr/>
        </p:nvSpPr>
        <p:spPr bwMode="auto">
          <a:xfrm>
            <a:off x="7187284" y="5936976"/>
            <a:ext cx="1046162" cy="701675"/>
          </a:xfrm>
          <a:custGeom>
            <a:avLst/>
            <a:gdLst>
              <a:gd name="T0" fmla="*/ 475350 w 1046922"/>
              <a:gd name="T1" fmla="*/ 39561 h 702365"/>
              <a:gd name="T2" fmla="*/ 382920 w 1046922"/>
              <a:gd name="T3" fmla="*/ 316493 h 702365"/>
              <a:gd name="T4" fmla="*/ 277287 w 1046922"/>
              <a:gd name="T5" fmla="*/ 408803 h 702365"/>
              <a:gd name="T6" fmla="*/ 92431 w 1046922"/>
              <a:gd name="T7" fmla="*/ 448365 h 702365"/>
              <a:gd name="T8" fmla="*/ 0 w 1046922"/>
              <a:gd name="T9" fmla="*/ 698922 h 702365"/>
              <a:gd name="T10" fmla="*/ 396125 w 1046922"/>
              <a:gd name="T11" fmla="*/ 580236 h 702365"/>
              <a:gd name="T12" fmla="*/ 686616 w 1046922"/>
              <a:gd name="T13" fmla="*/ 421990 h 702365"/>
              <a:gd name="T14" fmla="*/ 858271 w 1046922"/>
              <a:gd name="T15" fmla="*/ 303306 h 702365"/>
              <a:gd name="T16" fmla="*/ 1043128 w 1046922"/>
              <a:gd name="T17" fmla="*/ 26374 h 702365"/>
              <a:gd name="T18" fmla="*/ 911086 w 1046922"/>
              <a:gd name="T19" fmla="*/ 0 h 702365"/>
              <a:gd name="T20" fmla="*/ 686616 w 1046922"/>
              <a:gd name="T21" fmla="*/ 92310 h 702365"/>
              <a:gd name="T22" fmla="*/ 475350 w 1046922"/>
              <a:gd name="T23" fmla="*/ 39561 h 7023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6922"/>
              <a:gd name="T37" fmla="*/ 0 h 702365"/>
              <a:gd name="T38" fmla="*/ 1046922 w 1046922"/>
              <a:gd name="T39" fmla="*/ 702365 h 7023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6922" h="702365">
                <a:moveTo>
                  <a:pt x="477079" y="39756"/>
                </a:moveTo>
                <a:lnTo>
                  <a:pt x="384313" y="318052"/>
                </a:lnTo>
                <a:lnTo>
                  <a:pt x="278296" y="410817"/>
                </a:lnTo>
                <a:lnTo>
                  <a:pt x="92766" y="450574"/>
                </a:lnTo>
                <a:lnTo>
                  <a:pt x="0" y="702365"/>
                </a:lnTo>
                <a:lnTo>
                  <a:pt x="397566" y="583095"/>
                </a:lnTo>
                <a:lnTo>
                  <a:pt x="689113" y="424069"/>
                </a:lnTo>
                <a:lnTo>
                  <a:pt x="861392" y="304800"/>
                </a:lnTo>
                <a:lnTo>
                  <a:pt x="1046922" y="26504"/>
                </a:lnTo>
                <a:lnTo>
                  <a:pt x="914400" y="0"/>
                </a:lnTo>
                <a:lnTo>
                  <a:pt x="689113" y="92765"/>
                </a:lnTo>
                <a:lnTo>
                  <a:pt x="477079" y="39756"/>
                </a:ln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dirty="0"/>
          </a:p>
        </p:txBody>
      </p:sp>
      <p:sp>
        <p:nvSpPr>
          <p:cNvPr id="9246" name="フリーフォーム 81"/>
          <p:cNvSpPr>
            <a:spLocks noChangeArrowheads="1"/>
          </p:cNvSpPr>
          <p:nvPr/>
        </p:nvSpPr>
        <p:spPr bwMode="auto">
          <a:xfrm>
            <a:off x="2753396" y="5417864"/>
            <a:ext cx="596900" cy="781050"/>
          </a:xfrm>
          <a:custGeom>
            <a:avLst/>
            <a:gdLst>
              <a:gd name="T0" fmla="*/ 159763 w 596348"/>
              <a:gd name="T1" fmla="*/ 92275 h 781879"/>
              <a:gd name="T2" fmla="*/ 585800 w 596348"/>
              <a:gd name="T3" fmla="*/ 26365 h 781879"/>
              <a:gd name="T4" fmla="*/ 599114 w 596348"/>
              <a:gd name="T5" fmla="*/ 197731 h 781879"/>
              <a:gd name="T6" fmla="*/ 479290 w 596348"/>
              <a:gd name="T7" fmla="*/ 355916 h 781879"/>
              <a:gd name="T8" fmla="*/ 399408 w 596348"/>
              <a:gd name="T9" fmla="*/ 566829 h 781879"/>
              <a:gd name="T10" fmla="*/ 332841 w 596348"/>
              <a:gd name="T11" fmla="*/ 777744 h 781879"/>
              <a:gd name="T12" fmla="*/ 226332 w 596348"/>
              <a:gd name="T13" fmla="*/ 553647 h 781879"/>
              <a:gd name="T14" fmla="*/ 226332 w 596348"/>
              <a:gd name="T15" fmla="*/ 461372 h 781879"/>
              <a:gd name="T16" fmla="*/ 79883 w 596348"/>
              <a:gd name="T17" fmla="*/ 421826 h 781879"/>
              <a:gd name="T18" fmla="*/ 0 w 596348"/>
              <a:gd name="T19" fmla="*/ 342734 h 781879"/>
              <a:gd name="T20" fmla="*/ 39942 w 596348"/>
              <a:gd name="T21" fmla="*/ 0 h 781879"/>
              <a:gd name="T22" fmla="*/ 159763 w 596348"/>
              <a:gd name="T23" fmla="*/ 92275 h 7818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6348"/>
              <a:gd name="T37" fmla="*/ 0 h 781879"/>
              <a:gd name="T38" fmla="*/ 596348 w 596348"/>
              <a:gd name="T39" fmla="*/ 781879 h 7818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6348" h="781879">
                <a:moveTo>
                  <a:pt x="159026" y="92765"/>
                </a:moveTo>
                <a:lnTo>
                  <a:pt x="583096" y="26505"/>
                </a:lnTo>
                <a:lnTo>
                  <a:pt x="596348" y="198783"/>
                </a:lnTo>
                <a:lnTo>
                  <a:pt x="477078" y="357809"/>
                </a:lnTo>
                <a:lnTo>
                  <a:pt x="397565" y="569844"/>
                </a:lnTo>
                <a:lnTo>
                  <a:pt x="331304" y="781879"/>
                </a:lnTo>
                <a:lnTo>
                  <a:pt x="225287" y="556592"/>
                </a:lnTo>
                <a:lnTo>
                  <a:pt x="225287" y="463826"/>
                </a:lnTo>
                <a:lnTo>
                  <a:pt x="79513" y="424070"/>
                </a:lnTo>
                <a:lnTo>
                  <a:pt x="0" y="344557"/>
                </a:lnTo>
                <a:lnTo>
                  <a:pt x="39757" y="0"/>
                </a:lnTo>
                <a:lnTo>
                  <a:pt x="159026" y="92765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dirty="0"/>
          </a:p>
        </p:txBody>
      </p:sp>
      <p:sp>
        <p:nvSpPr>
          <p:cNvPr id="9247" name="フリーフォーム 83"/>
          <p:cNvSpPr>
            <a:spLocks noChangeArrowheads="1"/>
          </p:cNvSpPr>
          <p:nvPr/>
        </p:nvSpPr>
        <p:spPr bwMode="auto">
          <a:xfrm>
            <a:off x="4774284" y="4654276"/>
            <a:ext cx="368300" cy="379413"/>
          </a:xfrm>
          <a:custGeom>
            <a:avLst/>
            <a:gdLst>
              <a:gd name="T0" fmla="*/ 192225 w 366713"/>
              <a:gd name="T1" fmla="*/ 0 h 378619"/>
              <a:gd name="T2" fmla="*/ 94896 w 366713"/>
              <a:gd name="T3" fmla="*/ 105879 h 378619"/>
              <a:gd name="T4" fmla="*/ 31633 w 366713"/>
              <a:gd name="T5" fmla="*/ 262289 h 378619"/>
              <a:gd name="T6" fmla="*/ 0 w 366713"/>
              <a:gd name="T7" fmla="*/ 382606 h 378619"/>
              <a:gd name="T8" fmla="*/ 355252 w 366713"/>
              <a:gd name="T9" fmla="*/ 295978 h 378619"/>
              <a:gd name="T10" fmla="*/ 374718 w 366713"/>
              <a:gd name="T11" fmla="*/ 187694 h 378619"/>
              <a:gd name="T12" fmla="*/ 364984 w 366713"/>
              <a:gd name="T13" fmla="*/ 81816 h 378619"/>
              <a:gd name="T14" fmla="*/ 192225 w 366713"/>
              <a:gd name="T15" fmla="*/ 0 h 3786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6713"/>
              <a:gd name="T25" fmla="*/ 0 h 378619"/>
              <a:gd name="T26" fmla="*/ 366713 w 366713"/>
              <a:gd name="T27" fmla="*/ 378619 h 3786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6713" h="378619">
                <a:moveTo>
                  <a:pt x="188119" y="0"/>
                </a:moveTo>
                <a:lnTo>
                  <a:pt x="92869" y="104775"/>
                </a:lnTo>
                <a:lnTo>
                  <a:pt x="30957" y="259556"/>
                </a:lnTo>
                <a:lnTo>
                  <a:pt x="0" y="378619"/>
                </a:lnTo>
                <a:lnTo>
                  <a:pt x="347663" y="292894"/>
                </a:lnTo>
                <a:lnTo>
                  <a:pt x="366713" y="185738"/>
                </a:lnTo>
                <a:lnTo>
                  <a:pt x="357188" y="80963"/>
                </a:lnTo>
                <a:lnTo>
                  <a:pt x="188119" y="0"/>
                </a:lnTo>
                <a:close/>
              </a:path>
            </a:pathLst>
          </a:custGeom>
          <a:noFill/>
          <a:ln w="254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48" name="フリーフォーム 84"/>
          <p:cNvSpPr>
            <a:spLocks noChangeArrowheads="1"/>
          </p:cNvSpPr>
          <p:nvPr/>
        </p:nvSpPr>
        <p:spPr bwMode="auto">
          <a:xfrm>
            <a:off x="4767934" y="4944789"/>
            <a:ext cx="431800" cy="288925"/>
          </a:xfrm>
          <a:custGeom>
            <a:avLst/>
            <a:gdLst>
              <a:gd name="T0" fmla="*/ 0 w 431006"/>
              <a:gd name="T1" fmla="*/ 103811 h 288131"/>
              <a:gd name="T2" fmla="*/ 93726 w 431006"/>
              <a:gd name="T3" fmla="*/ 127956 h 288131"/>
              <a:gd name="T4" fmla="*/ 127372 w 431006"/>
              <a:gd name="T5" fmla="*/ 140027 h 288131"/>
              <a:gd name="T6" fmla="*/ 129776 w 431006"/>
              <a:gd name="T7" fmla="*/ 171410 h 288131"/>
              <a:gd name="T8" fmla="*/ 12016 w 431006"/>
              <a:gd name="T9" fmla="*/ 193139 h 288131"/>
              <a:gd name="T10" fmla="*/ 9615 w 431006"/>
              <a:gd name="T11" fmla="*/ 210038 h 288131"/>
              <a:gd name="T12" fmla="*/ 72098 w 431006"/>
              <a:gd name="T13" fmla="*/ 202796 h 288131"/>
              <a:gd name="T14" fmla="*/ 88921 w 431006"/>
              <a:gd name="T15" fmla="*/ 292123 h 288131"/>
              <a:gd name="T16" fmla="*/ 269165 w 431006"/>
              <a:gd name="T17" fmla="*/ 224524 h 288131"/>
              <a:gd name="T18" fmla="*/ 434990 w 431006"/>
              <a:gd name="T19" fmla="*/ 241424 h 288131"/>
              <a:gd name="T20" fmla="*/ 434990 w 431006"/>
              <a:gd name="T21" fmla="*/ 142438 h 288131"/>
              <a:gd name="T22" fmla="*/ 283587 w 431006"/>
              <a:gd name="T23" fmla="*/ 132783 h 288131"/>
              <a:gd name="T24" fmla="*/ 281181 w 431006"/>
              <a:gd name="T25" fmla="*/ 91740 h 288131"/>
              <a:gd name="T26" fmla="*/ 430184 w 431006"/>
              <a:gd name="T27" fmla="*/ 70012 h 288131"/>
              <a:gd name="T28" fmla="*/ 401345 w 431006"/>
              <a:gd name="T29" fmla="*/ 0 h 288131"/>
              <a:gd name="T30" fmla="*/ 0 w 431006"/>
              <a:gd name="T31" fmla="*/ 103811 h 288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1006"/>
              <a:gd name="T49" fmla="*/ 0 h 288131"/>
              <a:gd name="T50" fmla="*/ 431006 w 431006"/>
              <a:gd name="T51" fmla="*/ 288131 h 2881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1006" h="288131">
                <a:moveTo>
                  <a:pt x="0" y="102393"/>
                </a:moveTo>
                <a:lnTo>
                  <a:pt x="92868" y="126206"/>
                </a:lnTo>
                <a:lnTo>
                  <a:pt x="126206" y="138112"/>
                </a:lnTo>
                <a:cubicBezTo>
                  <a:pt x="128644" y="172242"/>
                  <a:pt x="128587" y="182591"/>
                  <a:pt x="128587" y="169068"/>
                </a:cubicBezTo>
                <a:lnTo>
                  <a:pt x="11906" y="190500"/>
                </a:lnTo>
                <a:lnTo>
                  <a:pt x="9525" y="207168"/>
                </a:lnTo>
                <a:lnTo>
                  <a:pt x="71437" y="200025"/>
                </a:lnTo>
                <a:lnTo>
                  <a:pt x="88106" y="288131"/>
                </a:lnTo>
                <a:lnTo>
                  <a:pt x="266700" y="221456"/>
                </a:lnTo>
                <a:lnTo>
                  <a:pt x="431006" y="238125"/>
                </a:lnTo>
                <a:lnTo>
                  <a:pt x="431006" y="140493"/>
                </a:lnTo>
                <a:lnTo>
                  <a:pt x="280987" y="130968"/>
                </a:lnTo>
                <a:lnTo>
                  <a:pt x="278606" y="90487"/>
                </a:lnTo>
                <a:lnTo>
                  <a:pt x="426243" y="69056"/>
                </a:lnTo>
                <a:lnTo>
                  <a:pt x="397668" y="0"/>
                </a:lnTo>
                <a:lnTo>
                  <a:pt x="0" y="102393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dirty="0"/>
          </a:p>
        </p:txBody>
      </p:sp>
      <p:sp>
        <p:nvSpPr>
          <p:cNvPr id="9249" name="フリーフォーム 85"/>
          <p:cNvSpPr>
            <a:spLocks noChangeAspect="1" noChangeArrowheads="1"/>
          </p:cNvSpPr>
          <p:nvPr/>
        </p:nvSpPr>
        <p:spPr bwMode="auto">
          <a:xfrm>
            <a:off x="3701134" y="4563789"/>
            <a:ext cx="603250" cy="600075"/>
          </a:xfrm>
          <a:custGeom>
            <a:avLst/>
            <a:gdLst>
              <a:gd name="T0" fmla="*/ 203743 w 602456"/>
              <a:gd name="T1" fmla="*/ 19050 h 600075"/>
              <a:gd name="T2" fmla="*/ 203743 w 602456"/>
              <a:gd name="T3" fmla="*/ 173831 h 600075"/>
              <a:gd name="T4" fmla="*/ 0 w 602456"/>
              <a:gd name="T5" fmla="*/ 309562 h 600075"/>
              <a:gd name="T6" fmla="*/ 186965 w 602456"/>
              <a:gd name="T7" fmla="*/ 600075 h 600075"/>
              <a:gd name="T8" fmla="*/ 606436 w 602456"/>
              <a:gd name="T9" fmla="*/ 502443 h 600075"/>
              <a:gd name="T10" fmla="*/ 515351 w 602456"/>
              <a:gd name="T11" fmla="*/ 114300 h 600075"/>
              <a:gd name="T12" fmla="*/ 373929 w 602456"/>
              <a:gd name="T13" fmla="*/ 0 h 600075"/>
              <a:gd name="T14" fmla="*/ 203743 w 602456"/>
              <a:gd name="T15" fmla="*/ 19050 h 6000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2456"/>
              <a:gd name="T25" fmla="*/ 0 h 600075"/>
              <a:gd name="T26" fmla="*/ 602456 w 602456"/>
              <a:gd name="T27" fmla="*/ 600075 h 6000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2456" h="600075">
                <a:moveTo>
                  <a:pt x="202406" y="19050"/>
                </a:moveTo>
                <a:lnTo>
                  <a:pt x="202406" y="173831"/>
                </a:lnTo>
                <a:lnTo>
                  <a:pt x="0" y="309562"/>
                </a:lnTo>
                <a:lnTo>
                  <a:pt x="185738" y="600075"/>
                </a:lnTo>
                <a:lnTo>
                  <a:pt x="602456" y="502443"/>
                </a:lnTo>
                <a:lnTo>
                  <a:pt x="511969" y="114300"/>
                </a:lnTo>
                <a:lnTo>
                  <a:pt x="371475" y="0"/>
                </a:lnTo>
                <a:lnTo>
                  <a:pt x="202406" y="19050"/>
                </a:lnTo>
                <a:close/>
              </a:path>
            </a:pathLst>
          </a:custGeom>
          <a:noFill/>
          <a:ln w="254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0" name="Line 77"/>
          <p:cNvSpPr>
            <a:spLocks noChangeShapeType="1"/>
          </p:cNvSpPr>
          <p:nvPr/>
        </p:nvSpPr>
        <p:spPr bwMode="auto">
          <a:xfrm>
            <a:off x="2975499" y="4128614"/>
            <a:ext cx="971696" cy="31452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1" name="Line 77"/>
          <p:cNvSpPr>
            <a:spLocks noChangeShapeType="1"/>
          </p:cNvSpPr>
          <p:nvPr/>
        </p:nvSpPr>
        <p:spPr bwMode="auto">
          <a:xfrm>
            <a:off x="3243932" y="4579666"/>
            <a:ext cx="821553" cy="17967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2" name="Line 77"/>
          <p:cNvSpPr>
            <a:spLocks noChangeShapeType="1"/>
          </p:cNvSpPr>
          <p:nvPr/>
        </p:nvSpPr>
        <p:spPr bwMode="auto">
          <a:xfrm>
            <a:off x="4296993" y="3484992"/>
            <a:ext cx="664616" cy="116928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3" name="Line 77"/>
          <p:cNvSpPr>
            <a:spLocks noChangeShapeType="1"/>
          </p:cNvSpPr>
          <p:nvPr/>
        </p:nvSpPr>
        <p:spPr bwMode="auto">
          <a:xfrm flipH="1">
            <a:off x="5355307" y="1808752"/>
            <a:ext cx="926074" cy="3702774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4" name="Line 77"/>
          <p:cNvSpPr>
            <a:spLocks noChangeShapeType="1"/>
          </p:cNvSpPr>
          <p:nvPr/>
        </p:nvSpPr>
        <p:spPr bwMode="auto">
          <a:xfrm flipH="1">
            <a:off x="5949726" y="3224964"/>
            <a:ext cx="702398" cy="142137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5" name="Line 77"/>
          <p:cNvSpPr>
            <a:spLocks noChangeShapeType="1"/>
          </p:cNvSpPr>
          <p:nvPr/>
        </p:nvSpPr>
        <p:spPr bwMode="auto">
          <a:xfrm flipH="1" flipV="1">
            <a:off x="7719337" y="4581363"/>
            <a:ext cx="87048" cy="25175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6" name="Line 77"/>
          <p:cNvSpPr>
            <a:spLocks noChangeShapeType="1"/>
          </p:cNvSpPr>
          <p:nvPr/>
        </p:nvSpPr>
        <p:spPr bwMode="auto">
          <a:xfrm>
            <a:off x="8267997" y="6009741"/>
            <a:ext cx="383381" cy="333375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7" name="Line 77"/>
          <p:cNvSpPr>
            <a:spLocks noChangeShapeType="1"/>
          </p:cNvSpPr>
          <p:nvPr/>
        </p:nvSpPr>
        <p:spPr bwMode="auto">
          <a:xfrm>
            <a:off x="7616454" y="6538661"/>
            <a:ext cx="469900" cy="22701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8" name="Line 77"/>
          <p:cNvSpPr>
            <a:spLocks noChangeShapeType="1"/>
          </p:cNvSpPr>
          <p:nvPr/>
        </p:nvSpPr>
        <p:spPr bwMode="auto">
          <a:xfrm>
            <a:off x="4956575" y="6565626"/>
            <a:ext cx="159447" cy="636587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59" name="Line 77"/>
          <p:cNvSpPr>
            <a:spLocks noChangeShapeType="1"/>
          </p:cNvSpPr>
          <p:nvPr/>
        </p:nvSpPr>
        <p:spPr bwMode="auto">
          <a:xfrm flipV="1">
            <a:off x="3572546" y="6343115"/>
            <a:ext cx="558264" cy="517785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7" name="テキスト ボックス 96"/>
          <p:cNvSpPr txBox="1"/>
          <p:nvPr/>
        </p:nvSpPr>
        <p:spPr bwMode="auto">
          <a:xfrm>
            <a:off x="1386871" y="776553"/>
            <a:ext cx="2390775" cy="10618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05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凡例</a:t>
            </a:r>
            <a:endParaRPr lang="en-US" altLang="ja-JP" sz="105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endParaRPr lang="en-US" altLang="ja-JP" sz="1050" b="1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事業完了地区　　　　　</a:t>
            </a:r>
            <a:endParaRPr lang="en-US" altLang="ja-JP" sz="105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05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1050" dirty="0">
                <a:solidFill>
                  <a:srgbClr val="000000"/>
                </a:solidFill>
              </a:rPr>
              <a:t>事業実施中の地区</a:t>
            </a:r>
            <a:endParaRPr lang="en-US" altLang="ja-JP" sz="105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050" dirty="0">
              <a:solidFill>
                <a:srgbClr val="000000"/>
              </a:solidFill>
            </a:endParaRPr>
          </a:p>
        </p:txBody>
      </p:sp>
      <p:sp>
        <p:nvSpPr>
          <p:cNvPr id="9261" name="正方形/長方形 97"/>
          <p:cNvSpPr>
            <a:spLocks noChangeArrowheads="1"/>
          </p:cNvSpPr>
          <p:nvPr/>
        </p:nvSpPr>
        <p:spPr bwMode="auto">
          <a:xfrm>
            <a:off x="2764255" y="1141544"/>
            <a:ext cx="664430" cy="19428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ja-JP" altLang="en-US" dirty="0"/>
          </a:p>
        </p:txBody>
      </p:sp>
      <p:sp>
        <p:nvSpPr>
          <p:cNvPr id="9262" name="正方形/長方形 98"/>
          <p:cNvSpPr>
            <a:spLocks noChangeArrowheads="1"/>
          </p:cNvSpPr>
          <p:nvPr/>
        </p:nvSpPr>
        <p:spPr bwMode="auto">
          <a:xfrm>
            <a:off x="2764255" y="1455523"/>
            <a:ext cx="661070" cy="19059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ja-JP" altLang="en-US" dirty="0"/>
          </a:p>
        </p:txBody>
      </p:sp>
      <p:sp>
        <p:nvSpPr>
          <p:cNvPr id="48" name="Line 77"/>
          <p:cNvSpPr>
            <a:spLocks noChangeShapeType="1"/>
          </p:cNvSpPr>
          <p:nvPr/>
        </p:nvSpPr>
        <p:spPr bwMode="auto">
          <a:xfrm flipV="1">
            <a:off x="8386740" y="5251028"/>
            <a:ext cx="387861" cy="39207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7131745" y="5297739"/>
            <a:ext cx="1327289" cy="1386453"/>
          </a:xfrm>
          <a:custGeom>
            <a:avLst/>
            <a:gdLst>
              <a:gd name="T0" fmla="*/ 2147483647 w 1786"/>
              <a:gd name="T1" fmla="*/ 2147483647 h 1868"/>
              <a:gd name="T2" fmla="*/ 2147483647 w 1786"/>
              <a:gd name="T3" fmla="*/ 2147483647 h 1868"/>
              <a:gd name="T4" fmla="*/ 2147483647 w 1786"/>
              <a:gd name="T5" fmla="*/ 0 h 1868"/>
              <a:gd name="T6" fmla="*/ 2147483647 w 1786"/>
              <a:gd name="T7" fmla="*/ 2147483647 h 1868"/>
              <a:gd name="T8" fmla="*/ 2147483647 w 1786"/>
              <a:gd name="T9" fmla="*/ 2147483647 h 1868"/>
              <a:gd name="T10" fmla="*/ 2147483647 w 1786"/>
              <a:gd name="T11" fmla="*/ 2147483647 h 1868"/>
              <a:gd name="T12" fmla="*/ 2147483647 w 1786"/>
              <a:gd name="T13" fmla="*/ 2147483647 h 1868"/>
              <a:gd name="T14" fmla="*/ 2147483647 w 1786"/>
              <a:gd name="T15" fmla="*/ 2147483647 h 1868"/>
              <a:gd name="T16" fmla="*/ 2147483647 w 1786"/>
              <a:gd name="T17" fmla="*/ 2147483647 h 1868"/>
              <a:gd name="T18" fmla="*/ 2147483647 w 1786"/>
              <a:gd name="T19" fmla="*/ 2147483647 h 1868"/>
              <a:gd name="T20" fmla="*/ 2147483647 w 1786"/>
              <a:gd name="T21" fmla="*/ 2147483647 h 1868"/>
              <a:gd name="T22" fmla="*/ 2147483647 w 1786"/>
              <a:gd name="T23" fmla="*/ 2147483647 h 1868"/>
              <a:gd name="T24" fmla="*/ 2147483647 w 1786"/>
              <a:gd name="T25" fmla="*/ 2147483647 h 1868"/>
              <a:gd name="T26" fmla="*/ 2147483647 w 1786"/>
              <a:gd name="T27" fmla="*/ 2147483647 h 1868"/>
              <a:gd name="T28" fmla="*/ 2147483647 w 1786"/>
              <a:gd name="T29" fmla="*/ 2147483647 h 1868"/>
              <a:gd name="T30" fmla="*/ 2147483647 w 1786"/>
              <a:gd name="T31" fmla="*/ 2147483647 h 1868"/>
              <a:gd name="T32" fmla="*/ 2147483647 w 1786"/>
              <a:gd name="T33" fmla="*/ 2147483647 h 1868"/>
              <a:gd name="T34" fmla="*/ 0 w 1786"/>
              <a:gd name="T35" fmla="*/ 2147483647 h 1868"/>
              <a:gd name="T36" fmla="*/ 0 w 1786"/>
              <a:gd name="T37" fmla="*/ 2147483647 h 1868"/>
              <a:gd name="T38" fmla="*/ 0 w 1786"/>
              <a:gd name="T39" fmla="*/ 2147483647 h 1868"/>
              <a:gd name="T40" fmla="*/ 0 w 1786"/>
              <a:gd name="T41" fmla="*/ 2147483647 h 1868"/>
              <a:gd name="T42" fmla="*/ 0 w 1786"/>
              <a:gd name="T43" fmla="*/ 2147483647 h 1868"/>
              <a:gd name="T44" fmla="*/ 2147483647 w 1786"/>
              <a:gd name="T45" fmla="*/ 2147483647 h 1868"/>
              <a:gd name="T46" fmla="*/ 2147483647 w 1786"/>
              <a:gd name="T47" fmla="*/ 2147483647 h 1868"/>
              <a:gd name="T48" fmla="*/ 2147483647 w 1786"/>
              <a:gd name="T49" fmla="*/ 2147483647 h 1868"/>
              <a:gd name="T50" fmla="*/ 2147483647 w 1786"/>
              <a:gd name="T51" fmla="*/ 2147483647 h 1868"/>
              <a:gd name="T52" fmla="*/ 2147483647 w 1786"/>
              <a:gd name="T53" fmla="*/ 2147483647 h 1868"/>
              <a:gd name="T54" fmla="*/ 2147483647 w 1786"/>
              <a:gd name="T55" fmla="*/ 2147483647 h 1868"/>
              <a:gd name="T56" fmla="*/ 2147483647 w 1786"/>
              <a:gd name="T57" fmla="*/ 2147483647 h 1868"/>
              <a:gd name="T58" fmla="*/ 2147483647 w 1786"/>
              <a:gd name="T59" fmla="*/ 2147483647 h 1868"/>
              <a:gd name="T60" fmla="*/ 2147483647 w 1786"/>
              <a:gd name="T61" fmla="*/ 2147483647 h 1868"/>
              <a:gd name="T62" fmla="*/ 2147483647 w 1786"/>
              <a:gd name="T63" fmla="*/ 2147483647 h 1868"/>
              <a:gd name="T64" fmla="*/ 2147483647 w 1786"/>
              <a:gd name="T65" fmla="*/ 2147483647 h 1868"/>
              <a:gd name="T66" fmla="*/ 2147483647 w 1786"/>
              <a:gd name="T67" fmla="*/ 2147483647 h 1868"/>
              <a:gd name="T68" fmla="*/ 2147483647 w 1786"/>
              <a:gd name="T69" fmla="*/ 2147483647 h 1868"/>
              <a:gd name="T70" fmla="*/ 2147483647 w 1786"/>
              <a:gd name="T71" fmla="*/ 2147483647 h 1868"/>
              <a:gd name="T72" fmla="*/ 2147483647 w 1786"/>
              <a:gd name="T73" fmla="*/ 2147483647 h 1868"/>
              <a:gd name="T74" fmla="*/ 2147483647 w 1786"/>
              <a:gd name="T75" fmla="*/ 2147483647 h 1868"/>
              <a:gd name="T76" fmla="*/ 2147483647 w 1786"/>
              <a:gd name="T77" fmla="*/ 2147483647 h 1868"/>
              <a:gd name="T78" fmla="*/ 2147483647 w 1786"/>
              <a:gd name="T79" fmla="*/ 2147483647 h 1868"/>
              <a:gd name="T80" fmla="*/ 2147483647 w 1786"/>
              <a:gd name="T81" fmla="*/ 2147483647 h 1868"/>
              <a:gd name="T82" fmla="*/ 2147483647 w 1786"/>
              <a:gd name="T83" fmla="*/ 2147483647 h 1868"/>
              <a:gd name="T84" fmla="*/ 2147483647 w 1786"/>
              <a:gd name="T85" fmla="*/ 2147483647 h 18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6"/>
              <a:gd name="T130" fmla="*/ 0 h 1868"/>
              <a:gd name="T131" fmla="*/ 1786 w 1786"/>
              <a:gd name="T132" fmla="*/ 1868 h 1868"/>
              <a:gd name="connsiteX0" fmla="*/ 6260 w 9918"/>
              <a:gd name="connsiteY0" fmla="*/ 3901 h 9902"/>
              <a:gd name="connsiteX1" fmla="*/ 6702 w 9918"/>
              <a:gd name="connsiteY1" fmla="*/ 3537 h 9902"/>
              <a:gd name="connsiteX2" fmla="*/ 6876 w 9918"/>
              <a:gd name="connsiteY2" fmla="*/ 2456 h 9902"/>
              <a:gd name="connsiteX3" fmla="*/ 7335 w 9918"/>
              <a:gd name="connsiteY3" fmla="*/ 1690 h 9902"/>
              <a:gd name="connsiteX4" fmla="*/ 7391 w 9918"/>
              <a:gd name="connsiteY4" fmla="*/ 1096 h 9902"/>
              <a:gd name="connsiteX5" fmla="*/ 7458 w 9918"/>
              <a:gd name="connsiteY5" fmla="*/ 9 h 9902"/>
              <a:gd name="connsiteX6" fmla="*/ 9037 w 9918"/>
              <a:gd name="connsiteY6" fmla="*/ 1760 h 9902"/>
              <a:gd name="connsiteX7" fmla="*/ 9866 w 9918"/>
              <a:gd name="connsiteY7" fmla="*/ 2996 h 9902"/>
              <a:gd name="connsiteX8" fmla="*/ 9854 w 9918"/>
              <a:gd name="connsiteY8" fmla="*/ 3253 h 9902"/>
              <a:gd name="connsiteX9" fmla="*/ 9658 w 9918"/>
              <a:gd name="connsiteY9" fmla="*/ 4292 h 9902"/>
              <a:gd name="connsiteX10" fmla="*/ 8449 w 9918"/>
              <a:gd name="connsiteY10" fmla="*/ 4790 h 9902"/>
              <a:gd name="connsiteX11" fmla="*/ 8191 w 9918"/>
              <a:gd name="connsiteY11" fmla="*/ 5009 h 9902"/>
              <a:gd name="connsiteX12" fmla="*/ 7990 w 9918"/>
              <a:gd name="connsiteY12" fmla="*/ 5207 h 9902"/>
              <a:gd name="connsiteX13" fmla="*/ 7850 w 9918"/>
              <a:gd name="connsiteY13" fmla="*/ 5314 h 9902"/>
              <a:gd name="connsiteX14" fmla="*/ 7525 w 9918"/>
              <a:gd name="connsiteY14" fmla="*/ 5855 h 9902"/>
              <a:gd name="connsiteX15" fmla="*/ 7396 w 9918"/>
              <a:gd name="connsiteY15" fmla="*/ 6090 h 9902"/>
              <a:gd name="connsiteX16" fmla="*/ 7279 w 9918"/>
              <a:gd name="connsiteY16" fmla="*/ 6289 h 9902"/>
              <a:gd name="connsiteX17" fmla="*/ 7156 w 9918"/>
              <a:gd name="connsiteY17" fmla="*/ 6428 h 9902"/>
              <a:gd name="connsiteX18" fmla="*/ 7032 w 9918"/>
              <a:gd name="connsiteY18" fmla="*/ 6572 h 9902"/>
              <a:gd name="connsiteX19" fmla="*/ 6943 w 9918"/>
              <a:gd name="connsiteY19" fmla="*/ 6674 h 9902"/>
              <a:gd name="connsiteX20" fmla="*/ 6865 w 9918"/>
              <a:gd name="connsiteY20" fmla="*/ 6722 h 9902"/>
              <a:gd name="connsiteX21" fmla="*/ 6730 w 9918"/>
              <a:gd name="connsiteY21" fmla="*/ 6845 h 9902"/>
              <a:gd name="connsiteX22" fmla="*/ 4961 w 9918"/>
              <a:gd name="connsiteY22" fmla="*/ 7943 h 9902"/>
              <a:gd name="connsiteX23" fmla="*/ 4479 w 9918"/>
              <a:gd name="connsiteY23" fmla="*/ 8248 h 9902"/>
              <a:gd name="connsiteX24" fmla="*/ 4261 w 9918"/>
              <a:gd name="connsiteY24" fmla="*/ 8328 h 9902"/>
              <a:gd name="connsiteX25" fmla="*/ 3953 w 9918"/>
              <a:gd name="connsiteY25" fmla="*/ 8467 h 9902"/>
              <a:gd name="connsiteX26" fmla="*/ 3712 w 9918"/>
              <a:gd name="connsiteY26" fmla="*/ 8569 h 9902"/>
              <a:gd name="connsiteX27" fmla="*/ 3466 w 9918"/>
              <a:gd name="connsiteY27" fmla="*/ 8671 h 9902"/>
              <a:gd name="connsiteX28" fmla="*/ 3259 w 9918"/>
              <a:gd name="connsiteY28" fmla="*/ 8772 h 9902"/>
              <a:gd name="connsiteX29" fmla="*/ 2956 w 9918"/>
              <a:gd name="connsiteY29" fmla="*/ 8917 h 9902"/>
              <a:gd name="connsiteX30" fmla="*/ 2772 w 9918"/>
              <a:gd name="connsiteY30" fmla="*/ 9024 h 9902"/>
              <a:gd name="connsiteX31" fmla="*/ 2564 w 9918"/>
              <a:gd name="connsiteY31" fmla="*/ 9115 h 9902"/>
              <a:gd name="connsiteX32" fmla="*/ 2340 w 9918"/>
              <a:gd name="connsiteY32" fmla="*/ 9244 h 9902"/>
              <a:gd name="connsiteX33" fmla="*/ 2060 w 9918"/>
              <a:gd name="connsiteY33" fmla="*/ 9361 h 9902"/>
              <a:gd name="connsiteX34" fmla="*/ 1865 w 9918"/>
              <a:gd name="connsiteY34" fmla="*/ 9452 h 9902"/>
              <a:gd name="connsiteX35" fmla="*/ 1697 w 9918"/>
              <a:gd name="connsiteY35" fmla="*/ 9506 h 9902"/>
              <a:gd name="connsiteX36" fmla="*/ 1495 w 9918"/>
              <a:gd name="connsiteY36" fmla="*/ 9559 h 9902"/>
              <a:gd name="connsiteX37" fmla="*/ 1237 w 9918"/>
              <a:gd name="connsiteY37" fmla="*/ 9624 h 9902"/>
              <a:gd name="connsiteX38" fmla="*/ 907 w 9918"/>
              <a:gd name="connsiteY38" fmla="*/ 9704 h 9902"/>
              <a:gd name="connsiteX39" fmla="*/ 532 w 9918"/>
              <a:gd name="connsiteY39" fmla="*/ 9800 h 9902"/>
              <a:gd name="connsiteX40" fmla="*/ 258 w 9918"/>
              <a:gd name="connsiteY40" fmla="*/ 9859 h 9902"/>
              <a:gd name="connsiteX41" fmla="*/ 0 w 9918"/>
              <a:gd name="connsiteY41" fmla="*/ 9902 h 9902"/>
              <a:gd name="connsiteX42" fmla="*/ 168 w 9918"/>
              <a:gd name="connsiteY42" fmla="*/ 9624 h 9902"/>
              <a:gd name="connsiteX43" fmla="*/ 941 w 9918"/>
              <a:gd name="connsiteY43" fmla="*/ 8184 h 9902"/>
              <a:gd name="connsiteX44" fmla="*/ 963 w 9918"/>
              <a:gd name="connsiteY44" fmla="*/ 8194 h 9902"/>
              <a:gd name="connsiteX45" fmla="*/ 1730 w 9918"/>
              <a:gd name="connsiteY45" fmla="*/ 8023 h 9902"/>
              <a:gd name="connsiteX46" fmla="*/ 1965 w 9918"/>
              <a:gd name="connsiteY46" fmla="*/ 7975 h 9902"/>
              <a:gd name="connsiteX47" fmla="*/ 2133 w 9918"/>
              <a:gd name="connsiteY47" fmla="*/ 7916 h 9902"/>
              <a:gd name="connsiteX48" fmla="*/ 2262 w 9918"/>
              <a:gd name="connsiteY48" fmla="*/ 7857 h 9902"/>
              <a:gd name="connsiteX49" fmla="*/ 2357 w 9918"/>
              <a:gd name="connsiteY49" fmla="*/ 7803 h 9902"/>
              <a:gd name="connsiteX50" fmla="*/ 2458 w 9918"/>
              <a:gd name="connsiteY50" fmla="*/ 7734 h 9902"/>
              <a:gd name="connsiteX51" fmla="*/ 2592 w 9918"/>
              <a:gd name="connsiteY51" fmla="*/ 7648 h 9902"/>
              <a:gd name="connsiteX52" fmla="*/ 2721 w 9918"/>
              <a:gd name="connsiteY52" fmla="*/ 7557 h 9902"/>
              <a:gd name="connsiteX53" fmla="*/ 2828 w 9918"/>
              <a:gd name="connsiteY53" fmla="*/ 7472 h 9902"/>
              <a:gd name="connsiteX54" fmla="*/ 2912 w 9918"/>
              <a:gd name="connsiteY54" fmla="*/ 7413 h 9902"/>
              <a:gd name="connsiteX55" fmla="*/ 3074 w 9918"/>
              <a:gd name="connsiteY55" fmla="*/ 7268 h 9902"/>
              <a:gd name="connsiteX56" fmla="*/ 2884 w 9918"/>
              <a:gd name="connsiteY56" fmla="*/ 7022 h 9902"/>
              <a:gd name="connsiteX57" fmla="*/ 2917 w 9918"/>
              <a:gd name="connsiteY57" fmla="*/ 6995 h 9902"/>
              <a:gd name="connsiteX58" fmla="*/ 2984 w 9918"/>
              <a:gd name="connsiteY58" fmla="*/ 7081 h 9902"/>
              <a:gd name="connsiteX59" fmla="*/ 3113 w 9918"/>
              <a:gd name="connsiteY59" fmla="*/ 6877 h 9902"/>
              <a:gd name="connsiteX60" fmla="*/ 3264 w 9918"/>
              <a:gd name="connsiteY60" fmla="*/ 6669 h 9902"/>
              <a:gd name="connsiteX61" fmla="*/ 3393 w 9918"/>
              <a:gd name="connsiteY61" fmla="*/ 6465 h 9902"/>
              <a:gd name="connsiteX62" fmla="*/ 3527 w 9918"/>
              <a:gd name="connsiteY62" fmla="*/ 6272 h 9902"/>
              <a:gd name="connsiteX63" fmla="*/ 3651 w 9918"/>
              <a:gd name="connsiteY63" fmla="*/ 6042 h 9902"/>
              <a:gd name="connsiteX64" fmla="*/ 3707 w 9918"/>
              <a:gd name="connsiteY64" fmla="*/ 5801 h 9902"/>
              <a:gd name="connsiteX65" fmla="*/ 3712 w 9918"/>
              <a:gd name="connsiteY65" fmla="*/ 5630 h 9902"/>
              <a:gd name="connsiteX66" fmla="*/ 3701 w 9918"/>
              <a:gd name="connsiteY66" fmla="*/ 5491 h 9902"/>
              <a:gd name="connsiteX67" fmla="*/ 3701 w 9918"/>
              <a:gd name="connsiteY67" fmla="*/ 5362 h 9902"/>
              <a:gd name="connsiteX68" fmla="*/ 3679 w 9918"/>
              <a:gd name="connsiteY68" fmla="*/ 5255 h 9902"/>
              <a:gd name="connsiteX69" fmla="*/ 3595 w 9918"/>
              <a:gd name="connsiteY69" fmla="*/ 5266 h 9902"/>
              <a:gd name="connsiteX70" fmla="*/ 3561 w 9918"/>
              <a:gd name="connsiteY70" fmla="*/ 5202 h 9902"/>
              <a:gd name="connsiteX71" fmla="*/ 3656 w 9918"/>
              <a:gd name="connsiteY71" fmla="*/ 5170 h 9902"/>
              <a:gd name="connsiteX72" fmla="*/ 3628 w 9918"/>
              <a:gd name="connsiteY72" fmla="*/ 5105 h 9902"/>
              <a:gd name="connsiteX73" fmla="*/ 3914 w 9918"/>
              <a:gd name="connsiteY73" fmla="*/ 5004 h 9902"/>
              <a:gd name="connsiteX74" fmla="*/ 4048 w 9918"/>
              <a:gd name="connsiteY74" fmla="*/ 4918 h 9902"/>
              <a:gd name="connsiteX75" fmla="*/ 4127 w 9918"/>
              <a:gd name="connsiteY75" fmla="*/ 5004 h 9902"/>
              <a:gd name="connsiteX76" fmla="*/ 4121 w 9918"/>
              <a:gd name="connsiteY76" fmla="*/ 5052 h 9902"/>
              <a:gd name="connsiteX77" fmla="*/ 4171 w 9918"/>
              <a:gd name="connsiteY77" fmla="*/ 5068 h 9902"/>
              <a:gd name="connsiteX78" fmla="*/ 4334 w 9918"/>
              <a:gd name="connsiteY78" fmla="*/ 5277 h 9902"/>
              <a:gd name="connsiteX79" fmla="*/ 4373 w 9918"/>
              <a:gd name="connsiteY79" fmla="*/ 5245 h 9902"/>
              <a:gd name="connsiteX80" fmla="*/ 4563 w 9918"/>
              <a:gd name="connsiteY80" fmla="*/ 5261 h 9902"/>
              <a:gd name="connsiteX81" fmla="*/ 4563 w 9918"/>
              <a:gd name="connsiteY81" fmla="*/ 5368 h 9902"/>
              <a:gd name="connsiteX82" fmla="*/ 4597 w 9918"/>
              <a:gd name="connsiteY82" fmla="*/ 5459 h 9902"/>
              <a:gd name="connsiteX83" fmla="*/ 4351 w 9918"/>
              <a:gd name="connsiteY83" fmla="*/ 5705 h 9902"/>
              <a:gd name="connsiteX84" fmla="*/ 4418 w 9918"/>
              <a:gd name="connsiteY84" fmla="*/ 5833 h 9902"/>
              <a:gd name="connsiteX85" fmla="*/ 4692 w 9918"/>
              <a:gd name="connsiteY85" fmla="*/ 5560 h 9902"/>
              <a:gd name="connsiteX86" fmla="*/ 6484 w 9918"/>
              <a:gd name="connsiteY86" fmla="*/ 3789 h 9902"/>
              <a:gd name="connsiteX87" fmla="*/ 6260 w 9918"/>
              <a:gd name="connsiteY87" fmla="*/ 3901 h 9902"/>
              <a:gd name="connsiteX0" fmla="*/ 6240 w 10000"/>
              <a:gd name="connsiteY0" fmla="*/ 3717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421 w 10000"/>
              <a:gd name="connsiteY61" fmla="*/ 6529 h 10000"/>
              <a:gd name="connsiteX62" fmla="*/ 3556 w 10000"/>
              <a:gd name="connsiteY62" fmla="*/ 6334 h 10000"/>
              <a:gd name="connsiteX63" fmla="*/ 3681 w 10000"/>
              <a:gd name="connsiteY63" fmla="*/ 6102 h 10000"/>
              <a:gd name="connsiteX64" fmla="*/ 3738 w 10000"/>
              <a:gd name="connsiteY64" fmla="*/ 5858 h 10000"/>
              <a:gd name="connsiteX65" fmla="*/ 3743 w 10000"/>
              <a:gd name="connsiteY65" fmla="*/ 5686 h 10000"/>
              <a:gd name="connsiteX66" fmla="*/ 3732 w 10000"/>
              <a:gd name="connsiteY66" fmla="*/ 5545 h 10000"/>
              <a:gd name="connsiteX67" fmla="*/ 3732 w 10000"/>
              <a:gd name="connsiteY67" fmla="*/ 5415 h 10000"/>
              <a:gd name="connsiteX68" fmla="*/ 3709 w 10000"/>
              <a:gd name="connsiteY68" fmla="*/ 5307 h 10000"/>
              <a:gd name="connsiteX69" fmla="*/ 3625 w 10000"/>
              <a:gd name="connsiteY69" fmla="*/ 5318 h 10000"/>
              <a:gd name="connsiteX70" fmla="*/ 3590 w 10000"/>
              <a:gd name="connsiteY70" fmla="*/ 5253 h 10000"/>
              <a:gd name="connsiteX71" fmla="*/ 3686 w 10000"/>
              <a:gd name="connsiteY71" fmla="*/ 5221 h 10000"/>
              <a:gd name="connsiteX72" fmla="*/ 3658 w 10000"/>
              <a:gd name="connsiteY72" fmla="*/ 5156 h 10000"/>
              <a:gd name="connsiteX73" fmla="*/ 3946 w 10000"/>
              <a:gd name="connsiteY73" fmla="*/ 5054 h 10000"/>
              <a:gd name="connsiteX74" fmla="*/ 4081 w 10000"/>
              <a:gd name="connsiteY74" fmla="*/ 4967 h 10000"/>
              <a:gd name="connsiteX75" fmla="*/ 4161 w 10000"/>
              <a:gd name="connsiteY75" fmla="*/ 5054 h 10000"/>
              <a:gd name="connsiteX76" fmla="*/ 4155 w 10000"/>
              <a:gd name="connsiteY76" fmla="*/ 5102 h 10000"/>
              <a:gd name="connsiteX77" fmla="*/ 4205 w 10000"/>
              <a:gd name="connsiteY77" fmla="*/ 5118 h 10000"/>
              <a:gd name="connsiteX78" fmla="*/ 4370 w 10000"/>
              <a:gd name="connsiteY78" fmla="*/ 5329 h 10000"/>
              <a:gd name="connsiteX79" fmla="*/ 4409 w 10000"/>
              <a:gd name="connsiteY79" fmla="*/ 5297 h 10000"/>
              <a:gd name="connsiteX80" fmla="*/ 4601 w 10000"/>
              <a:gd name="connsiteY80" fmla="*/ 5313 h 10000"/>
              <a:gd name="connsiteX81" fmla="*/ 4601 w 10000"/>
              <a:gd name="connsiteY81" fmla="*/ 5421 h 10000"/>
              <a:gd name="connsiteX82" fmla="*/ 4635 w 10000"/>
              <a:gd name="connsiteY82" fmla="*/ 5513 h 10000"/>
              <a:gd name="connsiteX83" fmla="*/ 4387 w 10000"/>
              <a:gd name="connsiteY83" fmla="*/ 5761 h 10000"/>
              <a:gd name="connsiteX84" fmla="*/ 4455 w 10000"/>
              <a:gd name="connsiteY84" fmla="*/ 5891 h 10000"/>
              <a:gd name="connsiteX85" fmla="*/ 4731 w 10000"/>
              <a:gd name="connsiteY85" fmla="*/ 5615 h 10000"/>
              <a:gd name="connsiteX86" fmla="*/ 6538 w 10000"/>
              <a:gd name="connsiteY86" fmla="*/ 3826 h 10000"/>
              <a:gd name="connsiteX87" fmla="*/ 6240 w 10000"/>
              <a:gd name="connsiteY87" fmla="*/ 3717 h 10000"/>
              <a:gd name="connsiteX0" fmla="*/ 6240 w 10000"/>
              <a:gd name="connsiteY0" fmla="*/ 3717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421 w 10000"/>
              <a:gd name="connsiteY61" fmla="*/ 6529 h 10000"/>
              <a:gd name="connsiteX62" fmla="*/ 3556 w 10000"/>
              <a:gd name="connsiteY62" fmla="*/ 6334 h 10000"/>
              <a:gd name="connsiteX63" fmla="*/ 3681 w 10000"/>
              <a:gd name="connsiteY63" fmla="*/ 6102 h 10000"/>
              <a:gd name="connsiteX64" fmla="*/ 3738 w 10000"/>
              <a:gd name="connsiteY64" fmla="*/ 5858 h 10000"/>
              <a:gd name="connsiteX65" fmla="*/ 3743 w 10000"/>
              <a:gd name="connsiteY65" fmla="*/ 5686 h 10000"/>
              <a:gd name="connsiteX66" fmla="*/ 3732 w 10000"/>
              <a:gd name="connsiteY66" fmla="*/ 5545 h 10000"/>
              <a:gd name="connsiteX67" fmla="*/ 3732 w 10000"/>
              <a:gd name="connsiteY67" fmla="*/ 5415 h 10000"/>
              <a:gd name="connsiteX68" fmla="*/ 3709 w 10000"/>
              <a:gd name="connsiteY68" fmla="*/ 5307 h 10000"/>
              <a:gd name="connsiteX69" fmla="*/ 3625 w 10000"/>
              <a:gd name="connsiteY69" fmla="*/ 5318 h 10000"/>
              <a:gd name="connsiteX70" fmla="*/ 3590 w 10000"/>
              <a:gd name="connsiteY70" fmla="*/ 5253 h 10000"/>
              <a:gd name="connsiteX71" fmla="*/ 3686 w 10000"/>
              <a:gd name="connsiteY71" fmla="*/ 5221 h 10000"/>
              <a:gd name="connsiteX72" fmla="*/ 3658 w 10000"/>
              <a:gd name="connsiteY72" fmla="*/ 5156 h 10000"/>
              <a:gd name="connsiteX73" fmla="*/ 3946 w 10000"/>
              <a:gd name="connsiteY73" fmla="*/ 5054 h 10000"/>
              <a:gd name="connsiteX74" fmla="*/ 4081 w 10000"/>
              <a:gd name="connsiteY74" fmla="*/ 4967 h 10000"/>
              <a:gd name="connsiteX75" fmla="*/ 4161 w 10000"/>
              <a:gd name="connsiteY75" fmla="*/ 5054 h 10000"/>
              <a:gd name="connsiteX76" fmla="*/ 4155 w 10000"/>
              <a:gd name="connsiteY76" fmla="*/ 5102 h 10000"/>
              <a:gd name="connsiteX77" fmla="*/ 4205 w 10000"/>
              <a:gd name="connsiteY77" fmla="*/ 5118 h 10000"/>
              <a:gd name="connsiteX78" fmla="*/ 4370 w 10000"/>
              <a:gd name="connsiteY78" fmla="*/ 5329 h 10000"/>
              <a:gd name="connsiteX79" fmla="*/ 4409 w 10000"/>
              <a:gd name="connsiteY79" fmla="*/ 5297 h 10000"/>
              <a:gd name="connsiteX80" fmla="*/ 4601 w 10000"/>
              <a:gd name="connsiteY80" fmla="*/ 5313 h 10000"/>
              <a:gd name="connsiteX81" fmla="*/ 4601 w 10000"/>
              <a:gd name="connsiteY81" fmla="*/ 5421 h 10000"/>
              <a:gd name="connsiteX82" fmla="*/ 4635 w 10000"/>
              <a:gd name="connsiteY82" fmla="*/ 5513 h 10000"/>
              <a:gd name="connsiteX83" fmla="*/ 4387 w 10000"/>
              <a:gd name="connsiteY83" fmla="*/ 5761 h 10000"/>
              <a:gd name="connsiteX84" fmla="*/ 4455 w 10000"/>
              <a:gd name="connsiteY84" fmla="*/ 5891 h 10000"/>
              <a:gd name="connsiteX85" fmla="*/ 4731 w 10000"/>
              <a:gd name="connsiteY85" fmla="*/ 5615 h 10000"/>
              <a:gd name="connsiteX86" fmla="*/ 6215 w 10000"/>
              <a:gd name="connsiteY86" fmla="*/ 3706 h 10000"/>
              <a:gd name="connsiteX87" fmla="*/ 6240 w 10000"/>
              <a:gd name="connsiteY87" fmla="*/ 3717 h 10000"/>
              <a:gd name="connsiteX0" fmla="*/ 6240 w 10000"/>
              <a:gd name="connsiteY0" fmla="*/ 3717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421 w 10000"/>
              <a:gd name="connsiteY61" fmla="*/ 6529 h 10000"/>
              <a:gd name="connsiteX62" fmla="*/ 3556 w 10000"/>
              <a:gd name="connsiteY62" fmla="*/ 6334 h 10000"/>
              <a:gd name="connsiteX63" fmla="*/ 3681 w 10000"/>
              <a:gd name="connsiteY63" fmla="*/ 6102 h 10000"/>
              <a:gd name="connsiteX64" fmla="*/ 3738 w 10000"/>
              <a:gd name="connsiteY64" fmla="*/ 5858 h 10000"/>
              <a:gd name="connsiteX65" fmla="*/ 3743 w 10000"/>
              <a:gd name="connsiteY65" fmla="*/ 5686 h 10000"/>
              <a:gd name="connsiteX66" fmla="*/ 3732 w 10000"/>
              <a:gd name="connsiteY66" fmla="*/ 5545 h 10000"/>
              <a:gd name="connsiteX67" fmla="*/ 3732 w 10000"/>
              <a:gd name="connsiteY67" fmla="*/ 5415 h 10000"/>
              <a:gd name="connsiteX68" fmla="*/ 3709 w 10000"/>
              <a:gd name="connsiteY68" fmla="*/ 5307 h 10000"/>
              <a:gd name="connsiteX69" fmla="*/ 3625 w 10000"/>
              <a:gd name="connsiteY69" fmla="*/ 5318 h 10000"/>
              <a:gd name="connsiteX70" fmla="*/ 3590 w 10000"/>
              <a:gd name="connsiteY70" fmla="*/ 5253 h 10000"/>
              <a:gd name="connsiteX71" fmla="*/ 3686 w 10000"/>
              <a:gd name="connsiteY71" fmla="*/ 5221 h 10000"/>
              <a:gd name="connsiteX72" fmla="*/ 3658 w 10000"/>
              <a:gd name="connsiteY72" fmla="*/ 5156 h 10000"/>
              <a:gd name="connsiteX73" fmla="*/ 3946 w 10000"/>
              <a:gd name="connsiteY73" fmla="*/ 5054 h 10000"/>
              <a:gd name="connsiteX74" fmla="*/ 4081 w 10000"/>
              <a:gd name="connsiteY74" fmla="*/ 4967 h 10000"/>
              <a:gd name="connsiteX75" fmla="*/ 4161 w 10000"/>
              <a:gd name="connsiteY75" fmla="*/ 5054 h 10000"/>
              <a:gd name="connsiteX76" fmla="*/ 4155 w 10000"/>
              <a:gd name="connsiteY76" fmla="*/ 5102 h 10000"/>
              <a:gd name="connsiteX77" fmla="*/ 4205 w 10000"/>
              <a:gd name="connsiteY77" fmla="*/ 5118 h 10000"/>
              <a:gd name="connsiteX78" fmla="*/ 4370 w 10000"/>
              <a:gd name="connsiteY78" fmla="*/ 5329 h 10000"/>
              <a:gd name="connsiteX79" fmla="*/ 4409 w 10000"/>
              <a:gd name="connsiteY79" fmla="*/ 5297 h 10000"/>
              <a:gd name="connsiteX80" fmla="*/ 4601 w 10000"/>
              <a:gd name="connsiteY80" fmla="*/ 5313 h 10000"/>
              <a:gd name="connsiteX81" fmla="*/ 4601 w 10000"/>
              <a:gd name="connsiteY81" fmla="*/ 5421 h 10000"/>
              <a:gd name="connsiteX82" fmla="*/ 4635 w 10000"/>
              <a:gd name="connsiteY82" fmla="*/ 5513 h 10000"/>
              <a:gd name="connsiteX83" fmla="*/ 4387 w 10000"/>
              <a:gd name="connsiteY83" fmla="*/ 5761 h 10000"/>
              <a:gd name="connsiteX84" fmla="*/ 4455 w 10000"/>
              <a:gd name="connsiteY84" fmla="*/ 5891 h 10000"/>
              <a:gd name="connsiteX85" fmla="*/ 4731 w 10000"/>
              <a:gd name="connsiteY85" fmla="*/ 5615 h 10000"/>
              <a:gd name="connsiteX86" fmla="*/ 6215 w 10000"/>
              <a:gd name="connsiteY86" fmla="*/ 3706 h 10000"/>
              <a:gd name="connsiteX87" fmla="*/ 6240 w 10000"/>
              <a:gd name="connsiteY87" fmla="*/ 3717 h 10000"/>
              <a:gd name="connsiteX0" fmla="*/ 6240 w 10000"/>
              <a:gd name="connsiteY0" fmla="*/ 3717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421 w 10000"/>
              <a:gd name="connsiteY61" fmla="*/ 6529 h 10000"/>
              <a:gd name="connsiteX62" fmla="*/ 3556 w 10000"/>
              <a:gd name="connsiteY62" fmla="*/ 6334 h 10000"/>
              <a:gd name="connsiteX63" fmla="*/ 3681 w 10000"/>
              <a:gd name="connsiteY63" fmla="*/ 6102 h 10000"/>
              <a:gd name="connsiteX64" fmla="*/ 3738 w 10000"/>
              <a:gd name="connsiteY64" fmla="*/ 5858 h 10000"/>
              <a:gd name="connsiteX65" fmla="*/ 3743 w 10000"/>
              <a:gd name="connsiteY65" fmla="*/ 5686 h 10000"/>
              <a:gd name="connsiteX66" fmla="*/ 3732 w 10000"/>
              <a:gd name="connsiteY66" fmla="*/ 5545 h 10000"/>
              <a:gd name="connsiteX67" fmla="*/ 3732 w 10000"/>
              <a:gd name="connsiteY67" fmla="*/ 5415 h 10000"/>
              <a:gd name="connsiteX68" fmla="*/ 3709 w 10000"/>
              <a:gd name="connsiteY68" fmla="*/ 5307 h 10000"/>
              <a:gd name="connsiteX69" fmla="*/ 3625 w 10000"/>
              <a:gd name="connsiteY69" fmla="*/ 5318 h 10000"/>
              <a:gd name="connsiteX70" fmla="*/ 3590 w 10000"/>
              <a:gd name="connsiteY70" fmla="*/ 5253 h 10000"/>
              <a:gd name="connsiteX71" fmla="*/ 3686 w 10000"/>
              <a:gd name="connsiteY71" fmla="*/ 5221 h 10000"/>
              <a:gd name="connsiteX72" fmla="*/ 3658 w 10000"/>
              <a:gd name="connsiteY72" fmla="*/ 5156 h 10000"/>
              <a:gd name="connsiteX73" fmla="*/ 3946 w 10000"/>
              <a:gd name="connsiteY73" fmla="*/ 5054 h 10000"/>
              <a:gd name="connsiteX74" fmla="*/ 4081 w 10000"/>
              <a:gd name="connsiteY74" fmla="*/ 4967 h 10000"/>
              <a:gd name="connsiteX75" fmla="*/ 4161 w 10000"/>
              <a:gd name="connsiteY75" fmla="*/ 5054 h 10000"/>
              <a:gd name="connsiteX76" fmla="*/ 4155 w 10000"/>
              <a:gd name="connsiteY76" fmla="*/ 5102 h 10000"/>
              <a:gd name="connsiteX77" fmla="*/ 4205 w 10000"/>
              <a:gd name="connsiteY77" fmla="*/ 5118 h 10000"/>
              <a:gd name="connsiteX78" fmla="*/ 4370 w 10000"/>
              <a:gd name="connsiteY78" fmla="*/ 5329 h 10000"/>
              <a:gd name="connsiteX79" fmla="*/ 4409 w 10000"/>
              <a:gd name="connsiteY79" fmla="*/ 5297 h 10000"/>
              <a:gd name="connsiteX80" fmla="*/ 4601 w 10000"/>
              <a:gd name="connsiteY80" fmla="*/ 5313 h 10000"/>
              <a:gd name="connsiteX81" fmla="*/ 4601 w 10000"/>
              <a:gd name="connsiteY81" fmla="*/ 5421 h 10000"/>
              <a:gd name="connsiteX82" fmla="*/ 4635 w 10000"/>
              <a:gd name="connsiteY82" fmla="*/ 5513 h 10000"/>
              <a:gd name="connsiteX83" fmla="*/ 4387 w 10000"/>
              <a:gd name="connsiteY83" fmla="*/ 5761 h 10000"/>
              <a:gd name="connsiteX84" fmla="*/ 4455 w 10000"/>
              <a:gd name="connsiteY84" fmla="*/ 5891 h 10000"/>
              <a:gd name="connsiteX85" fmla="*/ 4731 w 10000"/>
              <a:gd name="connsiteY85" fmla="*/ 5615 h 10000"/>
              <a:gd name="connsiteX86" fmla="*/ 6215 w 10000"/>
              <a:gd name="connsiteY86" fmla="*/ 3706 h 10000"/>
              <a:gd name="connsiteX87" fmla="*/ 6240 w 10000"/>
              <a:gd name="connsiteY87" fmla="*/ 37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000" h="10000">
                <a:moveTo>
                  <a:pt x="6240" y="3717"/>
                </a:moveTo>
                <a:cubicBezTo>
                  <a:pt x="6569" y="4070"/>
                  <a:pt x="6641" y="3778"/>
                  <a:pt x="6757" y="3572"/>
                </a:cubicBezTo>
                <a:cubicBezTo>
                  <a:pt x="6873" y="3366"/>
                  <a:pt x="6825" y="2788"/>
                  <a:pt x="6933" y="2480"/>
                </a:cubicBezTo>
                <a:cubicBezTo>
                  <a:pt x="7046" y="2166"/>
                  <a:pt x="7311" y="1934"/>
                  <a:pt x="7396" y="1707"/>
                </a:cubicBezTo>
                <a:cubicBezTo>
                  <a:pt x="7480" y="1479"/>
                  <a:pt x="7435" y="1394"/>
                  <a:pt x="7452" y="1107"/>
                </a:cubicBezTo>
                <a:cubicBezTo>
                  <a:pt x="7474" y="825"/>
                  <a:pt x="7243" y="-99"/>
                  <a:pt x="7520" y="9"/>
                </a:cubicBezTo>
                <a:cubicBezTo>
                  <a:pt x="7802" y="122"/>
                  <a:pt x="8920" y="1323"/>
                  <a:pt x="9112" y="1777"/>
                </a:cubicBezTo>
                <a:cubicBezTo>
                  <a:pt x="9309" y="2226"/>
                  <a:pt x="9811" y="2777"/>
                  <a:pt x="9948" y="3026"/>
                </a:cubicBezTo>
                <a:cubicBezTo>
                  <a:pt x="10083" y="3280"/>
                  <a:pt x="9913" y="3090"/>
                  <a:pt x="9935" y="3285"/>
                </a:cubicBezTo>
                <a:cubicBezTo>
                  <a:pt x="9959" y="3296"/>
                  <a:pt x="9970" y="4075"/>
                  <a:pt x="9738" y="4334"/>
                </a:cubicBezTo>
                <a:cubicBezTo>
                  <a:pt x="9501" y="4599"/>
                  <a:pt x="8175" y="4918"/>
                  <a:pt x="8519" y="4837"/>
                </a:cubicBezTo>
                <a:lnTo>
                  <a:pt x="8259" y="5059"/>
                </a:lnTo>
                <a:cubicBezTo>
                  <a:pt x="8191" y="5123"/>
                  <a:pt x="8124" y="5189"/>
                  <a:pt x="8056" y="5259"/>
                </a:cubicBezTo>
                <a:cubicBezTo>
                  <a:pt x="8011" y="5291"/>
                  <a:pt x="7965" y="5334"/>
                  <a:pt x="7915" y="5367"/>
                </a:cubicBezTo>
                <a:lnTo>
                  <a:pt x="7587" y="5913"/>
                </a:lnTo>
                <a:cubicBezTo>
                  <a:pt x="7544" y="5992"/>
                  <a:pt x="7500" y="6071"/>
                  <a:pt x="7457" y="6150"/>
                </a:cubicBezTo>
                <a:cubicBezTo>
                  <a:pt x="7418" y="6217"/>
                  <a:pt x="7378" y="6284"/>
                  <a:pt x="7339" y="6351"/>
                </a:cubicBezTo>
                <a:cubicBezTo>
                  <a:pt x="7294" y="6400"/>
                  <a:pt x="7260" y="6443"/>
                  <a:pt x="7215" y="6492"/>
                </a:cubicBezTo>
                <a:cubicBezTo>
                  <a:pt x="7170" y="6540"/>
                  <a:pt x="7136" y="6589"/>
                  <a:pt x="7090" y="6637"/>
                </a:cubicBezTo>
                <a:cubicBezTo>
                  <a:pt x="7057" y="6669"/>
                  <a:pt x="7029" y="6702"/>
                  <a:pt x="7000" y="6740"/>
                </a:cubicBezTo>
                <a:cubicBezTo>
                  <a:pt x="6972" y="6756"/>
                  <a:pt x="6949" y="6772"/>
                  <a:pt x="6922" y="6789"/>
                </a:cubicBezTo>
                <a:lnTo>
                  <a:pt x="6786" y="6913"/>
                </a:lnTo>
                <a:lnTo>
                  <a:pt x="5002" y="8022"/>
                </a:lnTo>
                <a:lnTo>
                  <a:pt x="4516" y="8330"/>
                </a:lnTo>
                <a:cubicBezTo>
                  <a:pt x="4442" y="8362"/>
                  <a:pt x="4375" y="8383"/>
                  <a:pt x="4296" y="8410"/>
                </a:cubicBezTo>
                <a:lnTo>
                  <a:pt x="3986" y="8551"/>
                </a:lnTo>
                <a:lnTo>
                  <a:pt x="3743" y="8654"/>
                </a:lnTo>
                <a:cubicBezTo>
                  <a:pt x="3658" y="8691"/>
                  <a:pt x="3579" y="8718"/>
                  <a:pt x="3495" y="8757"/>
                </a:cubicBezTo>
                <a:lnTo>
                  <a:pt x="3286" y="8859"/>
                </a:lnTo>
                <a:cubicBezTo>
                  <a:pt x="3184" y="8902"/>
                  <a:pt x="3082" y="8957"/>
                  <a:pt x="2980" y="9005"/>
                </a:cubicBezTo>
                <a:cubicBezTo>
                  <a:pt x="2919" y="9043"/>
                  <a:pt x="2856" y="9076"/>
                  <a:pt x="2795" y="9113"/>
                </a:cubicBezTo>
                <a:lnTo>
                  <a:pt x="2585" y="9205"/>
                </a:lnTo>
                <a:cubicBezTo>
                  <a:pt x="2507" y="9249"/>
                  <a:pt x="2433" y="9292"/>
                  <a:pt x="2359" y="9335"/>
                </a:cubicBezTo>
                <a:lnTo>
                  <a:pt x="2077" y="9454"/>
                </a:lnTo>
                <a:cubicBezTo>
                  <a:pt x="2009" y="9486"/>
                  <a:pt x="1942" y="9513"/>
                  <a:pt x="1880" y="9546"/>
                </a:cubicBezTo>
                <a:lnTo>
                  <a:pt x="1711" y="9600"/>
                </a:lnTo>
                <a:cubicBezTo>
                  <a:pt x="1642" y="9616"/>
                  <a:pt x="1575" y="9637"/>
                  <a:pt x="1507" y="9654"/>
                </a:cubicBezTo>
                <a:lnTo>
                  <a:pt x="1247" y="9719"/>
                </a:lnTo>
                <a:cubicBezTo>
                  <a:pt x="1140" y="9746"/>
                  <a:pt x="1027" y="9768"/>
                  <a:pt x="914" y="9800"/>
                </a:cubicBezTo>
                <a:lnTo>
                  <a:pt x="536" y="9897"/>
                </a:lnTo>
                <a:cubicBezTo>
                  <a:pt x="441" y="9913"/>
                  <a:pt x="356" y="9935"/>
                  <a:pt x="260" y="9957"/>
                </a:cubicBezTo>
                <a:cubicBezTo>
                  <a:pt x="175" y="9973"/>
                  <a:pt x="85" y="9984"/>
                  <a:pt x="0" y="10000"/>
                </a:cubicBezTo>
                <a:cubicBezTo>
                  <a:pt x="56" y="9906"/>
                  <a:pt x="113" y="9813"/>
                  <a:pt x="169" y="9719"/>
                </a:cubicBezTo>
                <a:lnTo>
                  <a:pt x="949" y="8265"/>
                </a:lnTo>
                <a:cubicBezTo>
                  <a:pt x="956" y="8268"/>
                  <a:pt x="964" y="8272"/>
                  <a:pt x="971" y="8275"/>
                </a:cubicBezTo>
                <a:cubicBezTo>
                  <a:pt x="1231" y="8222"/>
                  <a:pt x="1485" y="8162"/>
                  <a:pt x="1744" y="8102"/>
                </a:cubicBezTo>
                <a:cubicBezTo>
                  <a:pt x="1829" y="8086"/>
                  <a:pt x="1903" y="8070"/>
                  <a:pt x="1981" y="8054"/>
                </a:cubicBezTo>
                <a:cubicBezTo>
                  <a:pt x="2038" y="8038"/>
                  <a:pt x="2094" y="8011"/>
                  <a:pt x="2151" y="7994"/>
                </a:cubicBezTo>
                <a:cubicBezTo>
                  <a:pt x="2194" y="7974"/>
                  <a:pt x="2238" y="7955"/>
                  <a:pt x="2281" y="7935"/>
                </a:cubicBezTo>
                <a:cubicBezTo>
                  <a:pt x="2309" y="7919"/>
                  <a:pt x="2343" y="7897"/>
                  <a:pt x="2376" y="7880"/>
                </a:cubicBezTo>
                <a:cubicBezTo>
                  <a:pt x="2411" y="7859"/>
                  <a:pt x="2444" y="7832"/>
                  <a:pt x="2478" y="7811"/>
                </a:cubicBezTo>
                <a:cubicBezTo>
                  <a:pt x="2524" y="7778"/>
                  <a:pt x="2574" y="7756"/>
                  <a:pt x="2613" y="7724"/>
                </a:cubicBezTo>
                <a:cubicBezTo>
                  <a:pt x="2659" y="7691"/>
                  <a:pt x="2704" y="7664"/>
                  <a:pt x="2743" y="7632"/>
                </a:cubicBezTo>
                <a:cubicBezTo>
                  <a:pt x="2778" y="7605"/>
                  <a:pt x="2817" y="7572"/>
                  <a:pt x="2851" y="7546"/>
                </a:cubicBezTo>
                <a:cubicBezTo>
                  <a:pt x="2880" y="7530"/>
                  <a:pt x="2908" y="7503"/>
                  <a:pt x="2936" y="7486"/>
                </a:cubicBezTo>
                <a:cubicBezTo>
                  <a:pt x="2993" y="7438"/>
                  <a:pt x="3043" y="7388"/>
                  <a:pt x="3099" y="7340"/>
                </a:cubicBezTo>
                <a:lnTo>
                  <a:pt x="2908" y="7091"/>
                </a:lnTo>
                <a:lnTo>
                  <a:pt x="2941" y="7064"/>
                </a:lnTo>
                <a:cubicBezTo>
                  <a:pt x="2964" y="7097"/>
                  <a:pt x="2986" y="7119"/>
                  <a:pt x="3009" y="7151"/>
                </a:cubicBezTo>
                <a:cubicBezTo>
                  <a:pt x="3052" y="7082"/>
                  <a:pt x="3096" y="7014"/>
                  <a:pt x="3139" y="6945"/>
                </a:cubicBezTo>
                <a:lnTo>
                  <a:pt x="3291" y="6735"/>
                </a:lnTo>
                <a:cubicBezTo>
                  <a:pt x="3330" y="6664"/>
                  <a:pt x="3382" y="6600"/>
                  <a:pt x="3421" y="6529"/>
                </a:cubicBezTo>
                <a:cubicBezTo>
                  <a:pt x="3466" y="6464"/>
                  <a:pt x="3512" y="6400"/>
                  <a:pt x="3556" y="6334"/>
                </a:cubicBezTo>
                <a:cubicBezTo>
                  <a:pt x="3597" y="6256"/>
                  <a:pt x="3640" y="6180"/>
                  <a:pt x="3681" y="6102"/>
                </a:cubicBezTo>
                <a:cubicBezTo>
                  <a:pt x="3700" y="6021"/>
                  <a:pt x="3718" y="5939"/>
                  <a:pt x="3738" y="5858"/>
                </a:cubicBezTo>
                <a:cubicBezTo>
                  <a:pt x="3738" y="5805"/>
                  <a:pt x="3743" y="5740"/>
                  <a:pt x="3743" y="5686"/>
                </a:cubicBezTo>
                <a:cubicBezTo>
                  <a:pt x="3739" y="5639"/>
                  <a:pt x="3736" y="5592"/>
                  <a:pt x="3732" y="5545"/>
                </a:cubicBezTo>
                <a:lnTo>
                  <a:pt x="3732" y="5415"/>
                </a:lnTo>
                <a:cubicBezTo>
                  <a:pt x="3726" y="5378"/>
                  <a:pt x="3721" y="5345"/>
                  <a:pt x="3709" y="5307"/>
                </a:cubicBezTo>
                <a:cubicBezTo>
                  <a:pt x="3681" y="5313"/>
                  <a:pt x="3653" y="5313"/>
                  <a:pt x="3625" y="5318"/>
                </a:cubicBezTo>
                <a:cubicBezTo>
                  <a:pt x="3613" y="5297"/>
                  <a:pt x="3602" y="5275"/>
                  <a:pt x="3590" y="5253"/>
                </a:cubicBezTo>
                <a:cubicBezTo>
                  <a:pt x="3619" y="5242"/>
                  <a:pt x="3653" y="5231"/>
                  <a:pt x="3686" y="5221"/>
                </a:cubicBezTo>
                <a:cubicBezTo>
                  <a:pt x="3681" y="5199"/>
                  <a:pt x="3664" y="5178"/>
                  <a:pt x="3658" y="5156"/>
                </a:cubicBezTo>
                <a:cubicBezTo>
                  <a:pt x="3754" y="5123"/>
                  <a:pt x="3851" y="5091"/>
                  <a:pt x="3946" y="5054"/>
                </a:cubicBezTo>
                <a:lnTo>
                  <a:pt x="4081" y="4967"/>
                </a:lnTo>
                <a:cubicBezTo>
                  <a:pt x="4110" y="4994"/>
                  <a:pt x="4133" y="5026"/>
                  <a:pt x="4161" y="5054"/>
                </a:cubicBezTo>
                <a:cubicBezTo>
                  <a:pt x="4155" y="5070"/>
                  <a:pt x="4161" y="5086"/>
                  <a:pt x="4155" y="5102"/>
                </a:cubicBezTo>
                <a:cubicBezTo>
                  <a:pt x="4172" y="5107"/>
                  <a:pt x="4194" y="5113"/>
                  <a:pt x="4205" y="5118"/>
                </a:cubicBezTo>
                <a:cubicBezTo>
                  <a:pt x="4262" y="5189"/>
                  <a:pt x="4313" y="5253"/>
                  <a:pt x="4370" y="5329"/>
                </a:cubicBezTo>
                <a:cubicBezTo>
                  <a:pt x="4387" y="5313"/>
                  <a:pt x="4392" y="5307"/>
                  <a:pt x="4409" y="5297"/>
                </a:cubicBezTo>
                <a:cubicBezTo>
                  <a:pt x="4471" y="5297"/>
                  <a:pt x="4539" y="5307"/>
                  <a:pt x="4601" y="5313"/>
                </a:cubicBezTo>
                <a:cubicBezTo>
                  <a:pt x="4596" y="5350"/>
                  <a:pt x="4601" y="5383"/>
                  <a:pt x="4601" y="5421"/>
                </a:cubicBezTo>
                <a:cubicBezTo>
                  <a:pt x="4612" y="5453"/>
                  <a:pt x="4618" y="5481"/>
                  <a:pt x="4635" y="5513"/>
                </a:cubicBezTo>
                <a:cubicBezTo>
                  <a:pt x="4550" y="5594"/>
                  <a:pt x="4466" y="5681"/>
                  <a:pt x="4387" y="5761"/>
                </a:cubicBezTo>
                <a:cubicBezTo>
                  <a:pt x="4409" y="5805"/>
                  <a:pt x="4431" y="5848"/>
                  <a:pt x="4455" y="5891"/>
                </a:cubicBezTo>
                <a:cubicBezTo>
                  <a:pt x="4544" y="5794"/>
                  <a:pt x="4640" y="5707"/>
                  <a:pt x="4731" y="5615"/>
                </a:cubicBezTo>
                <a:cubicBezTo>
                  <a:pt x="4765" y="5632"/>
                  <a:pt x="5758" y="4378"/>
                  <a:pt x="6215" y="3706"/>
                </a:cubicBezTo>
                <a:cubicBezTo>
                  <a:pt x="6223" y="3710"/>
                  <a:pt x="6232" y="3713"/>
                  <a:pt x="6240" y="3717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21" name="Freeform 7"/>
          <p:cNvSpPr>
            <a:spLocks/>
          </p:cNvSpPr>
          <p:nvPr/>
        </p:nvSpPr>
        <p:spPr bwMode="auto">
          <a:xfrm>
            <a:off x="7131745" y="5312613"/>
            <a:ext cx="1324089" cy="1371579"/>
          </a:xfrm>
          <a:custGeom>
            <a:avLst/>
            <a:gdLst>
              <a:gd name="T0" fmla="*/ 2147483647 w 1786"/>
              <a:gd name="T1" fmla="*/ 2147483647 h 1868"/>
              <a:gd name="T2" fmla="*/ 2147483647 w 1786"/>
              <a:gd name="T3" fmla="*/ 2147483647 h 1868"/>
              <a:gd name="T4" fmla="*/ 2147483647 w 1786"/>
              <a:gd name="T5" fmla="*/ 0 h 1868"/>
              <a:gd name="T6" fmla="*/ 2147483647 w 1786"/>
              <a:gd name="T7" fmla="*/ 2147483647 h 1868"/>
              <a:gd name="T8" fmla="*/ 2147483647 w 1786"/>
              <a:gd name="T9" fmla="*/ 2147483647 h 1868"/>
              <a:gd name="T10" fmla="*/ 2147483647 w 1786"/>
              <a:gd name="T11" fmla="*/ 2147483647 h 1868"/>
              <a:gd name="T12" fmla="*/ 2147483647 w 1786"/>
              <a:gd name="T13" fmla="*/ 2147483647 h 1868"/>
              <a:gd name="T14" fmla="*/ 2147483647 w 1786"/>
              <a:gd name="T15" fmla="*/ 2147483647 h 1868"/>
              <a:gd name="T16" fmla="*/ 2147483647 w 1786"/>
              <a:gd name="T17" fmla="*/ 2147483647 h 1868"/>
              <a:gd name="T18" fmla="*/ 2147483647 w 1786"/>
              <a:gd name="T19" fmla="*/ 2147483647 h 1868"/>
              <a:gd name="T20" fmla="*/ 2147483647 w 1786"/>
              <a:gd name="T21" fmla="*/ 2147483647 h 1868"/>
              <a:gd name="T22" fmla="*/ 2147483647 w 1786"/>
              <a:gd name="T23" fmla="*/ 2147483647 h 1868"/>
              <a:gd name="T24" fmla="*/ 2147483647 w 1786"/>
              <a:gd name="T25" fmla="*/ 2147483647 h 1868"/>
              <a:gd name="T26" fmla="*/ 2147483647 w 1786"/>
              <a:gd name="T27" fmla="*/ 2147483647 h 1868"/>
              <a:gd name="T28" fmla="*/ 2147483647 w 1786"/>
              <a:gd name="T29" fmla="*/ 2147483647 h 1868"/>
              <a:gd name="T30" fmla="*/ 2147483647 w 1786"/>
              <a:gd name="T31" fmla="*/ 2147483647 h 1868"/>
              <a:gd name="T32" fmla="*/ 2147483647 w 1786"/>
              <a:gd name="T33" fmla="*/ 2147483647 h 1868"/>
              <a:gd name="T34" fmla="*/ 0 w 1786"/>
              <a:gd name="T35" fmla="*/ 2147483647 h 1868"/>
              <a:gd name="T36" fmla="*/ 0 w 1786"/>
              <a:gd name="T37" fmla="*/ 2147483647 h 1868"/>
              <a:gd name="T38" fmla="*/ 0 w 1786"/>
              <a:gd name="T39" fmla="*/ 2147483647 h 1868"/>
              <a:gd name="T40" fmla="*/ 0 w 1786"/>
              <a:gd name="T41" fmla="*/ 2147483647 h 1868"/>
              <a:gd name="T42" fmla="*/ 0 w 1786"/>
              <a:gd name="T43" fmla="*/ 2147483647 h 1868"/>
              <a:gd name="T44" fmla="*/ 2147483647 w 1786"/>
              <a:gd name="T45" fmla="*/ 2147483647 h 1868"/>
              <a:gd name="T46" fmla="*/ 2147483647 w 1786"/>
              <a:gd name="T47" fmla="*/ 2147483647 h 1868"/>
              <a:gd name="T48" fmla="*/ 2147483647 w 1786"/>
              <a:gd name="T49" fmla="*/ 2147483647 h 1868"/>
              <a:gd name="T50" fmla="*/ 2147483647 w 1786"/>
              <a:gd name="T51" fmla="*/ 2147483647 h 1868"/>
              <a:gd name="T52" fmla="*/ 2147483647 w 1786"/>
              <a:gd name="T53" fmla="*/ 2147483647 h 1868"/>
              <a:gd name="T54" fmla="*/ 2147483647 w 1786"/>
              <a:gd name="T55" fmla="*/ 2147483647 h 1868"/>
              <a:gd name="T56" fmla="*/ 2147483647 w 1786"/>
              <a:gd name="T57" fmla="*/ 2147483647 h 1868"/>
              <a:gd name="T58" fmla="*/ 2147483647 w 1786"/>
              <a:gd name="T59" fmla="*/ 2147483647 h 1868"/>
              <a:gd name="T60" fmla="*/ 2147483647 w 1786"/>
              <a:gd name="T61" fmla="*/ 2147483647 h 1868"/>
              <a:gd name="T62" fmla="*/ 2147483647 w 1786"/>
              <a:gd name="T63" fmla="*/ 2147483647 h 1868"/>
              <a:gd name="T64" fmla="*/ 2147483647 w 1786"/>
              <a:gd name="T65" fmla="*/ 2147483647 h 1868"/>
              <a:gd name="T66" fmla="*/ 2147483647 w 1786"/>
              <a:gd name="T67" fmla="*/ 2147483647 h 1868"/>
              <a:gd name="T68" fmla="*/ 2147483647 w 1786"/>
              <a:gd name="T69" fmla="*/ 2147483647 h 1868"/>
              <a:gd name="T70" fmla="*/ 2147483647 w 1786"/>
              <a:gd name="T71" fmla="*/ 2147483647 h 1868"/>
              <a:gd name="T72" fmla="*/ 2147483647 w 1786"/>
              <a:gd name="T73" fmla="*/ 2147483647 h 1868"/>
              <a:gd name="T74" fmla="*/ 2147483647 w 1786"/>
              <a:gd name="T75" fmla="*/ 2147483647 h 1868"/>
              <a:gd name="T76" fmla="*/ 2147483647 w 1786"/>
              <a:gd name="T77" fmla="*/ 2147483647 h 1868"/>
              <a:gd name="T78" fmla="*/ 2147483647 w 1786"/>
              <a:gd name="T79" fmla="*/ 2147483647 h 1868"/>
              <a:gd name="T80" fmla="*/ 2147483647 w 1786"/>
              <a:gd name="T81" fmla="*/ 2147483647 h 1868"/>
              <a:gd name="T82" fmla="*/ 2147483647 w 1786"/>
              <a:gd name="T83" fmla="*/ 2147483647 h 1868"/>
              <a:gd name="T84" fmla="*/ 2147483647 w 1786"/>
              <a:gd name="T85" fmla="*/ 2147483647 h 18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86"/>
              <a:gd name="T130" fmla="*/ 0 h 1868"/>
              <a:gd name="T131" fmla="*/ 1786 w 1786"/>
              <a:gd name="T132" fmla="*/ 1868 h 1868"/>
              <a:gd name="connsiteX0" fmla="*/ 6260 w 9918"/>
              <a:gd name="connsiteY0" fmla="*/ 3901 h 9902"/>
              <a:gd name="connsiteX1" fmla="*/ 6702 w 9918"/>
              <a:gd name="connsiteY1" fmla="*/ 3537 h 9902"/>
              <a:gd name="connsiteX2" fmla="*/ 6876 w 9918"/>
              <a:gd name="connsiteY2" fmla="*/ 2456 h 9902"/>
              <a:gd name="connsiteX3" fmla="*/ 7335 w 9918"/>
              <a:gd name="connsiteY3" fmla="*/ 1690 h 9902"/>
              <a:gd name="connsiteX4" fmla="*/ 7391 w 9918"/>
              <a:gd name="connsiteY4" fmla="*/ 1096 h 9902"/>
              <a:gd name="connsiteX5" fmla="*/ 7458 w 9918"/>
              <a:gd name="connsiteY5" fmla="*/ 9 h 9902"/>
              <a:gd name="connsiteX6" fmla="*/ 9037 w 9918"/>
              <a:gd name="connsiteY6" fmla="*/ 1760 h 9902"/>
              <a:gd name="connsiteX7" fmla="*/ 9866 w 9918"/>
              <a:gd name="connsiteY7" fmla="*/ 2996 h 9902"/>
              <a:gd name="connsiteX8" fmla="*/ 9854 w 9918"/>
              <a:gd name="connsiteY8" fmla="*/ 3253 h 9902"/>
              <a:gd name="connsiteX9" fmla="*/ 9658 w 9918"/>
              <a:gd name="connsiteY9" fmla="*/ 4292 h 9902"/>
              <a:gd name="connsiteX10" fmla="*/ 8449 w 9918"/>
              <a:gd name="connsiteY10" fmla="*/ 4790 h 9902"/>
              <a:gd name="connsiteX11" fmla="*/ 8191 w 9918"/>
              <a:gd name="connsiteY11" fmla="*/ 5009 h 9902"/>
              <a:gd name="connsiteX12" fmla="*/ 7990 w 9918"/>
              <a:gd name="connsiteY12" fmla="*/ 5207 h 9902"/>
              <a:gd name="connsiteX13" fmla="*/ 7850 w 9918"/>
              <a:gd name="connsiteY13" fmla="*/ 5314 h 9902"/>
              <a:gd name="connsiteX14" fmla="*/ 7525 w 9918"/>
              <a:gd name="connsiteY14" fmla="*/ 5855 h 9902"/>
              <a:gd name="connsiteX15" fmla="*/ 7396 w 9918"/>
              <a:gd name="connsiteY15" fmla="*/ 6090 h 9902"/>
              <a:gd name="connsiteX16" fmla="*/ 7279 w 9918"/>
              <a:gd name="connsiteY16" fmla="*/ 6289 h 9902"/>
              <a:gd name="connsiteX17" fmla="*/ 7156 w 9918"/>
              <a:gd name="connsiteY17" fmla="*/ 6428 h 9902"/>
              <a:gd name="connsiteX18" fmla="*/ 7032 w 9918"/>
              <a:gd name="connsiteY18" fmla="*/ 6572 h 9902"/>
              <a:gd name="connsiteX19" fmla="*/ 6943 w 9918"/>
              <a:gd name="connsiteY19" fmla="*/ 6674 h 9902"/>
              <a:gd name="connsiteX20" fmla="*/ 6865 w 9918"/>
              <a:gd name="connsiteY20" fmla="*/ 6722 h 9902"/>
              <a:gd name="connsiteX21" fmla="*/ 6730 w 9918"/>
              <a:gd name="connsiteY21" fmla="*/ 6845 h 9902"/>
              <a:gd name="connsiteX22" fmla="*/ 4961 w 9918"/>
              <a:gd name="connsiteY22" fmla="*/ 7943 h 9902"/>
              <a:gd name="connsiteX23" fmla="*/ 4479 w 9918"/>
              <a:gd name="connsiteY23" fmla="*/ 8248 h 9902"/>
              <a:gd name="connsiteX24" fmla="*/ 4261 w 9918"/>
              <a:gd name="connsiteY24" fmla="*/ 8328 h 9902"/>
              <a:gd name="connsiteX25" fmla="*/ 3953 w 9918"/>
              <a:gd name="connsiteY25" fmla="*/ 8467 h 9902"/>
              <a:gd name="connsiteX26" fmla="*/ 3712 w 9918"/>
              <a:gd name="connsiteY26" fmla="*/ 8569 h 9902"/>
              <a:gd name="connsiteX27" fmla="*/ 3466 w 9918"/>
              <a:gd name="connsiteY27" fmla="*/ 8671 h 9902"/>
              <a:gd name="connsiteX28" fmla="*/ 3259 w 9918"/>
              <a:gd name="connsiteY28" fmla="*/ 8772 h 9902"/>
              <a:gd name="connsiteX29" fmla="*/ 2956 w 9918"/>
              <a:gd name="connsiteY29" fmla="*/ 8917 h 9902"/>
              <a:gd name="connsiteX30" fmla="*/ 2772 w 9918"/>
              <a:gd name="connsiteY30" fmla="*/ 9024 h 9902"/>
              <a:gd name="connsiteX31" fmla="*/ 2564 w 9918"/>
              <a:gd name="connsiteY31" fmla="*/ 9115 h 9902"/>
              <a:gd name="connsiteX32" fmla="*/ 2340 w 9918"/>
              <a:gd name="connsiteY32" fmla="*/ 9244 h 9902"/>
              <a:gd name="connsiteX33" fmla="*/ 2060 w 9918"/>
              <a:gd name="connsiteY33" fmla="*/ 9361 h 9902"/>
              <a:gd name="connsiteX34" fmla="*/ 1865 w 9918"/>
              <a:gd name="connsiteY34" fmla="*/ 9452 h 9902"/>
              <a:gd name="connsiteX35" fmla="*/ 1697 w 9918"/>
              <a:gd name="connsiteY35" fmla="*/ 9506 h 9902"/>
              <a:gd name="connsiteX36" fmla="*/ 1495 w 9918"/>
              <a:gd name="connsiteY36" fmla="*/ 9559 h 9902"/>
              <a:gd name="connsiteX37" fmla="*/ 1237 w 9918"/>
              <a:gd name="connsiteY37" fmla="*/ 9624 h 9902"/>
              <a:gd name="connsiteX38" fmla="*/ 907 w 9918"/>
              <a:gd name="connsiteY38" fmla="*/ 9704 h 9902"/>
              <a:gd name="connsiteX39" fmla="*/ 532 w 9918"/>
              <a:gd name="connsiteY39" fmla="*/ 9800 h 9902"/>
              <a:gd name="connsiteX40" fmla="*/ 258 w 9918"/>
              <a:gd name="connsiteY40" fmla="*/ 9859 h 9902"/>
              <a:gd name="connsiteX41" fmla="*/ 0 w 9918"/>
              <a:gd name="connsiteY41" fmla="*/ 9902 h 9902"/>
              <a:gd name="connsiteX42" fmla="*/ 168 w 9918"/>
              <a:gd name="connsiteY42" fmla="*/ 9624 h 9902"/>
              <a:gd name="connsiteX43" fmla="*/ 941 w 9918"/>
              <a:gd name="connsiteY43" fmla="*/ 8184 h 9902"/>
              <a:gd name="connsiteX44" fmla="*/ 963 w 9918"/>
              <a:gd name="connsiteY44" fmla="*/ 8194 h 9902"/>
              <a:gd name="connsiteX45" fmla="*/ 1730 w 9918"/>
              <a:gd name="connsiteY45" fmla="*/ 8023 h 9902"/>
              <a:gd name="connsiteX46" fmla="*/ 1965 w 9918"/>
              <a:gd name="connsiteY46" fmla="*/ 7975 h 9902"/>
              <a:gd name="connsiteX47" fmla="*/ 2133 w 9918"/>
              <a:gd name="connsiteY47" fmla="*/ 7916 h 9902"/>
              <a:gd name="connsiteX48" fmla="*/ 2262 w 9918"/>
              <a:gd name="connsiteY48" fmla="*/ 7857 h 9902"/>
              <a:gd name="connsiteX49" fmla="*/ 2357 w 9918"/>
              <a:gd name="connsiteY49" fmla="*/ 7803 h 9902"/>
              <a:gd name="connsiteX50" fmla="*/ 2458 w 9918"/>
              <a:gd name="connsiteY50" fmla="*/ 7734 h 9902"/>
              <a:gd name="connsiteX51" fmla="*/ 2592 w 9918"/>
              <a:gd name="connsiteY51" fmla="*/ 7648 h 9902"/>
              <a:gd name="connsiteX52" fmla="*/ 2721 w 9918"/>
              <a:gd name="connsiteY52" fmla="*/ 7557 h 9902"/>
              <a:gd name="connsiteX53" fmla="*/ 2828 w 9918"/>
              <a:gd name="connsiteY53" fmla="*/ 7472 h 9902"/>
              <a:gd name="connsiteX54" fmla="*/ 2912 w 9918"/>
              <a:gd name="connsiteY54" fmla="*/ 7413 h 9902"/>
              <a:gd name="connsiteX55" fmla="*/ 3074 w 9918"/>
              <a:gd name="connsiteY55" fmla="*/ 7268 h 9902"/>
              <a:gd name="connsiteX56" fmla="*/ 2884 w 9918"/>
              <a:gd name="connsiteY56" fmla="*/ 7022 h 9902"/>
              <a:gd name="connsiteX57" fmla="*/ 2917 w 9918"/>
              <a:gd name="connsiteY57" fmla="*/ 6995 h 9902"/>
              <a:gd name="connsiteX58" fmla="*/ 2984 w 9918"/>
              <a:gd name="connsiteY58" fmla="*/ 7081 h 9902"/>
              <a:gd name="connsiteX59" fmla="*/ 3113 w 9918"/>
              <a:gd name="connsiteY59" fmla="*/ 6877 h 9902"/>
              <a:gd name="connsiteX60" fmla="*/ 3264 w 9918"/>
              <a:gd name="connsiteY60" fmla="*/ 6669 h 9902"/>
              <a:gd name="connsiteX61" fmla="*/ 3527 w 9918"/>
              <a:gd name="connsiteY61" fmla="*/ 6272 h 9902"/>
              <a:gd name="connsiteX62" fmla="*/ 3651 w 9918"/>
              <a:gd name="connsiteY62" fmla="*/ 6042 h 9902"/>
              <a:gd name="connsiteX63" fmla="*/ 3707 w 9918"/>
              <a:gd name="connsiteY63" fmla="*/ 5801 h 9902"/>
              <a:gd name="connsiteX64" fmla="*/ 3712 w 9918"/>
              <a:gd name="connsiteY64" fmla="*/ 5630 h 9902"/>
              <a:gd name="connsiteX65" fmla="*/ 3701 w 9918"/>
              <a:gd name="connsiteY65" fmla="*/ 5491 h 9902"/>
              <a:gd name="connsiteX66" fmla="*/ 3701 w 9918"/>
              <a:gd name="connsiteY66" fmla="*/ 5362 h 9902"/>
              <a:gd name="connsiteX67" fmla="*/ 3679 w 9918"/>
              <a:gd name="connsiteY67" fmla="*/ 5255 h 9902"/>
              <a:gd name="connsiteX68" fmla="*/ 3595 w 9918"/>
              <a:gd name="connsiteY68" fmla="*/ 5266 h 9902"/>
              <a:gd name="connsiteX69" fmla="*/ 3561 w 9918"/>
              <a:gd name="connsiteY69" fmla="*/ 5202 h 9902"/>
              <a:gd name="connsiteX70" fmla="*/ 3656 w 9918"/>
              <a:gd name="connsiteY70" fmla="*/ 5170 h 9902"/>
              <a:gd name="connsiteX71" fmla="*/ 3628 w 9918"/>
              <a:gd name="connsiteY71" fmla="*/ 5105 h 9902"/>
              <a:gd name="connsiteX72" fmla="*/ 3914 w 9918"/>
              <a:gd name="connsiteY72" fmla="*/ 5004 h 9902"/>
              <a:gd name="connsiteX73" fmla="*/ 4048 w 9918"/>
              <a:gd name="connsiteY73" fmla="*/ 4918 h 9902"/>
              <a:gd name="connsiteX74" fmla="*/ 4127 w 9918"/>
              <a:gd name="connsiteY74" fmla="*/ 5004 h 9902"/>
              <a:gd name="connsiteX75" fmla="*/ 4121 w 9918"/>
              <a:gd name="connsiteY75" fmla="*/ 5052 h 9902"/>
              <a:gd name="connsiteX76" fmla="*/ 4171 w 9918"/>
              <a:gd name="connsiteY76" fmla="*/ 5068 h 9902"/>
              <a:gd name="connsiteX77" fmla="*/ 4334 w 9918"/>
              <a:gd name="connsiteY77" fmla="*/ 5277 h 9902"/>
              <a:gd name="connsiteX78" fmla="*/ 4373 w 9918"/>
              <a:gd name="connsiteY78" fmla="*/ 5245 h 9902"/>
              <a:gd name="connsiteX79" fmla="*/ 4563 w 9918"/>
              <a:gd name="connsiteY79" fmla="*/ 5261 h 9902"/>
              <a:gd name="connsiteX80" fmla="*/ 4563 w 9918"/>
              <a:gd name="connsiteY80" fmla="*/ 5368 h 9902"/>
              <a:gd name="connsiteX81" fmla="*/ 4597 w 9918"/>
              <a:gd name="connsiteY81" fmla="*/ 5459 h 9902"/>
              <a:gd name="connsiteX82" fmla="*/ 4351 w 9918"/>
              <a:gd name="connsiteY82" fmla="*/ 5705 h 9902"/>
              <a:gd name="connsiteX83" fmla="*/ 4418 w 9918"/>
              <a:gd name="connsiteY83" fmla="*/ 5833 h 9902"/>
              <a:gd name="connsiteX84" fmla="*/ 4692 w 9918"/>
              <a:gd name="connsiteY84" fmla="*/ 5560 h 9902"/>
              <a:gd name="connsiteX85" fmla="*/ 6484 w 9918"/>
              <a:gd name="connsiteY85" fmla="*/ 3789 h 9902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556 w 10000"/>
              <a:gd name="connsiteY61" fmla="*/ 6334 h 10000"/>
              <a:gd name="connsiteX62" fmla="*/ 3681 w 10000"/>
              <a:gd name="connsiteY62" fmla="*/ 6102 h 10000"/>
              <a:gd name="connsiteX63" fmla="*/ 3738 w 10000"/>
              <a:gd name="connsiteY63" fmla="*/ 5858 h 10000"/>
              <a:gd name="connsiteX64" fmla="*/ 3743 w 10000"/>
              <a:gd name="connsiteY64" fmla="*/ 5686 h 10000"/>
              <a:gd name="connsiteX65" fmla="*/ 3732 w 10000"/>
              <a:gd name="connsiteY65" fmla="*/ 5545 h 10000"/>
              <a:gd name="connsiteX66" fmla="*/ 3732 w 10000"/>
              <a:gd name="connsiteY66" fmla="*/ 5415 h 10000"/>
              <a:gd name="connsiteX67" fmla="*/ 3709 w 10000"/>
              <a:gd name="connsiteY67" fmla="*/ 5307 h 10000"/>
              <a:gd name="connsiteX68" fmla="*/ 3625 w 10000"/>
              <a:gd name="connsiteY68" fmla="*/ 5318 h 10000"/>
              <a:gd name="connsiteX69" fmla="*/ 3590 w 10000"/>
              <a:gd name="connsiteY69" fmla="*/ 5253 h 10000"/>
              <a:gd name="connsiteX70" fmla="*/ 3686 w 10000"/>
              <a:gd name="connsiteY70" fmla="*/ 5221 h 10000"/>
              <a:gd name="connsiteX71" fmla="*/ 3946 w 10000"/>
              <a:gd name="connsiteY71" fmla="*/ 5054 h 10000"/>
              <a:gd name="connsiteX72" fmla="*/ 4081 w 10000"/>
              <a:gd name="connsiteY72" fmla="*/ 4967 h 10000"/>
              <a:gd name="connsiteX73" fmla="*/ 4161 w 10000"/>
              <a:gd name="connsiteY73" fmla="*/ 5054 h 10000"/>
              <a:gd name="connsiteX74" fmla="*/ 4155 w 10000"/>
              <a:gd name="connsiteY74" fmla="*/ 5102 h 10000"/>
              <a:gd name="connsiteX75" fmla="*/ 4205 w 10000"/>
              <a:gd name="connsiteY75" fmla="*/ 5118 h 10000"/>
              <a:gd name="connsiteX76" fmla="*/ 4370 w 10000"/>
              <a:gd name="connsiteY76" fmla="*/ 5329 h 10000"/>
              <a:gd name="connsiteX77" fmla="*/ 4409 w 10000"/>
              <a:gd name="connsiteY77" fmla="*/ 5297 h 10000"/>
              <a:gd name="connsiteX78" fmla="*/ 4601 w 10000"/>
              <a:gd name="connsiteY78" fmla="*/ 5313 h 10000"/>
              <a:gd name="connsiteX79" fmla="*/ 4601 w 10000"/>
              <a:gd name="connsiteY79" fmla="*/ 5421 h 10000"/>
              <a:gd name="connsiteX80" fmla="*/ 4635 w 10000"/>
              <a:gd name="connsiteY80" fmla="*/ 5513 h 10000"/>
              <a:gd name="connsiteX81" fmla="*/ 4387 w 10000"/>
              <a:gd name="connsiteY81" fmla="*/ 5761 h 10000"/>
              <a:gd name="connsiteX82" fmla="*/ 4455 w 10000"/>
              <a:gd name="connsiteY82" fmla="*/ 5891 h 10000"/>
              <a:gd name="connsiteX83" fmla="*/ 4731 w 10000"/>
              <a:gd name="connsiteY83" fmla="*/ 5615 h 10000"/>
              <a:gd name="connsiteX84" fmla="*/ 6538 w 10000"/>
              <a:gd name="connsiteY8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556 w 10000"/>
              <a:gd name="connsiteY61" fmla="*/ 6334 h 10000"/>
              <a:gd name="connsiteX62" fmla="*/ 3681 w 10000"/>
              <a:gd name="connsiteY62" fmla="*/ 6102 h 10000"/>
              <a:gd name="connsiteX63" fmla="*/ 3738 w 10000"/>
              <a:gd name="connsiteY63" fmla="*/ 5858 h 10000"/>
              <a:gd name="connsiteX64" fmla="*/ 3743 w 10000"/>
              <a:gd name="connsiteY64" fmla="*/ 5686 h 10000"/>
              <a:gd name="connsiteX65" fmla="*/ 3732 w 10000"/>
              <a:gd name="connsiteY65" fmla="*/ 5545 h 10000"/>
              <a:gd name="connsiteX66" fmla="*/ 3732 w 10000"/>
              <a:gd name="connsiteY66" fmla="*/ 5415 h 10000"/>
              <a:gd name="connsiteX67" fmla="*/ 3709 w 10000"/>
              <a:gd name="connsiteY67" fmla="*/ 5307 h 10000"/>
              <a:gd name="connsiteX68" fmla="*/ 3625 w 10000"/>
              <a:gd name="connsiteY68" fmla="*/ 5318 h 10000"/>
              <a:gd name="connsiteX69" fmla="*/ 3590 w 10000"/>
              <a:gd name="connsiteY69" fmla="*/ 5253 h 10000"/>
              <a:gd name="connsiteX70" fmla="*/ 3946 w 10000"/>
              <a:gd name="connsiteY70" fmla="*/ 5054 h 10000"/>
              <a:gd name="connsiteX71" fmla="*/ 4081 w 10000"/>
              <a:gd name="connsiteY71" fmla="*/ 4967 h 10000"/>
              <a:gd name="connsiteX72" fmla="*/ 4161 w 10000"/>
              <a:gd name="connsiteY72" fmla="*/ 5054 h 10000"/>
              <a:gd name="connsiteX73" fmla="*/ 4155 w 10000"/>
              <a:gd name="connsiteY73" fmla="*/ 5102 h 10000"/>
              <a:gd name="connsiteX74" fmla="*/ 4205 w 10000"/>
              <a:gd name="connsiteY74" fmla="*/ 5118 h 10000"/>
              <a:gd name="connsiteX75" fmla="*/ 4370 w 10000"/>
              <a:gd name="connsiteY75" fmla="*/ 5329 h 10000"/>
              <a:gd name="connsiteX76" fmla="*/ 4409 w 10000"/>
              <a:gd name="connsiteY76" fmla="*/ 5297 h 10000"/>
              <a:gd name="connsiteX77" fmla="*/ 4601 w 10000"/>
              <a:gd name="connsiteY77" fmla="*/ 5313 h 10000"/>
              <a:gd name="connsiteX78" fmla="*/ 4601 w 10000"/>
              <a:gd name="connsiteY78" fmla="*/ 5421 h 10000"/>
              <a:gd name="connsiteX79" fmla="*/ 4635 w 10000"/>
              <a:gd name="connsiteY79" fmla="*/ 5513 h 10000"/>
              <a:gd name="connsiteX80" fmla="*/ 4387 w 10000"/>
              <a:gd name="connsiteY80" fmla="*/ 5761 h 10000"/>
              <a:gd name="connsiteX81" fmla="*/ 4455 w 10000"/>
              <a:gd name="connsiteY81" fmla="*/ 5891 h 10000"/>
              <a:gd name="connsiteX82" fmla="*/ 4731 w 10000"/>
              <a:gd name="connsiteY82" fmla="*/ 5615 h 10000"/>
              <a:gd name="connsiteX83" fmla="*/ 6538 w 10000"/>
              <a:gd name="connsiteY83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556 w 10000"/>
              <a:gd name="connsiteY61" fmla="*/ 6334 h 10000"/>
              <a:gd name="connsiteX62" fmla="*/ 3681 w 10000"/>
              <a:gd name="connsiteY62" fmla="*/ 6102 h 10000"/>
              <a:gd name="connsiteX63" fmla="*/ 3738 w 10000"/>
              <a:gd name="connsiteY63" fmla="*/ 5858 h 10000"/>
              <a:gd name="connsiteX64" fmla="*/ 3743 w 10000"/>
              <a:gd name="connsiteY64" fmla="*/ 5686 h 10000"/>
              <a:gd name="connsiteX65" fmla="*/ 3732 w 10000"/>
              <a:gd name="connsiteY65" fmla="*/ 5545 h 10000"/>
              <a:gd name="connsiteX66" fmla="*/ 3732 w 10000"/>
              <a:gd name="connsiteY66" fmla="*/ 5415 h 10000"/>
              <a:gd name="connsiteX67" fmla="*/ 3709 w 10000"/>
              <a:gd name="connsiteY67" fmla="*/ 5307 h 10000"/>
              <a:gd name="connsiteX68" fmla="*/ 3625 w 10000"/>
              <a:gd name="connsiteY68" fmla="*/ 5318 h 10000"/>
              <a:gd name="connsiteX69" fmla="*/ 3946 w 10000"/>
              <a:gd name="connsiteY69" fmla="*/ 5054 h 10000"/>
              <a:gd name="connsiteX70" fmla="*/ 4081 w 10000"/>
              <a:gd name="connsiteY70" fmla="*/ 4967 h 10000"/>
              <a:gd name="connsiteX71" fmla="*/ 4161 w 10000"/>
              <a:gd name="connsiteY71" fmla="*/ 5054 h 10000"/>
              <a:gd name="connsiteX72" fmla="*/ 4155 w 10000"/>
              <a:gd name="connsiteY72" fmla="*/ 5102 h 10000"/>
              <a:gd name="connsiteX73" fmla="*/ 4205 w 10000"/>
              <a:gd name="connsiteY73" fmla="*/ 5118 h 10000"/>
              <a:gd name="connsiteX74" fmla="*/ 4370 w 10000"/>
              <a:gd name="connsiteY74" fmla="*/ 5329 h 10000"/>
              <a:gd name="connsiteX75" fmla="*/ 4409 w 10000"/>
              <a:gd name="connsiteY75" fmla="*/ 5297 h 10000"/>
              <a:gd name="connsiteX76" fmla="*/ 4601 w 10000"/>
              <a:gd name="connsiteY76" fmla="*/ 5313 h 10000"/>
              <a:gd name="connsiteX77" fmla="*/ 4601 w 10000"/>
              <a:gd name="connsiteY77" fmla="*/ 5421 h 10000"/>
              <a:gd name="connsiteX78" fmla="*/ 4635 w 10000"/>
              <a:gd name="connsiteY78" fmla="*/ 5513 h 10000"/>
              <a:gd name="connsiteX79" fmla="*/ 4387 w 10000"/>
              <a:gd name="connsiteY79" fmla="*/ 5761 h 10000"/>
              <a:gd name="connsiteX80" fmla="*/ 4455 w 10000"/>
              <a:gd name="connsiteY80" fmla="*/ 5891 h 10000"/>
              <a:gd name="connsiteX81" fmla="*/ 4731 w 10000"/>
              <a:gd name="connsiteY81" fmla="*/ 5615 h 10000"/>
              <a:gd name="connsiteX82" fmla="*/ 6538 w 10000"/>
              <a:gd name="connsiteY82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009 w 10000"/>
              <a:gd name="connsiteY58" fmla="*/ 7151 h 10000"/>
              <a:gd name="connsiteX59" fmla="*/ 3139 w 10000"/>
              <a:gd name="connsiteY59" fmla="*/ 6945 h 10000"/>
              <a:gd name="connsiteX60" fmla="*/ 3291 w 10000"/>
              <a:gd name="connsiteY60" fmla="*/ 6735 h 10000"/>
              <a:gd name="connsiteX61" fmla="*/ 3556 w 10000"/>
              <a:gd name="connsiteY61" fmla="*/ 6334 h 10000"/>
              <a:gd name="connsiteX62" fmla="*/ 3681 w 10000"/>
              <a:gd name="connsiteY62" fmla="*/ 6102 h 10000"/>
              <a:gd name="connsiteX63" fmla="*/ 3738 w 10000"/>
              <a:gd name="connsiteY63" fmla="*/ 5858 h 10000"/>
              <a:gd name="connsiteX64" fmla="*/ 3743 w 10000"/>
              <a:gd name="connsiteY64" fmla="*/ 5686 h 10000"/>
              <a:gd name="connsiteX65" fmla="*/ 3732 w 10000"/>
              <a:gd name="connsiteY65" fmla="*/ 5545 h 10000"/>
              <a:gd name="connsiteX66" fmla="*/ 3732 w 10000"/>
              <a:gd name="connsiteY66" fmla="*/ 5415 h 10000"/>
              <a:gd name="connsiteX67" fmla="*/ 3625 w 10000"/>
              <a:gd name="connsiteY67" fmla="*/ 5318 h 10000"/>
              <a:gd name="connsiteX68" fmla="*/ 3946 w 10000"/>
              <a:gd name="connsiteY68" fmla="*/ 5054 h 10000"/>
              <a:gd name="connsiteX69" fmla="*/ 4081 w 10000"/>
              <a:gd name="connsiteY69" fmla="*/ 4967 h 10000"/>
              <a:gd name="connsiteX70" fmla="*/ 4161 w 10000"/>
              <a:gd name="connsiteY70" fmla="*/ 5054 h 10000"/>
              <a:gd name="connsiteX71" fmla="*/ 4155 w 10000"/>
              <a:gd name="connsiteY71" fmla="*/ 5102 h 10000"/>
              <a:gd name="connsiteX72" fmla="*/ 4205 w 10000"/>
              <a:gd name="connsiteY72" fmla="*/ 5118 h 10000"/>
              <a:gd name="connsiteX73" fmla="*/ 4370 w 10000"/>
              <a:gd name="connsiteY73" fmla="*/ 5329 h 10000"/>
              <a:gd name="connsiteX74" fmla="*/ 4409 w 10000"/>
              <a:gd name="connsiteY74" fmla="*/ 5297 h 10000"/>
              <a:gd name="connsiteX75" fmla="*/ 4601 w 10000"/>
              <a:gd name="connsiteY75" fmla="*/ 5313 h 10000"/>
              <a:gd name="connsiteX76" fmla="*/ 4601 w 10000"/>
              <a:gd name="connsiteY76" fmla="*/ 5421 h 10000"/>
              <a:gd name="connsiteX77" fmla="*/ 4635 w 10000"/>
              <a:gd name="connsiteY77" fmla="*/ 5513 h 10000"/>
              <a:gd name="connsiteX78" fmla="*/ 4387 w 10000"/>
              <a:gd name="connsiteY78" fmla="*/ 5761 h 10000"/>
              <a:gd name="connsiteX79" fmla="*/ 4455 w 10000"/>
              <a:gd name="connsiteY79" fmla="*/ 5891 h 10000"/>
              <a:gd name="connsiteX80" fmla="*/ 4731 w 10000"/>
              <a:gd name="connsiteY80" fmla="*/ 5615 h 10000"/>
              <a:gd name="connsiteX81" fmla="*/ 6538 w 10000"/>
              <a:gd name="connsiteY81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2941 w 10000"/>
              <a:gd name="connsiteY57" fmla="*/ 7064 h 10000"/>
              <a:gd name="connsiteX58" fmla="*/ 3139 w 10000"/>
              <a:gd name="connsiteY58" fmla="*/ 6945 h 10000"/>
              <a:gd name="connsiteX59" fmla="*/ 3291 w 10000"/>
              <a:gd name="connsiteY59" fmla="*/ 6735 h 10000"/>
              <a:gd name="connsiteX60" fmla="*/ 3556 w 10000"/>
              <a:gd name="connsiteY60" fmla="*/ 6334 h 10000"/>
              <a:gd name="connsiteX61" fmla="*/ 3681 w 10000"/>
              <a:gd name="connsiteY61" fmla="*/ 6102 h 10000"/>
              <a:gd name="connsiteX62" fmla="*/ 3738 w 10000"/>
              <a:gd name="connsiteY62" fmla="*/ 5858 h 10000"/>
              <a:gd name="connsiteX63" fmla="*/ 3743 w 10000"/>
              <a:gd name="connsiteY63" fmla="*/ 5686 h 10000"/>
              <a:gd name="connsiteX64" fmla="*/ 3732 w 10000"/>
              <a:gd name="connsiteY64" fmla="*/ 5545 h 10000"/>
              <a:gd name="connsiteX65" fmla="*/ 3732 w 10000"/>
              <a:gd name="connsiteY65" fmla="*/ 5415 h 10000"/>
              <a:gd name="connsiteX66" fmla="*/ 3625 w 10000"/>
              <a:gd name="connsiteY66" fmla="*/ 5318 h 10000"/>
              <a:gd name="connsiteX67" fmla="*/ 3946 w 10000"/>
              <a:gd name="connsiteY67" fmla="*/ 5054 h 10000"/>
              <a:gd name="connsiteX68" fmla="*/ 4081 w 10000"/>
              <a:gd name="connsiteY68" fmla="*/ 4967 h 10000"/>
              <a:gd name="connsiteX69" fmla="*/ 4161 w 10000"/>
              <a:gd name="connsiteY69" fmla="*/ 5054 h 10000"/>
              <a:gd name="connsiteX70" fmla="*/ 4155 w 10000"/>
              <a:gd name="connsiteY70" fmla="*/ 5102 h 10000"/>
              <a:gd name="connsiteX71" fmla="*/ 4205 w 10000"/>
              <a:gd name="connsiteY71" fmla="*/ 5118 h 10000"/>
              <a:gd name="connsiteX72" fmla="*/ 4370 w 10000"/>
              <a:gd name="connsiteY72" fmla="*/ 5329 h 10000"/>
              <a:gd name="connsiteX73" fmla="*/ 4409 w 10000"/>
              <a:gd name="connsiteY73" fmla="*/ 5297 h 10000"/>
              <a:gd name="connsiteX74" fmla="*/ 4601 w 10000"/>
              <a:gd name="connsiteY74" fmla="*/ 5313 h 10000"/>
              <a:gd name="connsiteX75" fmla="*/ 4601 w 10000"/>
              <a:gd name="connsiteY75" fmla="*/ 5421 h 10000"/>
              <a:gd name="connsiteX76" fmla="*/ 4635 w 10000"/>
              <a:gd name="connsiteY76" fmla="*/ 5513 h 10000"/>
              <a:gd name="connsiteX77" fmla="*/ 4387 w 10000"/>
              <a:gd name="connsiteY77" fmla="*/ 5761 h 10000"/>
              <a:gd name="connsiteX78" fmla="*/ 4455 w 10000"/>
              <a:gd name="connsiteY78" fmla="*/ 5891 h 10000"/>
              <a:gd name="connsiteX79" fmla="*/ 4731 w 10000"/>
              <a:gd name="connsiteY79" fmla="*/ 5615 h 10000"/>
              <a:gd name="connsiteX80" fmla="*/ 6538 w 10000"/>
              <a:gd name="connsiteY80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2908 w 10000"/>
              <a:gd name="connsiteY56" fmla="*/ 7091 h 10000"/>
              <a:gd name="connsiteX57" fmla="*/ 3139 w 10000"/>
              <a:gd name="connsiteY57" fmla="*/ 6945 h 10000"/>
              <a:gd name="connsiteX58" fmla="*/ 3291 w 10000"/>
              <a:gd name="connsiteY58" fmla="*/ 6735 h 10000"/>
              <a:gd name="connsiteX59" fmla="*/ 3556 w 10000"/>
              <a:gd name="connsiteY59" fmla="*/ 6334 h 10000"/>
              <a:gd name="connsiteX60" fmla="*/ 3681 w 10000"/>
              <a:gd name="connsiteY60" fmla="*/ 6102 h 10000"/>
              <a:gd name="connsiteX61" fmla="*/ 3738 w 10000"/>
              <a:gd name="connsiteY61" fmla="*/ 5858 h 10000"/>
              <a:gd name="connsiteX62" fmla="*/ 3743 w 10000"/>
              <a:gd name="connsiteY62" fmla="*/ 5686 h 10000"/>
              <a:gd name="connsiteX63" fmla="*/ 3732 w 10000"/>
              <a:gd name="connsiteY63" fmla="*/ 5545 h 10000"/>
              <a:gd name="connsiteX64" fmla="*/ 3732 w 10000"/>
              <a:gd name="connsiteY64" fmla="*/ 5415 h 10000"/>
              <a:gd name="connsiteX65" fmla="*/ 3625 w 10000"/>
              <a:gd name="connsiteY65" fmla="*/ 5318 h 10000"/>
              <a:gd name="connsiteX66" fmla="*/ 3946 w 10000"/>
              <a:gd name="connsiteY66" fmla="*/ 5054 h 10000"/>
              <a:gd name="connsiteX67" fmla="*/ 4081 w 10000"/>
              <a:gd name="connsiteY67" fmla="*/ 4967 h 10000"/>
              <a:gd name="connsiteX68" fmla="*/ 4161 w 10000"/>
              <a:gd name="connsiteY68" fmla="*/ 5054 h 10000"/>
              <a:gd name="connsiteX69" fmla="*/ 4155 w 10000"/>
              <a:gd name="connsiteY69" fmla="*/ 5102 h 10000"/>
              <a:gd name="connsiteX70" fmla="*/ 4205 w 10000"/>
              <a:gd name="connsiteY70" fmla="*/ 5118 h 10000"/>
              <a:gd name="connsiteX71" fmla="*/ 4370 w 10000"/>
              <a:gd name="connsiteY71" fmla="*/ 5329 h 10000"/>
              <a:gd name="connsiteX72" fmla="*/ 4409 w 10000"/>
              <a:gd name="connsiteY72" fmla="*/ 5297 h 10000"/>
              <a:gd name="connsiteX73" fmla="*/ 4601 w 10000"/>
              <a:gd name="connsiteY73" fmla="*/ 5313 h 10000"/>
              <a:gd name="connsiteX74" fmla="*/ 4601 w 10000"/>
              <a:gd name="connsiteY74" fmla="*/ 5421 h 10000"/>
              <a:gd name="connsiteX75" fmla="*/ 4635 w 10000"/>
              <a:gd name="connsiteY75" fmla="*/ 5513 h 10000"/>
              <a:gd name="connsiteX76" fmla="*/ 4387 w 10000"/>
              <a:gd name="connsiteY76" fmla="*/ 5761 h 10000"/>
              <a:gd name="connsiteX77" fmla="*/ 4455 w 10000"/>
              <a:gd name="connsiteY77" fmla="*/ 5891 h 10000"/>
              <a:gd name="connsiteX78" fmla="*/ 4731 w 10000"/>
              <a:gd name="connsiteY78" fmla="*/ 5615 h 10000"/>
              <a:gd name="connsiteX79" fmla="*/ 6538 w 10000"/>
              <a:gd name="connsiteY79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3625 w 10000"/>
              <a:gd name="connsiteY64" fmla="*/ 5318 h 10000"/>
              <a:gd name="connsiteX65" fmla="*/ 3946 w 10000"/>
              <a:gd name="connsiteY65" fmla="*/ 5054 h 10000"/>
              <a:gd name="connsiteX66" fmla="*/ 4081 w 10000"/>
              <a:gd name="connsiteY66" fmla="*/ 4967 h 10000"/>
              <a:gd name="connsiteX67" fmla="*/ 4161 w 10000"/>
              <a:gd name="connsiteY67" fmla="*/ 5054 h 10000"/>
              <a:gd name="connsiteX68" fmla="*/ 4155 w 10000"/>
              <a:gd name="connsiteY68" fmla="*/ 5102 h 10000"/>
              <a:gd name="connsiteX69" fmla="*/ 4205 w 10000"/>
              <a:gd name="connsiteY69" fmla="*/ 5118 h 10000"/>
              <a:gd name="connsiteX70" fmla="*/ 4370 w 10000"/>
              <a:gd name="connsiteY70" fmla="*/ 5329 h 10000"/>
              <a:gd name="connsiteX71" fmla="*/ 4409 w 10000"/>
              <a:gd name="connsiteY71" fmla="*/ 5297 h 10000"/>
              <a:gd name="connsiteX72" fmla="*/ 4601 w 10000"/>
              <a:gd name="connsiteY72" fmla="*/ 5313 h 10000"/>
              <a:gd name="connsiteX73" fmla="*/ 4601 w 10000"/>
              <a:gd name="connsiteY73" fmla="*/ 5421 h 10000"/>
              <a:gd name="connsiteX74" fmla="*/ 4635 w 10000"/>
              <a:gd name="connsiteY74" fmla="*/ 5513 h 10000"/>
              <a:gd name="connsiteX75" fmla="*/ 4387 w 10000"/>
              <a:gd name="connsiteY75" fmla="*/ 5761 h 10000"/>
              <a:gd name="connsiteX76" fmla="*/ 4455 w 10000"/>
              <a:gd name="connsiteY76" fmla="*/ 5891 h 10000"/>
              <a:gd name="connsiteX77" fmla="*/ 4731 w 10000"/>
              <a:gd name="connsiteY77" fmla="*/ 5615 h 10000"/>
              <a:gd name="connsiteX78" fmla="*/ 6538 w 10000"/>
              <a:gd name="connsiteY78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3946 w 10000"/>
              <a:gd name="connsiteY64" fmla="*/ 5054 h 10000"/>
              <a:gd name="connsiteX65" fmla="*/ 4081 w 10000"/>
              <a:gd name="connsiteY65" fmla="*/ 4967 h 10000"/>
              <a:gd name="connsiteX66" fmla="*/ 4161 w 10000"/>
              <a:gd name="connsiteY66" fmla="*/ 5054 h 10000"/>
              <a:gd name="connsiteX67" fmla="*/ 4155 w 10000"/>
              <a:gd name="connsiteY67" fmla="*/ 5102 h 10000"/>
              <a:gd name="connsiteX68" fmla="*/ 4205 w 10000"/>
              <a:gd name="connsiteY68" fmla="*/ 5118 h 10000"/>
              <a:gd name="connsiteX69" fmla="*/ 4370 w 10000"/>
              <a:gd name="connsiteY69" fmla="*/ 5329 h 10000"/>
              <a:gd name="connsiteX70" fmla="*/ 4409 w 10000"/>
              <a:gd name="connsiteY70" fmla="*/ 5297 h 10000"/>
              <a:gd name="connsiteX71" fmla="*/ 4601 w 10000"/>
              <a:gd name="connsiteY71" fmla="*/ 5313 h 10000"/>
              <a:gd name="connsiteX72" fmla="*/ 4601 w 10000"/>
              <a:gd name="connsiteY72" fmla="*/ 5421 h 10000"/>
              <a:gd name="connsiteX73" fmla="*/ 4635 w 10000"/>
              <a:gd name="connsiteY73" fmla="*/ 5513 h 10000"/>
              <a:gd name="connsiteX74" fmla="*/ 4387 w 10000"/>
              <a:gd name="connsiteY74" fmla="*/ 5761 h 10000"/>
              <a:gd name="connsiteX75" fmla="*/ 4455 w 10000"/>
              <a:gd name="connsiteY75" fmla="*/ 5891 h 10000"/>
              <a:gd name="connsiteX76" fmla="*/ 4731 w 10000"/>
              <a:gd name="connsiteY76" fmla="*/ 5615 h 10000"/>
              <a:gd name="connsiteX77" fmla="*/ 6538 w 10000"/>
              <a:gd name="connsiteY77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081 w 10000"/>
              <a:gd name="connsiteY64" fmla="*/ 4967 h 10000"/>
              <a:gd name="connsiteX65" fmla="*/ 4161 w 10000"/>
              <a:gd name="connsiteY65" fmla="*/ 5054 h 10000"/>
              <a:gd name="connsiteX66" fmla="*/ 4155 w 10000"/>
              <a:gd name="connsiteY66" fmla="*/ 5102 h 10000"/>
              <a:gd name="connsiteX67" fmla="*/ 4205 w 10000"/>
              <a:gd name="connsiteY67" fmla="*/ 5118 h 10000"/>
              <a:gd name="connsiteX68" fmla="*/ 4370 w 10000"/>
              <a:gd name="connsiteY68" fmla="*/ 5329 h 10000"/>
              <a:gd name="connsiteX69" fmla="*/ 4409 w 10000"/>
              <a:gd name="connsiteY69" fmla="*/ 5297 h 10000"/>
              <a:gd name="connsiteX70" fmla="*/ 4601 w 10000"/>
              <a:gd name="connsiteY70" fmla="*/ 5313 h 10000"/>
              <a:gd name="connsiteX71" fmla="*/ 4601 w 10000"/>
              <a:gd name="connsiteY71" fmla="*/ 5421 h 10000"/>
              <a:gd name="connsiteX72" fmla="*/ 4635 w 10000"/>
              <a:gd name="connsiteY72" fmla="*/ 5513 h 10000"/>
              <a:gd name="connsiteX73" fmla="*/ 4387 w 10000"/>
              <a:gd name="connsiteY73" fmla="*/ 5761 h 10000"/>
              <a:gd name="connsiteX74" fmla="*/ 4455 w 10000"/>
              <a:gd name="connsiteY74" fmla="*/ 5891 h 10000"/>
              <a:gd name="connsiteX75" fmla="*/ 4731 w 10000"/>
              <a:gd name="connsiteY75" fmla="*/ 5615 h 10000"/>
              <a:gd name="connsiteX76" fmla="*/ 6538 w 10000"/>
              <a:gd name="connsiteY76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161 w 10000"/>
              <a:gd name="connsiteY64" fmla="*/ 5054 h 10000"/>
              <a:gd name="connsiteX65" fmla="*/ 4155 w 10000"/>
              <a:gd name="connsiteY65" fmla="*/ 5102 h 10000"/>
              <a:gd name="connsiteX66" fmla="*/ 4205 w 10000"/>
              <a:gd name="connsiteY66" fmla="*/ 5118 h 10000"/>
              <a:gd name="connsiteX67" fmla="*/ 4370 w 10000"/>
              <a:gd name="connsiteY67" fmla="*/ 5329 h 10000"/>
              <a:gd name="connsiteX68" fmla="*/ 4409 w 10000"/>
              <a:gd name="connsiteY68" fmla="*/ 5297 h 10000"/>
              <a:gd name="connsiteX69" fmla="*/ 4601 w 10000"/>
              <a:gd name="connsiteY69" fmla="*/ 5313 h 10000"/>
              <a:gd name="connsiteX70" fmla="*/ 4601 w 10000"/>
              <a:gd name="connsiteY70" fmla="*/ 5421 h 10000"/>
              <a:gd name="connsiteX71" fmla="*/ 4635 w 10000"/>
              <a:gd name="connsiteY71" fmla="*/ 5513 h 10000"/>
              <a:gd name="connsiteX72" fmla="*/ 4387 w 10000"/>
              <a:gd name="connsiteY72" fmla="*/ 5761 h 10000"/>
              <a:gd name="connsiteX73" fmla="*/ 4455 w 10000"/>
              <a:gd name="connsiteY73" fmla="*/ 5891 h 10000"/>
              <a:gd name="connsiteX74" fmla="*/ 4731 w 10000"/>
              <a:gd name="connsiteY74" fmla="*/ 5615 h 10000"/>
              <a:gd name="connsiteX75" fmla="*/ 6538 w 10000"/>
              <a:gd name="connsiteY75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161 w 10000"/>
              <a:gd name="connsiteY64" fmla="*/ 5054 h 10000"/>
              <a:gd name="connsiteX65" fmla="*/ 4155 w 10000"/>
              <a:gd name="connsiteY65" fmla="*/ 5102 h 10000"/>
              <a:gd name="connsiteX66" fmla="*/ 4370 w 10000"/>
              <a:gd name="connsiteY66" fmla="*/ 5329 h 10000"/>
              <a:gd name="connsiteX67" fmla="*/ 4409 w 10000"/>
              <a:gd name="connsiteY67" fmla="*/ 5297 h 10000"/>
              <a:gd name="connsiteX68" fmla="*/ 4601 w 10000"/>
              <a:gd name="connsiteY68" fmla="*/ 5313 h 10000"/>
              <a:gd name="connsiteX69" fmla="*/ 4601 w 10000"/>
              <a:gd name="connsiteY69" fmla="*/ 5421 h 10000"/>
              <a:gd name="connsiteX70" fmla="*/ 4635 w 10000"/>
              <a:gd name="connsiteY70" fmla="*/ 5513 h 10000"/>
              <a:gd name="connsiteX71" fmla="*/ 4387 w 10000"/>
              <a:gd name="connsiteY71" fmla="*/ 5761 h 10000"/>
              <a:gd name="connsiteX72" fmla="*/ 4455 w 10000"/>
              <a:gd name="connsiteY72" fmla="*/ 5891 h 10000"/>
              <a:gd name="connsiteX73" fmla="*/ 4731 w 10000"/>
              <a:gd name="connsiteY73" fmla="*/ 5615 h 10000"/>
              <a:gd name="connsiteX74" fmla="*/ 6538 w 10000"/>
              <a:gd name="connsiteY7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161 w 10000"/>
              <a:gd name="connsiteY64" fmla="*/ 5054 h 10000"/>
              <a:gd name="connsiteX65" fmla="*/ 4370 w 10000"/>
              <a:gd name="connsiteY65" fmla="*/ 5329 h 10000"/>
              <a:gd name="connsiteX66" fmla="*/ 4409 w 10000"/>
              <a:gd name="connsiteY66" fmla="*/ 5297 h 10000"/>
              <a:gd name="connsiteX67" fmla="*/ 4601 w 10000"/>
              <a:gd name="connsiteY67" fmla="*/ 5313 h 10000"/>
              <a:gd name="connsiteX68" fmla="*/ 4601 w 10000"/>
              <a:gd name="connsiteY68" fmla="*/ 5421 h 10000"/>
              <a:gd name="connsiteX69" fmla="*/ 4635 w 10000"/>
              <a:gd name="connsiteY69" fmla="*/ 5513 h 10000"/>
              <a:gd name="connsiteX70" fmla="*/ 4387 w 10000"/>
              <a:gd name="connsiteY70" fmla="*/ 5761 h 10000"/>
              <a:gd name="connsiteX71" fmla="*/ 4455 w 10000"/>
              <a:gd name="connsiteY71" fmla="*/ 5891 h 10000"/>
              <a:gd name="connsiteX72" fmla="*/ 4731 w 10000"/>
              <a:gd name="connsiteY72" fmla="*/ 5615 h 10000"/>
              <a:gd name="connsiteX73" fmla="*/ 6538 w 10000"/>
              <a:gd name="connsiteY73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70 w 10000"/>
              <a:gd name="connsiteY64" fmla="*/ 5329 h 10000"/>
              <a:gd name="connsiteX65" fmla="*/ 4409 w 10000"/>
              <a:gd name="connsiteY65" fmla="*/ 5297 h 10000"/>
              <a:gd name="connsiteX66" fmla="*/ 4601 w 10000"/>
              <a:gd name="connsiteY66" fmla="*/ 5313 h 10000"/>
              <a:gd name="connsiteX67" fmla="*/ 4601 w 10000"/>
              <a:gd name="connsiteY67" fmla="*/ 5421 h 10000"/>
              <a:gd name="connsiteX68" fmla="*/ 4635 w 10000"/>
              <a:gd name="connsiteY68" fmla="*/ 5513 h 10000"/>
              <a:gd name="connsiteX69" fmla="*/ 4387 w 10000"/>
              <a:gd name="connsiteY69" fmla="*/ 5761 h 10000"/>
              <a:gd name="connsiteX70" fmla="*/ 4455 w 10000"/>
              <a:gd name="connsiteY70" fmla="*/ 5891 h 10000"/>
              <a:gd name="connsiteX71" fmla="*/ 4731 w 10000"/>
              <a:gd name="connsiteY71" fmla="*/ 5615 h 10000"/>
              <a:gd name="connsiteX72" fmla="*/ 6538 w 10000"/>
              <a:gd name="connsiteY72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70 w 10000"/>
              <a:gd name="connsiteY64" fmla="*/ 5329 h 10000"/>
              <a:gd name="connsiteX65" fmla="*/ 4409 w 10000"/>
              <a:gd name="connsiteY65" fmla="*/ 5297 h 10000"/>
              <a:gd name="connsiteX66" fmla="*/ 4601 w 10000"/>
              <a:gd name="connsiteY66" fmla="*/ 5421 h 10000"/>
              <a:gd name="connsiteX67" fmla="*/ 4635 w 10000"/>
              <a:gd name="connsiteY67" fmla="*/ 5513 h 10000"/>
              <a:gd name="connsiteX68" fmla="*/ 4387 w 10000"/>
              <a:gd name="connsiteY68" fmla="*/ 5761 h 10000"/>
              <a:gd name="connsiteX69" fmla="*/ 4455 w 10000"/>
              <a:gd name="connsiteY69" fmla="*/ 5891 h 10000"/>
              <a:gd name="connsiteX70" fmla="*/ 4731 w 10000"/>
              <a:gd name="connsiteY70" fmla="*/ 5615 h 10000"/>
              <a:gd name="connsiteX71" fmla="*/ 6538 w 10000"/>
              <a:gd name="connsiteY71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70 w 10000"/>
              <a:gd name="connsiteY64" fmla="*/ 5329 h 10000"/>
              <a:gd name="connsiteX65" fmla="*/ 4409 w 10000"/>
              <a:gd name="connsiteY65" fmla="*/ 5297 h 10000"/>
              <a:gd name="connsiteX66" fmla="*/ 4635 w 10000"/>
              <a:gd name="connsiteY66" fmla="*/ 5513 h 10000"/>
              <a:gd name="connsiteX67" fmla="*/ 4387 w 10000"/>
              <a:gd name="connsiteY67" fmla="*/ 5761 h 10000"/>
              <a:gd name="connsiteX68" fmla="*/ 4455 w 10000"/>
              <a:gd name="connsiteY68" fmla="*/ 5891 h 10000"/>
              <a:gd name="connsiteX69" fmla="*/ 4731 w 10000"/>
              <a:gd name="connsiteY69" fmla="*/ 5615 h 10000"/>
              <a:gd name="connsiteX70" fmla="*/ 6538 w 10000"/>
              <a:gd name="connsiteY70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70 w 10000"/>
              <a:gd name="connsiteY64" fmla="*/ 5329 h 10000"/>
              <a:gd name="connsiteX65" fmla="*/ 4409 w 10000"/>
              <a:gd name="connsiteY65" fmla="*/ 5297 h 10000"/>
              <a:gd name="connsiteX66" fmla="*/ 4387 w 10000"/>
              <a:gd name="connsiteY66" fmla="*/ 5761 h 10000"/>
              <a:gd name="connsiteX67" fmla="*/ 4455 w 10000"/>
              <a:gd name="connsiteY67" fmla="*/ 5891 h 10000"/>
              <a:gd name="connsiteX68" fmla="*/ 4731 w 10000"/>
              <a:gd name="connsiteY68" fmla="*/ 5615 h 10000"/>
              <a:gd name="connsiteX69" fmla="*/ 6538 w 10000"/>
              <a:gd name="connsiteY69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70 w 10000"/>
              <a:gd name="connsiteY64" fmla="*/ 5329 h 10000"/>
              <a:gd name="connsiteX65" fmla="*/ 4387 w 10000"/>
              <a:gd name="connsiteY65" fmla="*/ 5761 h 10000"/>
              <a:gd name="connsiteX66" fmla="*/ 4455 w 10000"/>
              <a:gd name="connsiteY66" fmla="*/ 5891 h 10000"/>
              <a:gd name="connsiteX67" fmla="*/ 4731 w 10000"/>
              <a:gd name="connsiteY67" fmla="*/ 5615 h 10000"/>
              <a:gd name="connsiteX68" fmla="*/ 6538 w 10000"/>
              <a:gd name="connsiteY68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3732 w 10000"/>
              <a:gd name="connsiteY63" fmla="*/ 5415 h 10000"/>
              <a:gd name="connsiteX64" fmla="*/ 4387 w 10000"/>
              <a:gd name="connsiteY64" fmla="*/ 5761 h 10000"/>
              <a:gd name="connsiteX65" fmla="*/ 4455 w 10000"/>
              <a:gd name="connsiteY65" fmla="*/ 5891 h 10000"/>
              <a:gd name="connsiteX66" fmla="*/ 4731 w 10000"/>
              <a:gd name="connsiteY66" fmla="*/ 5615 h 10000"/>
              <a:gd name="connsiteX67" fmla="*/ 6538 w 10000"/>
              <a:gd name="connsiteY67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3732 w 10000"/>
              <a:gd name="connsiteY62" fmla="*/ 5545 h 10000"/>
              <a:gd name="connsiteX63" fmla="*/ 4387 w 10000"/>
              <a:gd name="connsiteY63" fmla="*/ 5761 h 10000"/>
              <a:gd name="connsiteX64" fmla="*/ 4455 w 10000"/>
              <a:gd name="connsiteY64" fmla="*/ 5891 h 10000"/>
              <a:gd name="connsiteX65" fmla="*/ 4731 w 10000"/>
              <a:gd name="connsiteY65" fmla="*/ 5615 h 10000"/>
              <a:gd name="connsiteX66" fmla="*/ 6538 w 10000"/>
              <a:gd name="connsiteY66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3743 w 10000"/>
              <a:gd name="connsiteY61" fmla="*/ 5686 h 10000"/>
              <a:gd name="connsiteX62" fmla="*/ 4387 w 10000"/>
              <a:gd name="connsiteY62" fmla="*/ 5761 h 10000"/>
              <a:gd name="connsiteX63" fmla="*/ 4455 w 10000"/>
              <a:gd name="connsiteY63" fmla="*/ 5891 h 10000"/>
              <a:gd name="connsiteX64" fmla="*/ 4731 w 10000"/>
              <a:gd name="connsiteY64" fmla="*/ 5615 h 10000"/>
              <a:gd name="connsiteX65" fmla="*/ 6538 w 10000"/>
              <a:gd name="connsiteY65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13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4387 w 10000"/>
              <a:gd name="connsiteY61" fmla="*/ 5761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623 w 10000"/>
              <a:gd name="connsiteY56" fmla="*/ 6962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4387 w 10000"/>
              <a:gd name="connsiteY61" fmla="*/ 5761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4387 w 10000"/>
              <a:gd name="connsiteY61" fmla="*/ 5761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3738 w 10000"/>
              <a:gd name="connsiteY60" fmla="*/ 5858 h 10000"/>
              <a:gd name="connsiteX61" fmla="*/ 4297 w 10000"/>
              <a:gd name="connsiteY61" fmla="*/ 6139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681 w 10000"/>
              <a:gd name="connsiteY59" fmla="*/ 6102 h 10000"/>
              <a:gd name="connsiteX60" fmla="*/ 4061 w 10000"/>
              <a:gd name="connsiteY60" fmla="*/ 6511 h 10000"/>
              <a:gd name="connsiteX61" fmla="*/ 4297 w 10000"/>
              <a:gd name="connsiteY61" fmla="*/ 6139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291 w 10000"/>
              <a:gd name="connsiteY57" fmla="*/ 6735 h 10000"/>
              <a:gd name="connsiteX58" fmla="*/ 3556 w 10000"/>
              <a:gd name="connsiteY58" fmla="*/ 6334 h 10000"/>
              <a:gd name="connsiteX59" fmla="*/ 3842 w 10000"/>
              <a:gd name="connsiteY59" fmla="*/ 6720 h 10000"/>
              <a:gd name="connsiteX60" fmla="*/ 4061 w 10000"/>
              <a:gd name="connsiteY60" fmla="*/ 6511 h 10000"/>
              <a:gd name="connsiteX61" fmla="*/ 4297 w 10000"/>
              <a:gd name="connsiteY61" fmla="*/ 6139 h 10000"/>
              <a:gd name="connsiteX62" fmla="*/ 4455 w 10000"/>
              <a:gd name="connsiteY62" fmla="*/ 5891 h 10000"/>
              <a:gd name="connsiteX63" fmla="*/ 4731 w 10000"/>
              <a:gd name="connsiteY63" fmla="*/ 5615 h 10000"/>
              <a:gd name="connsiteX64" fmla="*/ 6538 w 10000"/>
              <a:gd name="connsiteY64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291 w 10000"/>
              <a:gd name="connsiteY57" fmla="*/ 6735 h 10000"/>
              <a:gd name="connsiteX58" fmla="*/ 3842 w 10000"/>
              <a:gd name="connsiteY58" fmla="*/ 6720 h 10000"/>
              <a:gd name="connsiteX59" fmla="*/ 4061 w 10000"/>
              <a:gd name="connsiteY59" fmla="*/ 6511 h 10000"/>
              <a:gd name="connsiteX60" fmla="*/ 4297 w 10000"/>
              <a:gd name="connsiteY60" fmla="*/ 6139 h 10000"/>
              <a:gd name="connsiteX61" fmla="*/ 4455 w 10000"/>
              <a:gd name="connsiteY61" fmla="*/ 5891 h 10000"/>
              <a:gd name="connsiteX62" fmla="*/ 4731 w 10000"/>
              <a:gd name="connsiteY62" fmla="*/ 5615 h 10000"/>
              <a:gd name="connsiteX63" fmla="*/ 6538 w 10000"/>
              <a:gd name="connsiteY63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569 w 10000"/>
              <a:gd name="connsiteY56" fmla="*/ 6945 h 10000"/>
              <a:gd name="connsiteX57" fmla="*/ 3842 w 10000"/>
              <a:gd name="connsiteY57" fmla="*/ 6720 h 10000"/>
              <a:gd name="connsiteX58" fmla="*/ 4061 w 10000"/>
              <a:gd name="connsiteY58" fmla="*/ 6511 h 10000"/>
              <a:gd name="connsiteX59" fmla="*/ 4297 w 10000"/>
              <a:gd name="connsiteY59" fmla="*/ 6139 h 10000"/>
              <a:gd name="connsiteX60" fmla="*/ 4455 w 10000"/>
              <a:gd name="connsiteY60" fmla="*/ 5891 h 10000"/>
              <a:gd name="connsiteX61" fmla="*/ 4731 w 10000"/>
              <a:gd name="connsiteY61" fmla="*/ 5615 h 10000"/>
              <a:gd name="connsiteX62" fmla="*/ 6538 w 10000"/>
              <a:gd name="connsiteY62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099 w 10000"/>
              <a:gd name="connsiteY55" fmla="*/ 7340 h 10000"/>
              <a:gd name="connsiteX56" fmla="*/ 3659 w 10000"/>
              <a:gd name="connsiteY56" fmla="*/ 6945 h 10000"/>
              <a:gd name="connsiteX57" fmla="*/ 3842 w 10000"/>
              <a:gd name="connsiteY57" fmla="*/ 6720 h 10000"/>
              <a:gd name="connsiteX58" fmla="*/ 4061 w 10000"/>
              <a:gd name="connsiteY58" fmla="*/ 6511 h 10000"/>
              <a:gd name="connsiteX59" fmla="*/ 4297 w 10000"/>
              <a:gd name="connsiteY59" fmla="*/ 6139 h 10000"/>
              <a:gd name="connsiteX60" fmla="*/ 4455 w 10000"/>
              <a:gd name="connsiteY60" fmla="*/ 5891 h 10000"/>
              <a:gd name="connsiteX61" fmla="*/ 4731 w 10000"/>
              <a:gd name="connsiteY61" fmla="*/ 5615 h 10000"/>
              <a:gd name="connsiteX62" fmla="*/ 6538 w 10000"/>
              <a:gd name="connsiteY62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207 w 10000"/>
              <a:gd name="connsiteY55" fmla="*/ 7340 h 10000"/>
              <a:gd name="connsiteX56" fmla="*/ 3659 w 10000"/>
              <a:gd name="connsiteY56" fmla="*/ 6945 h 10000"/>
              <a:gd name="connsiteX57" fmla="*/ 3842 w 10000"/>
              <a:gd name="connsiteY57" fmla="*/ 6720 h 10000"/>
              <a:gd name="connsiteX58" fmla="*/ 4061 w 10000"/>
              <a:gd name="connsiteY58" fmla="*/ 6511 h 10000"/>
              <a:gd name="connsiteX59" fmla="*/ 4297 w 10000"/>
              <a:gd name="connsiteY59" fmla="*/ 6139 h 10000"/>
              <a:gd name="connsiteX60" fmla="*/ 4455 w 10000"/>
              <a:gd name="connsiteY60" fmla="*/ 5891 h 10000"/>
              <a:gd name="connsiteX61" fmla="*/ 4731 w 10000"/>
              <a:gd name="connsiteY61" fmla="*/ 5615 h 10000"/>
              <a:gd name="connsiteX62" fmla="*/ 6538 w 10000"/>
              <a:gd name="connsiteY62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3842 w 10000"/>
              <a:gd name="connsiteY56" fmla="*/ 6720 h 10000"/>
              <a:gd name="connsiteX57" fmla="*/ 4061 w 10000"/>
              <a:gd name="connsiteY57" fmla="*/ 6511 h 10000"/>
              <a:gd name="connsiteX58" fmla="*/ 4297 w 10000"/>
              <a:gd name="connsiteY58" fmla="*/ 6139 h 10000"/>
              <a:gd name="connsiteX59" fmla="*/ 4455 w 10000"/>
              <a:gd name="connsiteY59" fmla="*/ 5891 h 10000"/>
              <a:gd name="connsiteX60" fmla="*/ 4731 w 10000"/>
              <a:gd name="connsiteY60" fmla="*/ 5615 h 10000"/>
              <a:gd name="connsiteX61" fmla="*/ 6538 w 10000"/>
              <a:gd name="connsiteY61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3842 w 10000"/>
              <a:gd name="connsiteY56" fmla="*/ 6720 h 10000"/>
              <a:gd name="connsiteX57" fmla="*/ 4061 w 10000"/>
              <a:gd name="connsiteY57" fmla="*/ 6511 h 10000"/>
              <a:gd name="connsiteX58" fmla="*/ 4297 w 10000"/>
              <a:gd name="connsiteY58" fmla="*/ 6139 h 10000"/>
              <a:gd name="connsiteX59" fmla="*/ 4731 w 10000"/>
              <a:gd name="connsiteY59" fmla="*/ 5615 h 10000"/>
              <a:gd name="connsiteX60" fmla="*/ 6538 w 10000"/>
              <a:gd name="connsiteY60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3842 w 10000"/>
              <a:gd name="connsiteY56" fmla="*/ 6720 h 10000"/>
              <a:gd name="connsiteX57" fmla="*/ 4061 w 10000"/>
              <a:gd name="connsiteY57" fmla="*/ 6511 h 10000"/>
              <a:gd name="connsiteX58" fmla="*/ 4731 w 10000"/>
              <a:gd name="connsiteY58" fmla="*/ 5615 h 10000"/>
              <a:gd name="connsiteX59" fmla="*/ 6538 w 10000"/>
              <a:gd name="connsiteY59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538 w 10000"/>
              <a:gd name="connsiteY58" fmla="*/ 3826 h 10000"/>
              <a:gd name="connsiteX0" fmla="*/ 6312 w 10000"/>
              <a:gd name="connsiteY0" fmla="*/ 3940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556 w 10000"/>
              <a:gd name="connsiteY58" fmla="*/ 3929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556 w 10000"/>
              <a:gd name="connsiteY58" fmla="*/ 3929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59" fmla="*/ 6291 w 10000"/>
              <a:gd name="connsiteY59" fmla="*/ 3817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59" fmla="*/ 6596 w 10000"/>
              <a:gd name="connsiteY59" fmla="*/ 4075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59" fmla="*/ 6524 w 10000"/>
              <a:gd name="connsiteY59" fmla="*/ 4006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87 w 10000"/>
              <a:gd name="connsiteY58" fmla="*/ 3809 h 10000"/>
              <a:gd name="connsiteX59" fmla="*/ 6524 w 10000"/>
              <a:gd name="connsiteY59" fmla="*/ 4006 h 10000"/>
              <a:gd name="connsiteX60" fmla="*/ 6545 w 10000"/>
              <a:gd name="connsiteY60" fmla="*/ 3974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33 w 10000"/>
              <a:gd name="connsiteY58" fmla="*/ 3809 h 10000"/>
              <a:gd name="connsiteX59" fmla="*/ 6524 w 10000"/>
              <a:gd name="connsiteY59" fmla="*/ 4006 h 10000"/>
              <a:gd name="connsiteX60" fmla="*/ 6545 w 10000"/>
              <a:gd name="connsiteY60" fmla="*/ 3974 h 10000"/>
              <a:gd name="connsiteX0" fmla="*/ 6545 w 10000"/>
              <a:gd name="connsiteY0" fmla="*/ 3974 h 10000"/>
              <a:gd name="connsiteX1" fmla="*/ 6757 w 10000"/>
              <a:gd name="connsiteY1" fmla="*/ 3572 h 10000"/>
              <a:gd name="connsiteX2" fmla="*/ 6933 w 10000"/>
              <a:gd name="connsiteY2" fmla="*/ 2480 h 10000"/>
              <a:gd name="connsiteX3" fmla="*/ 7396 w 10000"/>
              <a:gd name="connsiteY3" fmla="*/ 1707 h 10000"/>
              <a:gd name="connsiteX4" fmla="*/ 7452 w 10000"/>
              <a:gd name="connsiteY4" fmla="*/ 1107 h 10000"/>
              <a:gd name="connsiteX5" fmla="*/ 7520 w 10000"/>
              <a:gd name="connsiteY5" fmla="*/ 9 h 10000"/>
              <a:gd name="connsiteX6" fmla="*/ 9112 w 10000"/>
              <a:gd name="connsiteY6" fmla="*/ 1777 h 10000"/>
              <a:gd name="connsiteX7" fmla="*/ 9948 w 10000"/>
              <a:gd name="connsiteY7" fmla="*/ 3026 h 10000"/>
              <a:gd name="connsiteX8" fmla="*/ 9935 w 10000"/>
              <a:gd name="connsiteY8" fmla="*/ 3285 h 10000"/>
              <a:gd name="connsiteX9" fmla="*/ 9738 w 10000"/>
              <a:gd name="connsiteY9" fmla="*/ 4334 h 10000"/>
              <a:gd name="connsiteX10" fmla="*/ 8519 w 10000"/>
              <a:gd name="connsiteY10" fmla="*/ 4837 h 10000"/>
              <a:gd name="connsiteX11" fmla="*/ 8259 w 10000"/>
              <a:gd name="connsiteY11" fmla="*/ 5059 h 10000"/>
              <a:gd name="connsiteX12" fmla="*/ 8056 w 10000"/>
              <a:gd name="connsiteY12" fmla="*/ 5259 h 10000"/>
              <a:gd name="connsiteX13" fmla="*/ 7915 w 10000"/>
              <a:gd name="connsiteY13" fmla="*/ 5367 h 10000"/>
              <a:gd name="connsiteX14" fmla="*/ 7587 w 10000"/>
              <a:gd name="connsiteY14" fmla="*/ 5913 h 10000"/>
              <a:gd name="connsiteX15" fmla="*/ 7457 w 10000"/>
              <a:gd name="connsiteY15" fmla="*/ 6150 h 10000"/>
              <a:gd name="connsiteX16" fmla="*/ 7339 w 10000"/>
              <a:gd name="connsiteY16" fmla="*/ 6351 h 10000"/>
              <a:gd name="connsiteX17" fmla="*/ 7215 w 10000"/>
              <a:gd name="connsiteY17" fmla="*/ 6492 h 10000"/>
              <a:gd name="connsiteX18" fmla="*/ 7090 w 10000"/>
              <a:gd name="connsiteY18" fmla="*/ 6637 h 10000"/>
              <a:gd name="connsiteX19" fmla="*/ 7000 w 10000"/>
              <a:gd name="connsiteY19" fmla="*/ 6740 h 10000"/>
              <a:gd name="connsiteX20" fmla="*/ 6922 w 10000"/>
              <a:gd name="connsiteY20" fmla="*/ 6789 h 10000"/>
              <a:gd name="connsiteX21" fmla="*/ 6786 w 10000"/>
              <a:gd name="connsiteY21" fmla="*/ 6913 h 10000"/>
              <a:gd name="connsiteX22" fmla="*/ 5002 w 10000"/>
              <a:gd name="connsiteY22" fmla="*/ 8022 h 10000"/>
              <a:gd name="connsiteX23" fmla="*/ 4516 w 10000"/>
              <a:gd name="connsiteY23" fmla="*/ 8330 h 10000"/>
              <a:gd name="connsiteX24" fmla="*/ 4296 w 10000"/>
              <a:gd name="connsiteY24" fmla="*/ 8410 h 10000"/>
              <a:gd name="connsiteX25" fmla="*/ 3986 w 10000"/>
              <a:gd name="connsiteY25" fmla="*/ 8551 h 10000"/>
              <a:gd name="connsiteX26" fmla="*/ 3743 w 10000"/>
              <a:gd name="connsiteY26" fmla="*/ 8654 h 10000"/>
              <a:gd name="connsiteX27" fmla="*/ 3495 w 10000"/>
              <a:gd name="connsiteY27" fmla="*/ 8757 h 10000"/>
              <a:gd name="connsiteX28" fmla="*/ 3286 w 10000"/>
              <a:gd name="connsiteY28" fmla="*/ 8859 h 10000"/>
              <a:gd name="connsiteX29" fmla="*/ 2980 w 10000"/>
              <a:gd name="connsiteY29" fmla="*/ 9005 h 10000"/>
              <a:gd name="connsiteX30" fmla="*/ 2795 w 10000"/>
              <a:gd name="connsiteY30" fmla="*/ 9113 h 10000"/>
              <a:gd name="connsiteX31" fmla="*/ 2585 w 10000"/>
              <a:gd name="connsiteY31" fmla="*/ 9205 h 10000"/>
              <a:gd name="connsiteX32" fmla="*/ 2359 w 10000"/>
              <a:gd name="connsiteY32" fmla="*/ 9335 h 10000"/>
              <a:gd name="connsiteX33" fmla="*/ 2077 w 10000"/>
              <a:gd name="connsiteY33" fmla="*/ 9454 h 10000"/>
              <a:gd name="connsiteX34" fmla="*/ 1880 w 10000"/>
              <a:gd name="connsiteY34" fmla="*/ 9546 h 10000"/>
              <a:gd name="connsiteX35" fmla="*/ 1711 w 10000"/>
              <a:gd name="connsiteY35" fmla="*/ 9600 h 10000"/>
              <a:gd name="connsiteX36" fmla="*/ 1507 w 10000"/>
              <a:gd name="connsiteY36" fmla="*/ 9654 h 10000"/>
              <a:gd name="connsiteX37" fmla="*/ 1247 w 10000"/>
              <a:gd name="connsiteY37" fmla="*/ 9719 h 10000"/>
              <a:gd name="connsiteX38" fmla="*/ 914 w 10000"/>
              <a:gd name="connsiteY38" fmla="*/ 9800 h 10000"/>
              <a:gd name="connsiteX39" fmla="*/ 536 w 10000"/>
              <a:gd name="connsiteY39" fmla="*/ 9897 h 10000"/>
              <a:gd name="connsiteX40" fmla="*/ 260 w 10000"/>
              <a:gd name="connsiteY40" fmla="*/ 9957 h 10000"/>
              <a:gd name="connsiteX41" fmla="*/ 0 w 10000"/>
              <a:gd name="connsiteY41" fmla="*/ 10000 h 10000"/>
              <a:gd name="connsiteX42" fmla="*/ 169 w 10000"/>
              <a:gd name="connsiteY42" fmla="*/ 9719 h 10000"/>
              <a:gd name="connsiteX43" fmla="*/ 949 w 10000"/>
              <a:gd name="connsiteY43" fmla="*/ 8265 h 10000"/>
              <a:gd name="connsiteX44" fmla="*/ 971 w 10000"/>
              <a:gd name="connsiteY44" fmla="*/ 8275 h 10000"/>
              <a:gd name="connsiteX45" fmla="*/ 1744 w 10000"/>
              <a:gd name="connsiteY45" fmla="*/ 8102 h 10000"/>
              <a:gd name="connsiteX46" fmla="*/ 1981 w 10000"/>
              <a:gd name="connsiteY46" fmla="*/ 8054 h 10000"/>
              <a:gd name="connsiteX47" fmla="*/ 2151 w 10000"/>
              <a:gd name="connsiteY47" fmla="*/ 7994 h 10000"/>
              <a:gd name="connsiteX48" fmla="*/ 2281 w 10000"/>
              <a:gd name="connsiteY48" fmla="*/ 7935 h 10000"/>
              <a:gd name="connsiteX49" fmla="*/ 2376 w 10000"/>
              <a:gd name="connsiteY49" fmla="*/ 7880 h 10000"/>
              <a:gd name="connsiteX50" fmla="*/ 2478 w 10000"/>
              <a:gd name="connsiteY50" fmla="*/ 7811 h 10000"/>
              <a:gd name="connsiteX51" fmla="*/ 2613 w 10000"/>
              <a:gd name="connsiteY51" fmla="*/ 7724 h 10000"/>
              <a:gd name="connsiteX52" fmla="*/ 2743 w 10000"/>
              <a:gd name="connsiteY52" fmla="*/ 7632 h 10000"/>
              <a:gd name="connsiteX53" fmla="*/ 2851 w 10000"/>
              <a:gd name="connsiteY53" fmla="*/ 7546 h 10000"/>
              <a:gd name="connsiteX54" fmla="*/ 2936 w 10000"/>
              <a:gd name="connsiteY54" fmla="*/ 7486 h 10000"/>
              <a:gd name="connsiteX55" fmla="*/ 3659 w 10000"/>
              <a:gd name="connsiteY55" fmla="*/ 6945 h 10000"/>
              <a:gd name="connsiteX56" fmla="*/ 4061 w 10000"/>
              <a:gd name="connsiteY56" fmla="*/ 6511 h 10000"/>
              <a:gd name="connsiteX57" fmla="*/ 4731 w 10000"/>
              <a:gd name="connsiteY57" fmla="*/ 5615 h 10000"/>
              <a:gd name="connsiteX58" fmla="*/ 6233 w 10000"/>
              <a:gd name="connsiteY58" fmla="*/ 3809 h 10000"/>
              <a:gd name="connsiteX59" fmla="*/ 6524 w 10000"/>
              <a:gd name="connsiteY59" fmla="*/ 4006 h 10000"/>
              <a:gd name="connsiteX60" fmla="*/ 6545 w 10000"/>
              <a:gd name="connsiteY60" fmla="*/ 39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000" h="10000">
                <a:moveTo>
                  <a:pt x="6545" y="3974"/>
                </a:moveTo>
                <a:cubicBezTo>
                  <a:pt x="6641" y="3898"/>
                  <a:pt x="6692" y="3821"/>
                  <a:pt x="6757" y="3572"/>
                </a:cubicBezTo>
                <a:cubicBezTo>
                  <a:pt x="6822" y="3323"/>
                  <a:pt x="6825" y="2788"/>
                  <a:pt x="6933" y="2480"/>
                </a:cubicBezTo>
                <a:cubicBezTo>
                  <a:pt x="7046" y="2166"/>
                  <a:pt x="7311" y="1934"/>
                  <a:pt x="7396" y="1707"/>
                </a:cubicBezTo>
                <a:cubicBezTo>
                  <a:pt x="7480" y="1479"/>
                  <a:pt x="7435" y="1394"/>
                  <a:pt x="7452" y="1107"/>
                </a:cubicBezTo>
                <a:cubicBezTo>
                  <a:pt x="7474" y="825"/>
                  <a:pt x="7243" y="-99"/>
                  <a:pt x="7520" y="9"/>
                </a:cubicBezTo>
                <a:cubicBezTo>
                  <a:pt x="7802" y="122"/>
                  <a:pt x="8920" y="1323"/>
                  <a:pt x="9112" y="1777"/>
                </a:cubicBezTo>
                <a:cubicBezTo>
                  <a:pt x="9309" y="2226"/>
                  <a:pt x="9811" y="2777"/>
                  <a:pt x="9948" y="3026"/>
                </a:cubicBezTo>
                <a:cubicBezTo>
                  <a:pt x="10083" y="3280"/>
                  <a:pt x="9913" y="3090"/>
                  <a:pt x="9935" y="3285"/>
                </a:cubicBezTo>
                <a:cubicBezTo>
                  <a:pt x="9959" y="3296"/>
                  <a:pt x="9970" y="4075"/>
                  <a:pt x="9738" y="4334"/>
                </a:cubicBezTo>
                <a:cubicBezTo>
                  <a:pt x="9501" y="4599"/>
                  <a:pt x="8175" y="4918"/>
                  <a:pt x="8519" y="4837"/>
                </a:cubicBezTo>
                <a:lnTo>
                  <a:pt x="8259" y="5059"/>
                </a:lnTo>
                <a:cubicBezTo>
                  <a:pt x="8191" y="5123"/>
                  <a:pt x="8124" y="5189"/>
                  <a:pt x="8056" y="5259"/>
                </a:cubicBezTo>
                <a:cubicBezTo>
                  <a:pt x="8011" y="5291"/>
                  <a:pt x="7965" y="5334"/>
                  <a:pt x="7915" y="5367"/>
                </a:cubicBezTo>
                <a:lnTo>
                  <a:pt x="7587" y="5913"/>
                </a:lnTo>
                <a:cubicBezTo>
                  <a:pt x="7544" y="5992"/>
                  <a:pt x="7500" y="6071"/>
                  <a:pt x="7457" y="6150"/>
                </a:cubicBezTo>
                <a:cubicBezTo>
                  <a:pt x="7418" y="6217"/>
                  <a:pt x="7378" y="6284"/>
                  <a:pt x="7339" y="6351"/>
                </a:cubicBezTo>
                <a:cubicBezTo>
                  <a:pt x="7294" y="6400"/>
                  <a:pt x="7260" y="6443"/>
                  <a:pt x="7215" y="6492"/>
                </a:cubicBezTo>
                <a:cubicBezTo>
                  <a:pt x="7170" y="6540"/>
                  <a:pt x="7136" y="6589"/>
                  <a:pt x="7090" y="6637"/>
                </a:cubicBezTo>
                <a:cubicBezTo>
                  <a:pt x="7057" y="6669"/>
                  <a:pt x="7029" y="6702"/>
                  <a:pt x="7000" y="6740"/>
                </a:cubicBezTo>
                <a:cubicBezTo>
                  <a:pt x="6972" y="6756"/>
                  <a:pt x="6949" y="6772"/>
                  <a:pt x="6922" y="6789"/>
                </a:cubicBezTo>
                <a:lnTo>
                  <a:pt x="6786" y="6913"/>
                </a:lnTo>
                <a:lnTo>
                  <a:pt x="5002" y="8022"/>
                </a:lnTo>
                <a:lnTo>
                  <a:pt x="4516" y="8330"/>
                </a:lnTo>
                <a:cubicBezTo>
                  <a:pt x="4442" y="8362"/>
                  <a:pt x="4375" y="8383"/>
                  <a:pt x="4296" y="8410"/>
                </a:cubicBezTo>
                <a:lnTo>
                  <a:pt x="3986" y="8551"/>
                </a:lnTo>
                <a:lnTo>
                  <a:pt x="3743" y="8654"/>
                </a:lnTo>
                <a:cubicBezTo>
                  <a:pt x="3658" y="8691"/>
                  <a:pt x="3579" y="8718"/>
                  <a:pt x="3495" y="8757"/>
                </a:cubicBezTo>
                <a:lnTo>
                  <a:pt x="3286" y="8859"/>
                </a:lnTo>
                <a:cubicBezTo>
                  <a:pt x="3184" y="8902"/>
                  <a:pt x="3082" y="8957"/>
                  <a:pt x="2980" y="9005"/>
                </a:cubicBezTo>
                <a:cubicBezTo>
                  <a:pt x="2919" y="9043"/>
                  <a:pt x="2856" y="9076"/>
                  <a:pt x="2795" y="9113"/>
                </a:cubicBezTo>
                <a:lnTo>
                  <a:pt x="2585" y="9205"/>
                </a:lnTo>
                <a:cubicBezTo>
                  <a:pt x="2507" y="9249"/>
                  <a:pt x="2433" y="9292"/>
                  <a:pt x="2359" y="9335"/>
                </a:cubicBezTo>
                <a:lnTo>
                  <a:pt x="2077" y="9454"/>
                </a:lnTo>
                <a:cubicBezTo>
                  <a:pt x="2009" y="9486"/>
                  <a:pt x="1942" y="9513"/>
                  <a:pt x="1880" y="9546"/>
                </a:cubicBezTo>
                <a:lnTo>
                  <a:pt x="1711" y="9600"/>
                </a:lnTo>
                <a:cubicBezTo>
                  <a:pt x="1642" y="9616"/>
                  <a:pt x="1575" y="9637"/>
                  <a:pt x="1507" y="9654"/>
                </a:cubicBezTo>
                <a:lnTo>
                  <a:pt x="1247" y="9719"/>
                </a:lnTo>
                <a:cubicBezTo>
                  <a:pt x="1140" y="9746"/>
                  <a:pt x="1027" y="9768"/>
                  <a:pt x="914" y="9800"/>
                </a:cubicBezTo>
                <a:lnTo>
                  <a:pt x="536" y="9897"/>
                </a:lnTo>
                <a:cubicBezTo>
                  <a:pt x="441" y="9913"/>
                  <a:pt x="356" y="9935"/>
                  <a:pt x="260" y="9957"/>
                </a:cubicBezTo>
                <a:cubicBezTo>
                  <a:pt x="175" y="9973"/>
                  <a:pt x="85" y="9984"/>
                  <a:pt x="0" y="10000"/>
                </a:cubicBezTo>
                <a:cubicBezTo>
                  <a:pt x="56" y="9906"/>
                  <a:pt x="113" y="9813"/>
                  <a:pt x="169" y="9719"/>
                </a:cubicBezTo>
                <a:lnTo>
                  <a:pt x="949" y="8265"/>
                </a:lnTo>
                <a:cubicBezTo>
                  <a:pt x="956" y="8268"/>
                  <a:pt x="964" y="8272"/>
                  <a:pt x="971" y="8275"/>
                </a:cubicBezTo>
                <a:cubicBezTo>
                  <a:pt x="1231" y="8222"/>
                  <a:pt x="1485" y="8162"/>
                  <a:pt x="1744" y="8102"/>
                </a:cubicBezTo>
                <a:cubicBezTo>
                  <a:pt x="1829" y="8086"/>
                  <a:pt x="1903" y="8070"/>
                  <a:pt x="1981" y="8054"/>
                </a:cubicBezTo>
                <a:cubicBezTo>
                  <a:pt x="2038" y="8038"/>
                  <a:pt x="2094" y="8011"/>
                  <a:pt x="2151" y="7994"/>
                </a:cubicBezTo>
                <a:cubicBezTo>
                  <a:pt x="2194" y="7974"/>
                  <a:pt x="2238" y="7955"/>
                  <a:pt x="2281" y="7935"/>
                </a:cubicBezTo>
                <a:cubicBezTo>
                  <a:pt x="2309" y="7919"/>
                  <a:pt x="2343" y="7897"/>
                  <a:pt x="2376" y="7880"/>
                </a:cubicBezTo>
                <a:cubicBezTo>
                  <a:pt x="2411" y="7859"/>
                  <a:pt x="2444" y="7832"/>
                  <a:pt x="2478" y="7811"/>
                </a:cubicBezTo>
                <a:cubicBezTo>
                  <a:pt x="2524" y="7778"/>
                  <a:pt x="2574" y="7756"/>
                  <a:pt x="2613" y="7724"/>
                </a:cubicBezTo>
                <a:cubicBezTo>
                  <a:pt x="2659" y="7691"/>
                  <a:pt x="2704" y="7664"/>
                  <a:pt x="2743" y="7632"/>
                </a:cubicBezTo>
                <a:cubicBezTo>
                  <a:pt x="2778" y="7605"/>
                  <a:pt x="2817" y="7572"/>
                  <a:pt x="2851" y="7546"/>
                </a:cubicBezTo>
                <a:cubicBezTo>
                  <a:pt x="2880" y="7530"/>
                  <a:pt x="2908" y="7503"/>
                  <a:pt x="2936" y="7486"/>
                </a:cubicBezTo>
                <a:cubicBezTo>
                  <a:pt x="3071" y="7386"/>
                  <a:pt x="3508" y="7073"/>
                  <a:pt x="3659" y="6945"/>
                </a:cubicBezTo>
                <a:lnTo>
                  <a:pt x="4061" y="6511"/>
                </a:lnTo>
                <a:cubicBezTo>
                  <a:pt x="4209" y="6327"/>
                  <a:pt x="4318" y="6063"/>
                  <a:pt x="4731" y="5615"/>
                </a:cubicBezTo>
                <a:cubicBezTo>
                  <a:pt x="4765" y="5632"/>
                  <a:pt x="5650" y="4516"/>
                  <a:pt x="6233" y="3809"/>
                </a:cubicBezTo>
                <a:cubicBezTo>
                  <a:pt x="6260" y="3749"/>
                  <a:pt x="6523" y="4004"/>
                  <a:pt x="6524" y="4006"/>
                </a:cubicBezTo>
                <a:cubicBezTo>
                  <a:pt x="6531" y="3995"/>
                  <a:pt x="6538" y="3985"/>
                  <a:pt x="6545" y="3974"/>
                </a:cubicBezTo>
                <a:close/>
              </a:path>
            </a:pathLst>
          </a:cu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9226" name="Freeform 13"/>
          <p:cNvSpPr>
            <a:spLocks/>
          </p:cNvSpPr>
          <p:nvPr/>
        </p:nvSpPr>
        <p:spPr bwMode="auto">
          <a:xfrm>
            <a:off x="3726534" y="4450505"/>
            <a:ext cx="600075" cy="880046"/>
          </a:xfrm>
          <a:custGeom>
            <a:avLst/>
            <a:gdLst>
              <a:gd name="T0" fmla="*/ 0 w 800"/>
              <a:gd name="T1" fmla="*/ 0 h 1184"/>
              <a:gd name="T2" fmla="*/ 0 w 800"/>
              <a:gd name="T3" fmla="*/ 0 h 1184"/>
              <a:gd name="T4" fmla="*/ 0 w 800"/>
              <a:gd name="T5" fmla="*/ 2147483647 h 1184"/>
              <a:gd name="T6" fmla="*/ 0 w 800"/>
              <a:gd name="T7" fmla="*/ 2147483647 h 1184"/>
              <a:gd name="T8" fmla="*/ 0 w 800"/>
              <a:gd name="T9" fmla="*/ 2147483647 h 1184"/>
              <a:gd name="T10" fmla="*/ 0 w 800"/>
              <a:gd name="T11" fmla="*/ 2147483647 h 1184"/>
              <a:gd name="T12" fmla="*/ 2147483647 w 800"/>
              <a:gd name="T13" fmla="*/ 2147483647 h 1184"/>
              <a:gd name="T14" fmla="*/ 2147483647 w 800"/>
              <a:gd name="T15" fmla="*/ 2147483647 h 1184"/>
              <a:gd name="T16" fmla="*/ 2147483647 w 800"/>
              <a:gd name="T17" fmla="*/ 2147483647 h 1184"/>
              <a:gd name="T18" fmla="*/ 2147483647 w 800"/>
              <a:gd name="T19" fmla="*/ 2147483647 h 1184"/>
              <a:gd name="T20" fmla="*/ 2147483647 w 800"/>
              <a:gd name="T21" fmla="*/ 2147483647 h 1184"/>
              <a:gd name="T22" fmla="*/ 2147483647 w 800"/>
              <a:gd name="T23" fmla="*/ 2147483647 h 1184"/>
              <a:gd name="T24" fmla="*/ 2147483647 w 800"/>
              <a:gd name="T25" fmla="*/ 2147483647 h 1184"/>
              <a:gd name="T26" fmla="*/ 2147483647 w 800"/>
              <a:gd name="T27" fmla="*/ 2147483647 h 1184"/>
              <a:gd name="T28" fmla="*/ 2147483647 w 800"/>
              <a:gd name="T29" fmla="*/ 2147483647 h 1184"/>
              <a:gd name="T30" fmla="*/ 2147483647 w 800"/>
              <a:gd name="T31" fmla="*/ 2147483647 h 1184"/>
              <a:gd name="T32" fmla="*/ 2147483647 w 800"/>
              <a:gd name="T33" fmla="*/ 2147483647 h 1184"/>
              <a:gd name="T34" fmla="*/ 2147483647 w 800"/>
              <a:gd name="T35" fmla="*/ 2147483647 h 1184"/>
              <a:gd name="T36" fmla="*/ 2147483647 w 800"/>
              <a:gd name="T37" fmla="*/ 2147483647 h 1184"/>
              <a:gd name="T38" fmla="*/ 2147483647 w 800"/>
              <a:gd name="T39" fmla="*/ 0 h 1184"/>
              <a:gd name="T40" fmla="*/ 2147483647 w 800"/>
              <a:gd name="T41" fmla="*/ 0 h 1184"/>
              <a:gd name="T42" fmla="*/ 2147483647 w 800"/>
              <a:gd name="T43" fmla="*/ 0 h 1184"/>
              <a:gd name="T44" fmla="*/ 2147483647 w 800"/>
              <a:gd name="T45" fmla="*/ 0 h 1184"/>
              <a:gd name="T46" fmla="*/ 2147483647 w 800"/>
              <a:gd name="T47" fmla="*/ 0 h 1184"/>
              <a:gd name="T48" fmla="*/ 2147483647 w 800"/>
              <a:gd name="T49" fmla="*/ 0 h 1184"/>
              <a:gd name="T50" fmla="*/ 0 w 800"/>
              <a:gd name="T51" fmla="*/ 0 h 1184"/>
              <a:gd name="T52" fmla="*/ 0 w 800"/>
              <a:gd name="T53" fmla="*/ 0 h 11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0"/>
              <a:gd name="T82" fmla="*/ 0 h 1184"/>
              <a:gd name="T83" fmla="*/ 800 w 800"/>
              <a:gd name="T84" fmla="*/ 1184 h 1184"/>
              <a:gd name="connsiteX0" fmla="*/ 3113 w 10000"/>
              <a:gd name="connsiteY0" fmla="*/ 1159 h 9917"/>
              <a:gd name="connsiteX1" fmla="*/ 3075 w 10000"/>
              <a:gd name="connsiteY1" fmla="*/ 1775 h 9917"/>
              <a:gd name="connsiteX2" fmla="*/ 3338 w 10000"/>
              <a:gd name="connsiteY2" fmla="*/ 3160 h 9917"/>
              <a:gd name="connsiteX3" fmla="*/ 0 w 10000"/>
              <a:gd name="connsiteY3" fmla="*/ 4892 h 9917"/>
              <a:gd name="connsiteX4" fmla="*/ 2788 w 10000"/>
              <a:gd name="connsiteY4" fmla="*/ 7848 h 9917"/>
              <a:gd name="connsiteX5" fmla="*/ 3325 w 10000"/>
              <a:gd name="connsiteY5" fmla="*/ 7721 h 9917"/>
              <a:gd name="connsiteX6" fmla="*/ 3850 w 10000"/>
              <a:gd name="connsiteY6" fmla="*/ 7628 h 9917"/>
              <a:gd name="connsiteX7" fmla="*/ 3975 w 10000"/>
              <a:gd name="connsiteY7" fmla="*/ 7983 h 9917"/>
              <a:gd name="connsiteX8" fmla="*/ 4238 w 10000"/>
              <a:gd name="connsiteY8" fmla="*/ 9115 h 9917"/>
              <a:gd name="connsiteX9" fmla="*/ 4738 w 10000"/>
              <a:gd name="connsiteY9" fmla="*/ 9917 h 9917"/>
              <a:gd name="connsiteX10" fmla="*/ 10000 w 10000"/>
              <a:gd name="connsiteY10" fmla="*/ 9258 h 9917"/>
              <a:gd name="connsiteX11" fmla="*/ 9200 w 10000"/>
              <a:gd name="connsiteY11" fmla="*/ 6040 h 9917"/>
              <a:gd name="connsiteX12" fmla="*/ 9188 w 10000"/>
              <a:gd name="connsiteY12" fmla="*/ 5517 h 9917"/>
              <a:gd name="connsiteX13" fmla="*/ 8900 w 10000"/>
              <a:gd name="connsiteY13" fmla="*/ 4571 h 9917"/>
              <a:gd name="connsiteX14" fmla="*/ 8488 w 10000"/>
              <a:gd name="connsiteY14" fmla="*/ 3802 h 9917"/>
              <a:gd name="connsiteX15" fmla="*/ 8334 w 10000"/>
              <a:gd name="connsiteY15" fmla="*/ 3329 h 9917"/>
              <a:gd name="connsiteX16" fmla="*/ 7950 w 10000"/>
              <a:gd name="connsiteY16" fmla="*/ 2814 h 9917"/>
              <a:gd name="connsiteX17" fmla="*/ 7713 w 10000"/>
              <a:gd name="connsiteY17" fmla="*/ 2763 h 9917"/>
              <a:gd name="connsiteX18" fmla="*/ 7425 w 10000"/>
              <a:gd name="connsiteY18" fmla="*/ 2527 h 9917"/>
              <a:gd name="connsiteX19" fmla="*/ 7288 w 10000"/>
              <a:gd name="connsiteY19" fmla="*/ 2375 h 9917"/>
              <a:gd name="connsiteX20" fmla="*/ 6238 w 10000"/>
              <a:gd name="connsiteY20" fmla="*/ 1657 h 9917"/>
              <a:gd name="connsiteX21" fmla="*/ 5663 w 10000"/>
              <a:gd name="connsiteY21" fmla="*/ 1420 h 9917"/>
              <a:gd name="connsiteX22" fmla="*/ 4175 w 10000"/>
              <a:gd name="connsiteY22" fmla="*/ 1640 h 9917"/>
              <a:gd name="connsiteX23" fmla="*/ 4288 w 10000"/>
              <a:gd name="connsiteY23" fmla="*/ 1268 h 9917"/>
              <a:gd name="connsiteX24" fmla="*/ 4500 w 10000"/>
              <a:gd name="connsiteY24" fmla="*/ 213 h 9917"/>
              <a:gd name="connsiteX25" fmla="*/ 3713 w 10000"/>
              <a:gd name="connsiteY25" fmla="*/ 86 h 9917"/>
              <a:gd name="connsiteX26" fmla="*/ 3138 w 10000"/>
              <a:gd name="connsiteY26" fmla="*/ 1201 h 9917"/>
              <a:gd name="connsiteX0" fmla="*/ 3113 w 10000"/>
              <a:gd name="connsiteY0" fmla="*/ 1169 h 10000"/>
              <a:gd name="connsiteX1" fmla="*/ 3075 w 10000"/>
              <a:gd name="connsiteY1" fmla="*/ 1790 h 10000"/>
              <a:gd name="connsiteX2" fmla="*/ 3338 w 10000"/>
              <a:gd name="connsiteY2" fmla="*/ 3186 h 10000"/>
              <a:gd name="connsiteX3" fmla="*/ 0 w 10000"/>
              <a:gd name="connsiteY3" fmla="*/ 4933 h 10000"/>
              <a:gd name="connsiteX4" fmla="*/ 2788 w 10000"/>
              <a:gd name="connsiteY4" fmla="*/ 7914 h 10000"/>
              <a:gd name="connsiteX5" fmla="*/ 3325 w 10000"/>
              <a:gd name="connsiteY5" fmla="*/ 7786 h 10000"/>
              <a:gd name="connsiteX6" fmla="*/ 3850 w 10000"/>
              <a:gd name="connsiteY6" fmla="*/ 7692 h 10000"/>
              <a:gd name="connsiteX7" fmla="*/ 3975 w 10000"/>
              <a:gd name="connsiteY7" fmla="*/ 8050 h 10000"/>
              <a:gd name="connsiteX8" fmla="*/ 4238 w 10000"/>
              <a:gd name="connsiteY8" fmla="*/ 9191 h 10000"/>
              <a:gd name="connsiteX9" fmla="*/ 4738 w 10000"/>
              <a:gd name="connsiteY9" fmla="*/ 10000 h 10000"/>
              <a:gd name="connsiteX10" fmla="*/ 10000 w 10000"/>
              <a:gd name="connsiteY10" fmla="*/ 9335 h 10000"/>
              <a:gd name="connsiteX11" fmla="*/ 9200 w 10000"/>
              <a:gd name="connsiteY11" fmla="*/ 6091 h 10000"/>
              <a:gd name="connsiteX12" fmla="*/ 9188 w 10000"/>
              <a:gd name="connsiteY12" fmla="*/ 5563 h 10000"/>
              <a:gd name="connsiteX13" fmla="*/ 8900 w 10000"/>
              <a:gd name="connsiteY13" fmla="*/ 4609 h 10000"/>
              <a:gd name="connsiteX14" fmla="*/ 9361 w 10000"/>
              <a:gd name="connsiteY14" fmla="*/ 3834 h 10000"/>
              <a:gd name="connsiteX15" fmla="*/ 8334 w 10000"/>
              <a:gd name="connsiteY15" fmla="*/ 3357 h 10000"/>
              <a:gd name="connsiteX16" fmla="*/ 7950 w 10000"/>
              <a:gd name="connsiteY16" fmla="*/ 2838 h 10000"/>
              <a:gd name="connsiteX17" fmla="*/ 7713 w 10000"/>
              <a:gd name="connsiteY17" fmla="*/ 2786 h 10000"/>
              <a:gd name="connsiteX18" fmla="*/ 7425 w 10000"/>
              <a:gd name="connsiteY18" fmla="*/ 2548 h 10000"/>
              <a:gd name="connsiteX19" fmla="*/ 7288 w 10000"/>
              <a:gd name="connsiteY19" fmla="*/ 2395 h 10000"/>
              <a:gd name="connsiteX20" fmla="*/ 6238 w 10000"/>
              <a:gd name="connsiteY20" fmla="*/ 1671 h 10000"/>
              <a:gd name="connsiteX21" fmla="*/ 5663 w 10000"/>
              <a:gd name="connsiteY21" fmla="*/ 1432 h 10000"/>
              <a:gd name="connsiteX22" fmla="*/ 4175 w 10000"/>
              <a:gd name="connsiteY22" fmla="*/ 1654 h 10000"/>
              <a:gd name="connsiteX23" fmla="*/ 4288 w 10000"/>
              <a:gd name="connsiteY23" fmla="*/ 1279 h 10000"/>
              <a:gd name="connsiteX24" fmla="*/ 4500 w 10000"/>
              <a:gd name="connsiteY24" fmla="*/ 215 h 10000"/>
              <a:gd name="connsiteX25" fmla="*/ 3713 w 10000"/>
              <a:gd name="connsiteY25" fmla="*/ 87 h 10000"/>
              <a:gd name="connsiteX26" fmla="*/ 3138 w 10000"/>
              <a:gd name="connsiteY26" fmla="*/ 1211 h 10000"/>
              <a:gd name="connsiteX0" fmla="*/ 3113 w 10000"/>
              <a:gd name="connsiteY0" fmla="*/ 1169 h 10000"/>
              <a:gd name="connsiteX1" fmla="*/ 3075 w 10000"/>
              <a:gd name="connsiteY1" fmla="*/ 1790 h 10000"/>
              <a:gd name="connsiteX2" fmla="*/ 3338 w 10000"/>
              <a:gd name="connsiteY2" fmla="*/ 3186 h 10000"/>
              <a:gd name="connsiteX3" fmla="*/ 0 w 10000"/>
              <a:gd name="connsiteY3" fmla="*/ 4933 h 10000"/>
              <a:gd name="connsiteX4" fmla="*/ 2788 w 10000"/>
              <a:gd name="connsiteY4" fmla="*/ 7914 h 10000"/>
              <a:gd name="connsiteX5" fmla="*/ 3325 w 10000"/>
              <a:gd name="connsiteY5" fmla="*/ 7786 h 10000"/>
              <a:gd name="connsiteX6" fmla="*/ 3850 w 10000"/>
              <a:gd name="connsiteY6" fmla="*/ 7692 h 10000"/>
              <a:gd name="connsiteX7" fmla="*/ 3975 w 10000"/>
              <a:gd name="connsiteY7" fmla="*/ 8050 h 10000"/>
              <a:gd name="connsiteX8" fmla="*/ 4238 w 10000"/>
              <a:gd name="connsiteY8" fmla="*/ 9191 h 10000"/>
              <a:gd name="connsiteX9" fmla="*/ 4738 w 10000"/>
              <a:gd name="connsiteY9" fmla="*/ 10000 h 10000"/>
              <a:gd name="connsiteX10" fmla="*/ 10000 w 10000"/>
              <a:gd name="connsiteY10" fmla="*/ 9335 h 10000"/>
              <a:gd name="connsiteX11" fmla="*/ 9200 w 10000"/>
              <a:gd name="connsiteY11" fmla="*/ 6091 h 10000"/>
              <a:gd name="connsiteX12" fmla="*/ 9188 w 10000"/>
              <a:gd name="connsiteY12" fmla="*/ 5563 h 10000"/>
              <a:gd name="connsiteX13" fmla="*/ 8900 w 10000"/>
              <a:gd name="connsiteY13" fmla="*/ 4609 h 10000"/>
              <a:gd name="connsiteX14" fmla="*/ 9361 w 10000"/>
              <a:gd name="connsiteY14" fmla="*/ 3834 h 10000"/>
              <a:gd name="connsiteX15" fmla="*/ 8493 w 10000"/>
              <a:gd name="connsiteY15" fmla="*/ 3790 h 10000"/>
              <a:gd name="connsiteX16" fmla="*/ 7950 w 10000"/>
              <a:gd name="connsiteY16" fmla="*/ 2838 h 10000"/>
              <a:gd name="connsiteX17" fmla="*/ 7713 w 10000"/>
              <a:gd name="connsiteY17" fmla="*/ 2786 h 10000"/>
              <a:gd name="connsiteX18" fmla="*/ 7425 w 10000"/>
              <a:gd name="connsiteY18" fmla="*/ 2548 h 10000"/>
              <a:gd name="connsiteX19" fmla="*/ 7288 w 10000"/>
              <a:gd name="connsiteY19" fmla="*/ 2395 h 10000"/>
              <a:gd name="connsiteX20" fmla="*/ 6238 w 10000"/>
              <a:gd name="connsiteY20" fmla="*/ 1671 h 10000"/>
              <a:gd name="connsiteX21" fmla="*/ 5663 w 10000"/>
              <a:gd name="connsiteY21" fmla="*/ 1432 h 10000"/>
              <a:gd name="connsiteX22" fmla="*/ 4175 w 10000"/>
              <a:gd name="connsiteY22" fmla="*/ 1654 h 10000"/>
              <a:gd name="connsiteX23" fmla="*/ 4288 w 10000"/>
              <a:gd name="connsiteY23" fmla="*/ 1279 h 10000"/>
              <a:gd name="connsiteX24" fmla="*/ 4500 w 10000"/>
              <a:gd name="connsiteY24" fmla="*/ 215 h 10000"/>
              <a:gd name="connsiteX25" fmla="*/ 3713 w 10000"/>
              <a:gd name="connsiteY25" fmla="*/ 87 h 10000"/>
              <a:gd name="connsiteX26" fmla="*/ 3138 w 10000"/>
              <a:gd name="connsiteY26" fmla="*/ 1211 h 10000"/>
              <a:gd name="connsiteX0" fmla="*/ 3113 w 10000"/>
              <a:gd name="connsiteY0" fmla="*/ 1169 h 10000"/>
              <a:gd name="connsiteX1" fmla="*/ 3075 w 10000"/>
              <a:gd name="connsiteY1" fmla="*/ 1790 h 10000"/>
              <a:gd name="connsiteX2" fmla="*/ 3338 w 10000"/>
              <a:gd name="connsiteY2" fmla="*/ 3186 h 10000"/>
              <a:gd name="connsiteX3" fmla="*/ 0 w 10000"/>
              <a:gd name="connsiteY3" fmla="*/ 4933 h 10000"/>
              <a:gd name="connsiteX4" fmla="*/ 2788 w 10000"/>
              <a:gd name="connsiteY4" fmla="*/ 7914 h 10000"/>
              <a:gd name="connsiteX5" fmla="*/ 3325 w 10000"/>
              <a:gd name="connsiteY5" fmla="*/ 7786 h 10000"/>
              <a:gd name="connsiteX6" fmla="*/ 3850 w 10000"/>
              <a:gd name="connsiteY6" fmla="*/ 7692 h 10000"/>
              <a:gd name="connsiteX7" fmla="*/ 3975 w 10000"/>
              <a:gd name="connsiteY7" fmla="*/ 8050 h 10000"/>
              <a:gd name="connsiteX8" fmla="*/ 4238 w 10000"/>
              <a:gd name="connsiteY8" fmla="*/ 9191 h 10000"/>
              <a:gd name="connsiteX9" fmla="*/ 4738 w 10000"/>
              <a:gd name="connsiteY9" fmla="*/ 10000 h 10000"/>
              <a:gd name="connsiteX10" fmla="*/ 10000 w 10000"/>
              <a:gd name="connsiteY10" fmla="*/ 9335 h 10000"/>
              <a:gd name="connsiteX11" fmla="*/ 9200 w 10000"/>
              <a:gd name="connsiteY11" fmla="*/ 6091 h 10000"/>
              <a:gd name="connsiteX12" fmla="*/ 9188 w 10000"/>
              <a:gd name="connsiteY12" fmla="*/ 5563 h 10000"/>
              <a:gd name="connsiteX13" fmla="*/ 9575 w 10000"/>
              <a:gd name="connsiteY13" fmla="*/ 4284 h 10000"/>
              <a:gd name="connsiteX14" fmla="*/ 9361 w 10000"/>
              <a:gd name="connsiteY14" fmla="*/ 3834 h 10000"/>
              <a:gd name="connsiteX15" fmla="*/ 8493 w 10000"/>
              <a:gd name="connsiteY15" fmla="*/ 3790 h 10000"/>
              <a:gd name="connsiteX16" fmla="*/ 7950 w 10000"/>
              <a:gd name="connsiteY16" fmla="*/ 2838 h 10000"/>
              <a:gd name="connsiteX17" fmla="*/ 7713 w 10000"/>
              <a:gd name="connsiteY17" fmla="*/ 2786 h 10000"/>
              <a:gd name="connsiteX18" fmla="*/ 7425 w 10000"/>
              <a:gd name="connsiteY18" fmla="*/ 2548 h 10000"/>
              <a:gd name="connsiteX19" fmla="*/ 7288 w 10000"/>
              <a:gd name="connsiteY19" fmla="*/ 2395 h 10000"/>
              <a:gd name="connsiteX20" fmla="*/ 6238 w 10000"/>
              <a:gd name="connsiteY20" fmla="*/ 1671 h 10000"/>
              <a:gd name="connsiteX21" fmla="*/ 5663 w 10000"/>
              <a:gd name="connsiteY21" fmla="*/ 1432 h 10000"/>
              <a:gd name="connsiteX22" fmla="*/ 4175 w 10000"/>
              <a:gd name="connsiteY22" fmla="*/ 1654 h 10000"/>
              <a:gd name="connsiteX23" fmla="*/ 4288 w 10000"/>
              <a:gd name="connsiteY23" fmla="*/ 1279 h 10000"/>
              <a:gd name="connsiteX24" fmla="*/ 4500 w 10000"/>
              <a:gd name="connsiteY24" fmla="*/ 215 h 10000"/>
              <a:gd name="connsiteX25" fmla="*/ 3713 w 10000"/>
              <a:gd name="connsiteY25" fmla="*/ 87 h 10000"/>
              <a:gd name="connsiteX26" fmla="*/ 3138 w 10000"/>
              <a:gd name="connsiteY26" fmla="*/ 1211 h 10000"/>
              <a:gd name="connsiteX0" fmla="*/ 3113 w 10000"/>
              <a:gd name="connsiteY0" fmla="*/ 1169 h 10000"/>
              <a:gd name="connsiteX1" fmla="*/ 3075 w 10000"/>
              <a:gd name="connsiteY1" fmla="*/ 1790 h 10000"/>
              <a:gd name="connsiteX2" fmla="*/ 3338 w 10000"/>
              <a:gd name="connsiteY2" fmla="*/ 3186 h 10000"/>
              <a:gd name="connsiteX3" fmla="*/ 0 w 10000"/>
              <a:gd name="connsiteY3" fmla="*/ 4933 h 10000"/>
              <a:gd name="connsiteX4" fmla="*/ 2788 w 10000"/>
              <a:gd name="connsiteY4" fmla="*/ 7914 h 10000"/>
              <a:gd name="connsiteX5" fmla="*/ 3325 w 10000"/>
              <a:gd name="connsiteY5" fmla="*/ 7786 h 10000"/>
              <a:gd name="connsiteX6" fmla="*/ 3850 w 10000"/>
              <a:gd name="connsiteY6" fmla="*/ 7692 h 10000"/>
              <a:gd name="connsiteX7" fmla="*/ 3975 w 10000"/>
              <a:gd name="connsiteY7" fmla="*/ 8050 h 10000"/>
              <a:gd name="connsiteX8" fmla="*/ 4238 w 10000"/>
              <a:gd name="connsiteY8" fmla="*/ 9191 h 10000"/>
              <a:gd name="connsiteX9" fmla="*/ 4738 w 10000"/>
              <a:gd name="connsiteY9" fmla="*/ 10000 h 10000"/>
              <a:gd name="connsiteX10" fmla="*/ 10000 w 10000"/>
              <a:gd name="connsiteY10" fmla="*/ 9335 h 10000"/>
              <a:gd name="connsiteX11" fmla="*/ 9200 w 10000"/>
              <a:gd name="connsiteY11" fmla="*/ 6091 h 10000"/>
              <a:gd name="connsiteX12" fmla="*/ 9188 w 10000"/>
              <a:gd name="connsiteY12" fmla="*/ 5563 h 10000"/>
              <a:gd name="connsiteX13" fmla="*/ 9418 w 10000"/>
              <a:gd name="connsiteY13" fmla="*/ 4886 h 10000"/>
              <a:gd name="connsiteX14" fmla="*/ 9575 w 10000"/>
              <a:gd name="connsiteY14" fmla="*/ 4284 h 10000"/>
              <a:gd name="connsiteX15" fmla="*/ 9361 w 10000"/>
              <a:gd name="connsiteY15" fmla="*/ 3834 h 10000"/>
              <a:gd name="connsiteX16" fmla="*/ 8493 w 10000"/>
              <a:gd name="connsiteY16" fmla="*/ 3790 h 10000"/>
              <a:gd name="connsiteX17" fmla="*/ 7950 w 10000"/>
              <a:gd name="connsiteY17" fmla="*/ 2838 h 10000"/>
              <a:gd name="connsiteX18" fmla="*/ 7713 w 10000"/>
              <a:gd name="connsiteY18" fmla="*/ 2786 h 10000"/>
              <a:gd name="connsiteX19" fmla="*/ 7425 w 10000"/>
              <a:gd name="connsiteY19" fmla="*/ 2548 h 10000"/>
              <a:gd name="connsiteX20" fmla="*/ 7288 w 10000"/>
              <a:gd name="connsiteY20" fmla="*/ 2395 h 10000"/>
              <a:gd name="connsiteX21" fmla="*/ 6238 w 10000"/>
              <a:gd name="connsiteY21" fmla="*/ 1671 h 10000"/>
              <a:gd name="connsiteX22" fmla="*/ 5663 w 10000"/>
              <a:gd name="connsiteY22" fmla="*/ 1432 h 10000"/>
              <a:gd name="connsiteX23" fmla="*/ 4175 w 10000"/>
              <a:gd name="connsiteY23" fmla="*/ 1654 h 10000"/>
              <a:gd name="connsiteX24" fmla="*/ 4288 w 10000"/>
              <a:gd name="connsiteY24" fmla="*/ 1279 h 10000"/>
              <a:gd name="connsiteX25" fmla="*/ 4500 w 10000"/>
              <a:gd name="connsiteY25" fmla="*/ 215 h 10000"/>
              <a:gd name="connsiteX26" fmla="*/ 3713 w 10000"/>
              <a:gd name="connsiteY26" fmla="*/ 87 h 10000"/>
              <a:gd name="connsiteX27" fmla="*/ 3138 w 10000"/>
              <a:gd name="connsiteY27" fmla="*/ 1211 h 10000"/>
              <a:gd name="connsiteX0" fmla="*/ 3113 w 10000"/>
              <a:gd name="connsiteY0" fmla="*/ 1169 h 10000"/>
              <a:gd name="connsiteX1" fmla="*/ 3075 w 10000"/>
              <a:gd name="connsiteY1" fmla="*/ 1790 h 10000"/>
              <a:gd name="connsiteX2" fmla="*/ 3338 w 10000"/>
              <a:gd name="connsiteY2" fmla="*/ 3186 h 10000"/>
              <a:gd name="connsiteX3" fmla="*/ 0 w 10000"/>
              <a:gd name="connsiteY3" fmla="*/ 4933 h 10000"/>
              <a:gd name="connsiteX4" fmla="*/ 2788 w 10000"/>
              <a:gd name="connsiteY4" fmla="*/ 7914 h 10000"/>
              <a:gd name="connsiteX5" fmla="*/ 3325 w 10000"/>
              <a:gd name="connsiteY5" fmla="*/ 7786 h 10000"/>
              <a:gd name="connsiteX6" fmla="*/ 3850 w 10000"/>
              <a:gd name="connsiteY6" fmla="*/ 7692 h 10000"/>
              <a:gd name="connsiteX7" fmla="*/ 3975 w 10000"/>
              <a:gd name="connsiteY7" fmla="*/ 8050 h 10000"/>
              <a:gd name="connsiteX8" fmla="*/ 4238 w 10000"/>
              <a:gd name="connsiteY8" fmla="*/ 9191 h 10000"/>
              <a:gd name="connsiteX9" fmla="*/ 4738 w 10000"/>
              <a:gd name="connsiteY9" fmla="*/ 10000 h 10000"/>
              <a:gd name="connsiteX10" fmla="*/ 10000 w 10000"/>
              <a:gd name="connsiteY10" fmla="*/ 9335 h 10000"/>
              <a:gd name="connsiteX11" fmla="*/ 9200 w 10000"/>
              <a:gd name="connsiteY11" fmla="*/ 6091 h 10000"/>
              <a:gd name="connsiteX12" fmla="*/ 9188 w 10000"/>
              <a:gd name="connsiteY12" fmla="*/ 5563 h 10000"/>
              <a:gd name="connsiteX13" fmla="*/ 9021 w 10000"/>
              <a:gd name="connsiteY13" fmla="*/ 4534 h 10000"/>
              <a:gd name="connsiteX14" fmla="*/ 9575 w 10000"/>
              <a:gd name="connsiteY14" fmla="*/ 4284 h 10000"/>
              <a:gd name="connsiteX15" fmla="*/ 9361 w 10000"/>
              <a:gd name="connsiteY15" fmla="*/ 3834 h 10000"/>
              <a:gd name="connsiteX16" fmla="*/ 8493 w 10000"/>
              <a:gd name="connsiteY16" fmla="*/ 3790 h 10000"/>
              <a:gd name="connsiteX17" fmla="*/ 7950 w 10000"/>
              <a:gd name="connsiteY17" fmla="*/ 2838 h 10000"/>
              <a:gd name="connsiteX18" fmla="*/ 7713 w 10000"/>
              <a:gd name="connsiteY18" fmla="*/ 2786 h 10000"/>
              <a:gd name="connsiteX19" fmla="*/ 7425 w 10000"/>
              <a:gd name="connsiteY19" fmla="*/ 2548 h 10000"/>
              <a:gd name="connsiteX20" fmla="*/ 7288 w 10000"/>
              <a:gd name="connsiteY20" fmla="*/ 2395 h 10000"/>
              <a:gd name="connsiteX21" fmla="*/ 6238 w 10000"/>
              <a:gd name="connsiteY21" fmla="*/ 1671 h 10000"/>
              <a:gd name="connsiteX22" fmla="*/ 5663 w 10000"/>
              <a:gd name="connsiteY22" fmla="*/ 1432 h 10000"/>
              <a:gd name="connsiteX23" fmla="*/ 4175 w 10000"/>
              <a:gd name="connsiteY23" fmla="*/ 1654 h 10000"/>
              <a:gd name="connsiteX24" fmla="*/ 4288 w 10000"/>
              <a:gd name="connsiteY24" fmla="*/ 1279 h 10000"/>
              <a:gd name="connsiteX25" fmla="*/ 4500 w 10000"/>
              <a:gd name="connsiteY25" fmla="*/ 215 h 10000"/>
              <a:gd name="connsiteX26" fmla="*/ 3713 w 10000"/>
              <a:gd name="connsiteY26" fmla="*/ 87 h 10000"/>
              <a:gd name="connsiteX27" fmla="*/ 3138 w 10000"/>
              <a:gd name="connsiteY27" fmla="*/ 12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00" h="10000">
                <a:moveTo>
                  <a:pt x="3113" y="1169"/>
                </a:moveTo>
                <a:cubicBezTo>
                  <a:pt x="3100" y="1375"/>
                  <a:pt x="3088" y="1583"/>
                  <a:pt x="3075" y="1790"/>
                </a:cubicBezTo>
                <a:cubicBezTo>
                  <a:pt x="3175" y="2259"/>
                  <a:pt x="3250" y="2719"/>
                  <a:pt x="3338" y="3186"/>
                </a:cubicBezTo>
                <a:lnTo>
                  <a:pt x="0" y="4933"/>
                </a:lnTo>
                <a:lnTo>
                  <a:pt x="2788" y="7914"/>
                </a:lnTo>
                <a:cubicBezTo>
                  <a:pt x="3338" y="8433"/>
                  <a:pt x="3150" y="7820"/>
                  <a:pt x="3325" y="7786"/>
                </a:cubicBezTo>
                <a:cubicBezTo>
                  <a:pt x="3488" y="7751"/>
                  <a:pt x="3750" y="7649"/>
                  <a:pt x="3850" y="7692"/>
                </a:cubicBezTo>
                <a:cubicBezTo>
                  <a:pt x="3963" y="7734"/>
                  <a:pt x="3913" y="7803"/>
                  <a:pt x="3975" y="8050"/>
                </a:cubicBezTo>
                <a:cubicBezTo>
                  <a:pt x="4050" y="8305"/>
                  <a:pt x="4113" y="8868"/>
                  <a:pt x="4238" y="9191"/>
                </a:cubicBezTo>
                <a:cubicBezTo>
                  <a:pt x="4363" y="9506"/>
                  <a:pt x="3738" y="9983"/>
                  <a:pt x="4738" y="10000"/>
                </a:cubicBezTo>
                <a:lnTo>
                  <a:pt x="10000" y="9335"/>
                </a:lnTo>
                <a:cubicBezTo>
                  <a:pt x="9963" y="8961"/>
                  <a:pt x="9250" y="6466"/>
                  <a:pt x="9200" y="6091"/>
                </a:cubicBezTo>
                <a:cubicBezTo>
                  <a:pt x="9200" y="5920"/>
                  <a:pt x="9188" y="5742"/>
                  <a:pt x="9188" y="5563"/>
                </a:cubicBezTo>
                <a:cubicBezTo>
                  <a:pt x="9224" y="5362"/>
                  <a:pt x="8957" y="4747"/>
                  <a:pt x="9021" y="4534"/>
                </a:cubicBezTo>
                <a:cubicBezTo>
                  <a:pt x="9086" y="4321"/>
                  <a:pt x="9584" y="4459"/>
                  <a:pt x="9575" y="4284"/>
                </a:cubicBezTo>
                <a:lnTo>
                  <a:pt x="9361" y="3834"/>
                </a:lnTo>
                <a:cubicBezTo>
                  <a:pt x="9336" y="3672"/>
                  <a:pt x="8518" y="3943"/>
                  <a:pt x="8493" y="3790"/>
                </a:cubicBezTo>
                <a:cubicBezTo>
                  <a:pt x="8343" y="3611"/>
                  <a:pt x="8113" y="3008"/>
                  <a:pt x="7950" y="2838"/>
                </a:cubicBezTo>
                <a:cubicBezTo>
                  <a:pt x="7863" y="2812"/>
                  <a:pt x="7800" y="2803"/>
                  <a:pt x="7713" y="2786"/>
                </a:cubicBezTo>
                <a:lnTo>
                  <a:pt x="7425" y="2548"/>
                </a:lnTo>
                <a:lnTo>
                  <a:pt x="7288" y="2395"/>
                </a:lnTo>
                <a:lnTo>
                  <a:pt x="6238" y="1671"/>
                </a:lnTo>
                <a:lnTo>
                  <a:pt x="5663" y="1432"/>
                </a:lnTo>
                <a:lnTo>
                  <a:pt x="4175" y="1654"/>
                </a:lnTo>
                <a:cubicBezTo>
                  <a:pt x="4200" y="1535"/>
                  <a:pt x="4250" y="1407"/>
                  <a:pt x="4288" y="1279"/>
                </a:cubicBezTo>
                <a:cubicBezTo>
                  <a:pt x="4413" y="1032"/>
                  <a:pt x="4600" y="410"/>
                  <a:pt x="4500" y="215"/>
                </a:cubicBezTo>
                <a:cubicBezTo>
                  <a:pt x="4413" y="18"/>
                  <a:pt x="3938" y="-84"/>
                  <a:pt x="3713" y="87"/>
                </a:cubicBezTo>
                <a:cubicBezTo>
                  <a:pt x="3675" y="317"/>
                  <a:pt x="3175" y="989"/>
                  <a:pt x="3138" y="1211"/>
                </a:cubicBezTo>
              </a:path>
            </a:pathLst>
          </a:cu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2" name="Freeform 733"/>
          <p:cNvSpPr>
            <a:spLocks noChangeAspect="1"/>
          </p:cNvSpPr>
          <p:nvPr/>
        </p:nvSpPr>
        <p:spPr bwMode="auto">
          <a:xfrm rot="21399569">
            <a:off x="5727983" y="4629001"/>
            <a:ext cx="623335" cy="867761"/>
          </a:xfrm>
          <a:custGeom>
            <a:avLst/>
            <a:gdLst>
              <a:gd name="T0" fmla="*/ 2147483646 w 10003"/>
              <a:gd name="T1" fmla="*/ 2147483646 h 11150"/>
              <a:gd name="T2" fmla="*/ 2147483646 w 10003"/>
              <a:gd name="T3" fmla="*/ 2147483646 h 11150"/>
              <a:gd name="T4" fmla="*/ 2147483646 w 10003"/>
              <a:gd name="T5" fmla="*/ 2147483646 h 11150"/>
              <a:gd name="T6" fmla="*/ 2147483646 w 10003"/>
              <a:gd name="T7" fmla="*/ 2147483646 h 11150"/>
              <a:gd name="T8" fmla="*/ 2147483646 w 10003"/>
              <a:gd name="T9" fmla="*/ 2147483646 h 11150"/>
              <a:gd name="T10" fmla="*/ 2147483646 w 10003"/>
              <a:gd name="T11" fmla="*/ 2147483646 h 11150"/>
              <a:gd name="T12" fmla="*/ 2147483646 w 10003"/>
              <a:gd name="T13" fmla="*/ 2147483646 h 11150"/>
              <a:gd name="T14" fmla="*/ 2147483646 w 10003"/>
              <a:gd name="T15" fmla="*/ 2147483646 h 11150"/>
              <a:gd name="T16" fmla="*/ 2147483646 w 10003"/>
              <a:gd name="T17" fmla="*/ 2147483646 h 11150"/>
              <a:gd name="T18" fmla="*/ 2147483646 w 10003"/>
              <a:gd name="T19" fmla="*/ 2147483646 h 11150"/>
              <a:gd name="T20" fmla="*/ 2147483646 w 10003"/>
              <a:gd name="T21" fmla="*/ 2147483646 h 11150"/>
              <a:gd name="T22" fmla="*/ 2147483646 w 10003"/>
              <a:gd name="T23" fmla="*/ 2147483646 h 11150"/>
              <a:gd name="T24" fmla="*/ 0 w 10003"/>
              <a:gd name="T25" fmla="*/ 2147483646 h 11150"/>
              <a:gd name="T26" fmla="*/ 2147483646 w 10003"/>
              <a:gd name="T27" fmla="*/ 2147483646 h 11150"/>
              <a:gd name="T28" fmla="*/ 2147483646 w 10003"/>
              <a:gd name="T29" fmla="*/ 2147483646 h 11150"/>
              <a:gd name="T30" fmla="*/ 2147483646 w 10003"/>
              <a:gd name="T31" fmla="*/ 2147483646 h 11150"/>
              <a:gd name="T32" fmla="*/ 2147483646 w 10003"/>
              <a:gd name="T33" fmla="*/ 2147483646 h 11150"/>
              <a:gd name="T34" fmla="*/ 2147483646 w 10003"/>
              <a:gd name="T35" fmla="*/ 2147483646 h 11150"/>
              <a:gd name="T36" fmla="*/ 2147483646 w 10003"/>
              <a:gd name="T37" fmla="*/ 0 h 11150"/>
              <a:gd name="T38" fmla="*/ 2147483646 w 10003"/>
              <a:gd name="T39" fmla="*/ 2147483646 h 11150"/>
              <a:gd name="T40" fmla="*/ 2147483646 w 10003"/>
              <a:gd name="T41" fmla="*/ 2147483646 h 11150"/>
              <a:gd name="T42" fmla="*/ 2147483646 w 10003"/>
              <a:gd name="T43" fmla="*/ 2147483646 h 11150"/>
              <a:gd name="T44" fmla="*/ 2147483646 w 10003"/>
              <a:gd name="T45" fmla="*/ 2147483646 h 11150"/>
              <a:gd name="T46" fmla="*/ 2147483646 w 10003"/>
              <a:gd name="T47" fmla="*/ 2147483646 h 11150"/>
              <a:gd name="T48" fmla="*/ 2147483646 w 10003"/>
              <a:gd name="T49" fmla="*/ 2147483646 h 11150"/>
              <a:gd name="T50" fmla="*/ 2147483646 w 10003"/>
              <a:gd name="T51" fmla="*/ 2147483646 h 11150"/>
              <a:gd name="T52" fmla="*/ 2147483646 w 10003"/>
              <a:gd name="T53" fmla="*/ 2147483646 h 11150"/>
              <a:gd name="T54" fmla="*/ 2147483646 w 10003"/>
              <a:gd name="T55" fmla="*/ 2147483646 h 11150"/>
              <a:gd name="T56" fmla="*/ 2147483646 w 10003"/>
              <a:gd name="T57" fmla="*/ 2147483646 h 11150"/>
              <a:gd name="T58" fmla="*/ 2147483646 w 10003"/>
              <a:gd name="T59" fmla="*/ 2147483646 h 11150"/>
              <a:gd name="T60" fmla="*/ 2147483646 w 10003"/>
              <a:gd name="T61" fmla="*/ 2147483646 h 11150"/>
              <a:gd name="T62" fmla="*/ 2147483646 w 10003"/>
              <a:gd name="T63" fmla="*/ 2147483646 h 11150"/>
              <a:gd name="T64" fmla="*/ 2147483646 w 10003"/>
              <a:gd name="T65" fmla="*/ 2147483646 h 11150"/>
              <a:gd name="T66" fmla="*/ 2147483646 w 10003"/>
              <a:gd name="T67" fmla="*/ 2147483646 h 11150"/>
              <a:gd name="T68" fmla="*/ 2147483646 w 10003"/>
              <a:gd name="T69" fmla="*/ 2147483646 h 11150"/>
              <a:gd name="T70" fmla="*/ 2147483646 w 10003"/>
              <a:gd name="T71" fmla="*/ 2147483646 h 11150"/>
              <a:gd name="T72" fmla="*/ 2147483646 w 10003"/>
              <a:gd name="T73" fmla="*/ 2147483646 h 11150"/>
              <a:gd name="T74" fmla="*/ 2147483646 w 10003"/>
              <a:gd name="T75" fmla="*/ 2147483646 h 11150"/>
              <a:gd name="T76" fmla="*/ 2147483646 w 10003"/>
              <a:gd name="T77" fmla="*/ 2147483646 h 11150"/>
              <a:gd name="T78" fmla="*/ 2147483646 w 10003"/>
              <a:gd name="T79" fmla="*/ 2147483646 h 11150"/>
              <a:gd name="T80" fmla="*/ 2147483646 w 10003"/>
              <a:gd name="T81" fmla="*/ 2147483646 h 11150"/>
              <a:gd name="T82" fmla="*/ 2147483646 w 10003"/>
              <a:gd name="T83" fmla="*/ 2147483646 h 11150"/>
              <a:gd name="T84" fmla="*/ 2147483646 w 10003"/>
              <a:gd name="T85" fmla="*/ 2147483646 h 11150"/>
              <a:gd name="T86" fmla="*/ 2147483646 w 10003"/>
              <a:gd name="T87" fmla="*/ 2147483646 h 11150"/>
              <a:gd name="T88" fmla="*/ 2147483646 w 10003"/>
              <a:gd name="T89" fmla="*/ 2147483646 h 11150"/>
              <a:gd name="T90" fmla="*/ 2147483646 w 10003"/>
              <a:gd name="T91" fmla="*/ 2147483646 h 11150"/>
              <a:gd name="T92" fmla="*/ 2147483646 w 10003"/>
              <a:gd name="T93" fmla="*/ 2147483646 h 11150"/>
              <a:gd name="T94" fmla="*/ 2147483646 w 10003"/>
              <a:gd name="T95" fmla="*/ 2147483646 h 11150"/>
              <a:gd name="T96" fmla="*/ 2147483646 w 10003"/>
              <a:gd name="T97" fmla="*/ 2147483646 h 11150"/>
              <a:gd name="T98" fmla="*/ 2147483646 w 10003"/>
              <a:gd name="T99" fmla="*/ 2147483646 h 11150"/>
              <a:gd name="T100" fmla="*/ 2147483646 w 10003"/>
              <a:gd name="T101" fmla="*/ 2147483646 h 111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14 w 10003"/>
              <a:gd name="connsiteY7" fmla="*/ 8648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9 w 10003"/>
              <a:gd name="connsiteY16" fmla="*/ 1241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14 w 10003"/>
              <a:gd name="connsiteY7" fmla="*/ 8648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9 w 10003"/>
              <a:gd name="connsiteY16" fmla="*/ 1241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14 w 10003"/>
              <a:gd name="connsiteY7" fmla="*/ 8648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9 w 10003"/>
              <a:gd name="connsiteY16" fmla="*/ 1241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14 w 10003"/>
              <a:gd name="connsiteY7" fmla="*/ 8648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9 w 10003"/>
              <a:gd name="connsiteY16" fmla="*/ 1241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14 w 10003"/>
              <a:gd name="connsiteY7" fmla="*/ 8648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38 w 10003"/>
              <a:gd name="connsiteY7" fmla="*/ 8591 h 11068"/>
              <a:gd name="connsiteX8" fmla="*/ 807 w 10003"/>
              <a:gd name="connsiteY8" fmla="*/ 822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21 w 10003"/>
              <a:gd name="connsiteY6" fmla="*/ 8860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28 w 10003"/>
              <a:gd name="connsiteY5" fmla="*/ 9253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81 w 10003"/>
              <a:gd name="connsiteY4" fmla="*/ 9464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26 w 10003"/>
              <a:gd name="connsiteY3" fmla="*/ 9700 h 11068"/>
              <a:gd name="connsiteX4" fmla="*/ 1734 w 10003"/>
              <a:gd name="connsiteY4" fmla="*/ 9387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01 w 10003"/>
              <a:gd name="connsiteY3" fmla="*/ 9585 h 11068"/>
              <a:gd name="connsiteX4" fmla="*/ 1734 w 10003"/>
              <a:gd name="connsiteY4" fmla="*/ 9387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79 w 10003"/>
              <a:gd name="connsiteY1" fmla="*/ 10276 h 11068"/>
              <a:gd name="connsiteX2" fmla="*/ 1575 w 10003"/>
              <a:gd name="connsiteY2" fmla="*/ 9870 h 11068"/>
              <a:gd name="connsiteX3" fmla="*/ 1601 w 10003"/>
              <a:gd name="connsiteY3" fmla="*/ 9585 h 11068"/>
              <a:gd name="connsiteX4" fmla="*/ 1734 w 10003"/>
              <a:gd name="connsiteY4" fmla="*/ 9387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5 w 10003"/>
              <a:gd name="connsiteY0" fmla="*/ 10723 h 11068"/>
              <a:gd name="connsiteX1" fmla="*/ 1669 w 10003"/>
              <a:gd name="connsiteY1" fmla="*/ 10240 h 11068"/>
              <a:gd name="connsiteX2" fmla="*/ 1575 w 10003"/>
              <a:gd name="connsiteY2" fmla="*/ 9870 h 11068"/>
              <a:gd name="connsiteX3" fmla="*/ 1601 w 10003"/>
              <a:gd name="connsiteY3" fmla="*/ 9585 h 11068"/>
              <a:gd name="connsiteX4" fmla="*/ 1734 w 10003"/>
              <a:gd name="connsiteY4" fmla="*/ 9387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5 w 10003"/>
              <a:gd name="connsiteY50" fmla="*/ 10723 h 11068"/>
              <a:gd name="connsiteX0" fmla="*/ 1931 w 10003"/>
              <a:gd name="connsiteY0" fmla="*/ 10590 h 11068"/>
              <a:gd name="connsiteX1" fmla="*/ 1669 w 10003"/>
              <a:gd name="connsiteY1" fmla="*/ 10240 h 11068"/>
              <a:gd name="connsiteX2" fmla="*/ 1575 w 10003"/>
              <a:gd name="connsiteY2" fmla="*/ 9870 h 11068"/>
              <a:gd name="connsiteX3" fmla="*/ 1601 w 10003"/>
              <a:gd name="connsiteY3" fmla="*/ 9585 h 11068"/>
              <a:gd name="connsiteX4" fmla="*/ 1734 w 10003"/>
              <a:gd name="connsiteY4" fmla="*/ 9387 h 11068"/>
              <a:gd name="connsiteX5" fmla="*/ 1719 w 10003"/>
              <a:gd name="connsiteY5" fmla="*/ 9198 h 11068"/>
              <a:gd name="connsiteX6" fmla="*/ 1403 w 10003"/>
              <a:gd name="connsiteY6" fmla="*/ 8769 h 11068"/>
              <a:gd name="connsiteX7" fmla="*/ 1138 w 10003"/>
              <a:gd name="connsiteY7" fmla="*/ 8591 h 11068"/>
              <a:gd name="connsiteX8" fmla="*/ 825 w 10003"/>
              <a:gd name="connsiteY8" fmla="*/ 8199 h 11068"/>
              <a:gd name="connsiteX9" fmla="*/ 551 w 10003"/>
              <a:gd name="connsiteY9" fmla="*/ 7034 h 11068"/>
              <a:gd name="connsiteX10" fmla="*/ 270 w 10003"/>
              <a:gd name="connsiteY10" fmla="*/ 5799 h 11068"/>
              <a:gd name="connsiteX11" fmla="*/ 139 w 10003"/>
              <a:gd name="connsiteY11" fmla="*/ 5205 h 11068"/>
              <a:gd name="connsiteX12" fmla="*/ 0 w 10003"/>
              <a:gd name="connsiteY12" fmla="*/ 4341 h 11068"/>
              <a:gd name="connsiteX13" fmla="*/ 1202 w 10003"/>
              <a:gd name="connsiteY13" fmla="*/ 4210 h 11068"/>
              <a:gd name="connsiteX14" fmla="*/ 1613 w 10003"/>
              <a:gd name="connsiteY14" fmla="*/ 4182 h 11068"/>
              <a:gd name="connsiteX15" fmla="*/ 1421 w 10003"/>
              <a:gd name="connsiteY15" fmla="*/ 2528 h 11068"/>
              <a:gd name="connsiteX16" fmla="*/ 1256 w 10003"/>
              <a:gd name="connsiteY16" fmla="*/ 1088 h 11068"/>
              <a:gd name="connsiteX17" fmla="*/ 2331 w 10003"/>
              <a:gd name="connsiteY17" fmla="*/ 737 h 11068"/>
              <a:gd name="connsiteX18" fmla="*/ 3110 w 10003"/>
              <a:gd name="connsiteY18" fmla="*/ 0 h 11068"/>
              <a:gd name="connsiteX19" fmla="*/ 3836 w 10003"/>
              <a:gd name="connsiteY19" fmla="*/ 520 h 11068"/>
              <a:gd name="connsiteX20" fmla="*/ 4146 w 10003"/>
              <a:gd name="connsiteY20" fmla="*/ 866 h 11068"/>
              <a:gd name="connsiteX21" fmla="*/ 4389 w 10003"/>
              <a:gd name="connsiteY21" fmla="*/ 1385 h 11068"/>
              <a:gd name="connsiteX22" fmla="*/ 4546 w 10003"/>
              <a:gd name="connsiteY22" fmla="*/ 1783 h 11068"/>
              <a:gd name="connsiteX23" fmla="*/ 4533 w 10003"/>
              <a:gd name="connsiteY23" fmla="*/ 2082 h 11068"/>
              <a:gd name="connsiteX24" fmla="*/ 5429 w 10003"/>
              <a:gd name="connsiteY24" fmla="*/ 1926 h 11068"/>
              <a:gd name="connsiteX25" fmla="*/ 5421 w 10003"/>
              <a:gd name="connsiteY25" fmla="*/ 2173 h 11068"/>
              <a:gd name="connsiteX26" fmla="*/ 5662 w 10003"/>
              <a:gd name="connsiteY26" fmla="*/ 4250 h 11068"/>
              <a:gd name="connsiteX27" fmla="*/ 9340 w 10003"/>
              <a:gd name="connsiteY27" fmla="*/ 3698 h 11068"/>
              <a:gd name="connsiteX28" fmla="*/ 9879 w 10003"/>
              <a:gd name="connsiteY28" fmla="*/ 3624 h 11068"/>
              <a:gd name="connsiteX29" fmla="*/ 9971 w 10003"/>
              <a:gd name="connsiteY29" fmla="*/ 3888 h 11068"/>
              <a:gd name="connsiteX30" fmla="*/ 9334 w 10003"/>
              <a:gd name="connsiteY30" fmla="*/ 4097 h 11068"/>
              <a:gd name="connsiteX31" fmla="*/ 9403 w 10003"/>
              <a:gd name="connsiteY31" fmla="*/ 4744 h 11068"/>
              <a:gd name="connsiteX32" fmla="*/ 7727 w 10003"/>
              <a:gd name="connsiteY32" fmla="*/ 5102 h 11068"/>
              <a:gd name="connsiteX33" fmla="*/ 7171 w 10003"/>
              <a:gd name="connsiteY33" fmla="*/ 5102 h 11068"/>
              <a:gd name="connsiteX34" fmla="*/ 6611 w 10003"/>
              <a:gd name="connsiteY34" fmla="*/ 4998 h 11068"/>
              <a:gd name="connsiteX35" fmla="*/ 6377 w 10003"/>
              <a:gd name="connsiteY35" fmla="*/ 6045 h 11068"/>
              <a:gd name="connsiteX36" fmla="*/ 5421 w 10003"/>
              <a:gd name="connsiteY36" fmla="*/ 5878 h 11068"/>
              <a:gd name="connsiteX37" fmla="*/ 4549 w 10003"/>
              <a:gd name="connsiteY37" fmla="*/ 6006 h 11068"/>
              <a:gd name="connsiteX38" fmla="*/ 4916 w 10003"/>
              <a:gd name="connsiteY38" fmla="*/ 7232 h 11068"/>
              <a:gd name="connsiteX39" fmla="*/ 4947 w 10003"/>
              <a:gd name="connsiteY39" fmla="*/ 7905 h 11068"/>
              <a:gd name="connsiteX40" fmla="*/ 5358 w 10003"/>
              <a:gd name="connsiteY40" fmla="*/ 8693 h 11068"/>
              <a:gd name="connsiteX41" fmla="*/ 6106 w 10003"/>
              <a:gd name="connsiteY41" fmla="*/ 9794 h 11068"/>
              <a:gd name="connsiteX42" fmla="*/ 6085 w 10003"/>
              <a:gd name="connsiteY42" fmla="*/ 10525 h 11068"/>
              <a:gd name="connsiteX43" fmla="*/ 5795 w 10003"/>
              <a:gd name="connsiteY43" fmla="*/ 11068 h 11068"/>
              <a:gd name="connsiteX44" fmla="*/ 4814 w 10003"/>
              <a:gd name="connsiteY44" fmla="*/ 10732 h 11068"/>
              <a:gd name="connsiteX45" fmla="*/ 3894 w 10003"/>
              <a:gd name="connsiteY45" fmla="*/ 10844 h 11068"/>
              <a:gd name="connsiteX46" fmla="*/ 3751 w 10003"/>
              <a:gd name="connsiteY46" fmla="*/ 10297 h 11068"/>
              <a:gd name="connsiteX47" fmla="*/ 2921 w 10003"/>
              <a:gd name="connsiteY47" fmla="*/ 10547 h 11068"/>
              <a:gd name="connsiteX48" fmla="*/ 2364 w 10003"/>
              <a:gd name="connsiteY48" fmla="*/ 10802 h 11068"/>
              <a:gd name="connsiteX49" fmla="*/ 2087 w 10003"/>
              <a:gd name="connsiteY49" fmla="*/ 10723 h 11068"/>
              <a:gd name="connsiteX50" fmla="*/ 1931 w 10003"/>
              <a:gd name="connsiteY50" fmla="*/ 10590 h 11068"/>
              <a:gd name="connsiteX0" fmla="*/ 1931 w 10003"/>
              <a:gd name="connsiteY0" fmla="*/ 10590 h 12371"/>
              <a:gd name="connsiteX1" fmla="*/ 1669 w 10003"/>
              <a:gd name="connsiteY1" fmla="*/ 10240 h 12371"/>
              <a:gd name="connsiteX2" fmla="*/ 1575 w 10003"/>
              <a:gd name="connsiteY2" fmla="*/ 9870 h 12371"/>
              <a:gd name="connsiteX3" fmla="*/ 1601 w 10003"/>
              <a:gd name="connsiteY3" fmla="*/ 9585 h 12371"/>
              <a:gd name="connsiteX4" fmla="*/ 1734 w 10003"/>
              <a:gd name="connsiteY4" fmla="*/ 9387 h 12371"/>
              <a:gd name="connsiteX5" fmla="*/ 1719 w 10003"/>
              <a:gd name="connsiteY5" fmla="*/ 9198 h 12371"/>
              <a:gd name="connsiteX6" fmla="*/ 1403 w 10003"/>
              <a:gd name="connsiteY6" fmla="*/ 8769 h 12371"/>
              <a:gd name="connsiteX7" fmla="*/ 1138 w 10003"/>
              <a:gd name="connsiteY7" fmla="*/ 8591 h 12371"/>
              <a:gd name="connsiteX8" fmla="*/ 825 w 10003"/>
              <a:gd name="connsiteY8" fmla="*/ 8199 h 12371"/>
              <a:gd name="connsiteX9" fmla="*/ 551 w 10003"/>
              <a:gd name="connsiteY9" fmla="*/ 7034 h 12371"/>
              <a:gd name="connsiteX10" fmla="*/ 270 w 10003"/>
              <a:gd name="connsiteY10" fmla="*/ 5799 h 12371"/>
              <a:gd name="connsiteX11" fmla="*/ 139 w 10003"/>
              <a:gd name="connsiteY11" fmla="*/ 5205 h 12371"/>
              <a:gd name="connsiteX12" fmla="*/ 0 w 10003"/>
              <a:gd name="connsiteY12" fmla="*/ 4341 h 12371"/>
              <a:gd name="connsiteX13" fmla="*/ 1202 w 10003"/>
              <a:gd name="connsiteY13" fmla="*/ 4210 h 12371"/>
              <a:gd name="connsiteX14" fmla="*/ 1613 w 10003"/>
              <a:gd name="connsiteY14" fmla="*/ 4182 h 12371"/>
              <a:gd name="connsiteX15" fmla="*/ 1421 w 10003"/>
              <a:gd name="connsiteY15" fmla="*/ 2528 h 12371"/>
              <a:gd name="connsiteX16" fmla="*/ 1256 w 10003"/>
              <a:gd name="connsiteY16" fmla="*/ 1088 h 12371"/>
              <a:gd name="connsiteX17" fmla="*/ 2331 w 10003"/>
              <a:gd name="connsiteY17" fmla="*/ 737 h 12371"/>
              <a:gd name="connsiteX18" fmla="*/ 3110 w 10003"/>
              <a:gd name="connsiteY18" fmla="*/ 0 h 12371"/>
              <a:gd name="connsiteX19" fmla="*/ 3836 w 10003"/>
              <a:gd name="connsiteY19" fmla="*/ 520 h 12371"/>
              <a:gd name="connsiteX20" fmla="*/ 4146 w 10003"/>
              <a:gd name="connsiteY20" fmla="*/ 866 h 12371"/>
              <a:gd name="connsiteX21" fmla="*/ 4389 w 10003"/>
              <a:gd name="connsiteY21" fmla="*/ 1385 h 12371"/>
              <a:gd name="connsiteX22" fmla="*/ 4546 w 10003"/>
              <a:gd name="connsiteY22" fmla="*/ 1783 h 12371"/>
              <a:gd name="connsiteX23" fmla="*/ 4533 w 10003"/>
              <a:gd name="connsiteY23" fmla="*/ 2082 h 12371"/>
              <a:gd name="connsiteX24" fmla="*/ 5429 w 10003"/>
              <a:gd name="connsiteY24" fmla="*/ 1926 h 12371"/>
              <a:gd name="connsiteX25" fmla="*/ 5421 w 10003"/>
              <a:gd name="connsiteY25" fmla="*/ 2173 h 12371"/>
              <a:gd name="connsiteX26" fmla="*/ 5662 w 10003"/>
              <a:gd name="connsiteY26" fmla="*/ 4250 h 12371"/>
              <a:gd name="connsiteX27" fmla="*/ 9340 w 10003"/>
              <a:gd name="connsiteY27" fmla="*/ 3698 h 12371"/>
              <a:gd name="connsiteX28" fmla="*/ 9879 w 10003"/>
              <a:gd name="connsiteY28" fmla="*/ 3624 h 12371"/>
              <a:gd name="connsiteX29" fmla="*/ 9971 w 10003"/>
              <a:gd name="connsiteY29" fmla="*/ 3888 h 12371"/>
              <a:gd name="connsiteX30" fmla="*/ 9334 w 10003"/>
              <a:gd name="connsiteY30" fmla="*/ 4097 h 12371"/>
              <a:gd name="connsiteX31" fmla="*/ 9403 w 10003"/>
              <a:gd name="connsiteY31" fmla="*/ 4744 h 12371"/>
              <a:gd name="connsiteX32" fmla="*/ 7727 w 10003"/>
              <a:gd name="connsiteY32" fmla="*/ 5102 h 12371"/>
              <a:gd name="connsiteX33" fmla="*/ 7171 w 10003"/>
              <a:gd name="connsiteY33" fmla="*/ 5102 h 12371"/>
              <a:gd name="connsiteX34" fmla="*/ 6611 w 10003"/>
              <a:gd name="connsiteY34" fmla="*/ 4998 h 12371"/>
              <a:gd name="connsiteX35" fmla="*/ 6377 w 10003"/>
              <a:gd name="connsiteY35" fmla="*/ 6045 h 12371"/>
              <a:gd name="connsiteX36" fmla="*/ 5421 w 10003"/>
              <a:gd name="connsiteY36" fmla="*/ 5878 h 12371"/>
              <a:gd name="connsiteX37" fmla="*/ 4549 w 10003"/>
              <a:gd name="connsiteY37" fmla="*/ 6006 h 12371"/>
              <a:gd name="connsiteX38" fmla="*/ 4916 w 10003"/>
              <a:gd name="connsiteY38" fmla="*/ 7232 h 12371"/>
              <a:gd name="connsiteX39" fmla="*/ 4947 w 10003"/>
              <a:gd name="connsiteY39" fmla="*/ 7905 h 12371"/>
              <a:gd name="connsiteX40" fmla="*/ 5358 w 10003"/>
              <a:gd name="connsiteY40" fmla="*/ 8693 h 12371"/>
              <a:gd name="connsiteX41" fmla="*/ 6106 w 10003"/>
              <a:gd name="connsiteY41" fmla="*/ 9794 h 12371"/>
              <a:gd name="connsiteX42" fmla="*/ 6085 w 10003"/>
              <a:gd name="connsiteY42" fmla="*/ 10525 h 12371"/>
              <a:gd name="connsiteX43" fmla="*/ 5795 w 10003"/>
              <a:gd name="connsiteY43" fmla="*/ 11068 h 12371"/>
              <a:gd name="connsiteX44" fmla="*/ 4814 w 10003"/>
              <a:gd name="connsiteY44" fmla="*/ 10732 h 12371"/>
              <a:gd name="connsiteX45" fmla="*/ 3631 w 10003"/>
              <a:gd name="connsiteY45" fmla="*/ 12371 h 12371"/>
              <a:gd name="connsiteX46" fmla="*/ 3751 w 10003"/>
              <a:gd name="connsiteY46" fmla="*/ 10297 h 12371"/>
              <a:gd name="connsiteX47" fmla="*/ 2921 w 10003"/>
              <a:gd name="connsiteY47" fmla="*/ 10547 h 12371"/>
              <a:gd name="connsiteX48" fmla="*/ 2364 w 10003"/>
              <a:gd name="connsiteY48" fmla="*/ 10802 h 12371"/>
              <a:gd name="connsiteX49" fmla="*/ 2087 w 10003"/>
              <a:gd name="connsiteY49" fmla="*/ 10723 h 12371"/>
              <a:gd name="connsiteX50" fmla="*/ 1931 w 10003"/>
              <a:gd name="connsiteY50" fmla="*/ 10590 h 12371"/>
              <a:gd name="connsiteX0" fmla="*/ 1931 w 10003"/>
              <a:gd name="connsiteY0" fmla="*/ 10590 h 12778"/>
              <a:gd name="connsiteX1" fmla="*/ 1669 w 10003"/>
              <a:gd name="connsiteY1" fmla="*/ 10240 h 12778"/>
              <a:gd name="connsiteX2" fmla="*/ 1575 w 10003"/>
              <a:gd name="connsiteY2" fmla="*/ 9870 h 12778"/>
              <a:gd name="connsiteX3" fmla="*/ 1601 w 10003"/>
              <a:gd name="connsiteY3" fmla="*/ 9585 h 12778"/>
              <a:gd name="connsiteX4" fmla="*/ 1734 w 10003"/>
              <a:gd name="connsiteY4" fmla="*/ 9387 h 12778"/>
              <a:gd name="connsiteX5" fmla="*/ 1719 w 10003"/>
              <a:gd name="connsiteY5" fmla="*/ 9198 h 12778"/>
              <a:gd name="connsiteX6" fmla="*/ 1403 w 10003"/>
              <a:gd name="connsiteY6" fmla="*/ 8769 h 12778"/>
              <a:gd name="connsiteX7" fmla="*/ 1138 w 10003"/>
              <a:gd name="connsiteY7" fmla="*/ 8591 h 12778"/>
              <a:gd name="connsiteX8" fmla="*/ 825 w 10003"/>
              <a:gd name="connsiteY8" fmla="*/ 8199 h 12778"/>
              <a:gd name="connsiteX9" fmla="*/ 551 w 10003"/>
              <a:gd name="connsiteY9" fmla="*/ 7034 h 12778"/>
              <a:gd name="connsiteX10" fmla="*/ 270 w 10003"/>
              <a:gd name="connsiteY10" fmla="*/ 5799 h 12778"/>
              <a:gd name="connsiteX11" fmla="*/ 139 w 10003"/>
              <a:gd name="connsiteY11" fmla="*/ 5205 h 12778"/>
              <a:gd name="connsiteX12" fmla="*/ 0 w 10003"/>
              <a:gd name="connsiteY12" fmla="*/ 4341 h 12778"/>
              <a:gd name="connsiteX13" fmla="*/ 1202 w 10003"/>
              <a:gd name="connsiteY13" fmla="*/ 4210 h 12778"/>
              <a:gd name="connsiteX14" fmla="*/ 1613 w 10003"/>
              <a:gd name="connsiteY14" fmla="*/ 4182 h 12778"/>
              <a:gd name="connsiteX15" fmla="*/ 1421 w 10003"/>
              <a:gd name="connsiteY15" fmla="*/ 2528 h 12778"/>
              <a:gd name="connsiteX16" fmla="*/ 1256 w 10003"/>
              <a:gd name="connsiteY16" fmla="*/ 1088 h 12778"/>
              <a:gd name="connsiteX17" fmla="*/ 2331 w 10003"/>
              <a:gd name="connsiteY17" fmla="*/ 737 h 12778"/>
              <a:gd name="connsiteX18" fmla="*/ 3110 w 10003"/>
              <a:gd name="connsiteY18" fmla="*/ 0 h 12778"/>
              <a:gd name="connsiteX19" fmla="*/ 3836 w 10003"/>
              <a:gd name="connsiteY19" fmla="*/ 520 h 12778"/>
              <a:gd name="connsiteX20" fmla="*/ 4146 w 10003"/>
              <a:gd name="connsiteY20" fmla="*/ 866 h 12778"/>
              <a:gd name="connsiteX21" fmla="*/ 4389 w 10003"/>
              <a:gd name="connsiteY21" fmla="*/ 1385 h 12778"/>
              <a:gd name="connsiteX22" fmla="*/ 4546 w 10003"/>
              <a:gd name="connsiteY22" fmla="*/ 1783 h 12778"/>
              <a:gd name="connsiteX23" fmla="*/ 4533 w 10003"/>
              <a:gd name="connsiteY23" fmla="*/ 2082 h 12778"/>
              <a:gd name="connsiteX24" fmla="*/ 5429 w 10003"/>
              <a:gd name="connsiteY24" fmla="*/ 1926 h 12778"/>
              <a:gd name="connsiteX25" fmla="*/ 5421 w 10003"/>
              <a:gd name="connsiteY25" fmla="*/ 2173 h 12778"/>
              <a:gd name="connsiteX26" fmla="*/ 5662 w 10003"/>
              <a:gd name="connsiteY26" fmla="*/ 4250 h 12778"/>
              <a:gd name="connsiteX27" fmla="*/ 9340 w 10003"/>
              <a:gd name="connsiteY27" fmla="*/ 3698 h 12778"/>
              <a:gd name="connsiteX28" fmla="*/ 9879 w 10003"/>
              <a:gd name="connsiteY28" fmla="*/ 3624 h 12778"/>
              <a:gd name="connsiteX29" fmla="*/ 9971 w 10003"/>
              <a:gd name="connsiteY29" fmla="*/ 3888 h 12778"/>
              <a:gd name="connsiteX30" fmla="*/ 9334 w 10003"/>
              <a:gd name="connsiteY30" fmla="*/ 4097 h 12778"/>
              <a:gd name="connsiteX31" fmla="*/ 9403 w 10003"/>
              <a:gd name="connsiteY31" fmla="*/ 4744 h 12778"/>
              <a:gd name="connsiteX32" fmla="*/ 7727 w 10003"/>
              <a:gd name="connsiteY32" fmla="*/ 5102 h 12778"/>
              <a:gd name="connsiteX33" fmla="*/ 7171 w 10003"/>
              <a:gd name="connsiteY33" fmla="*/ 5102 h 12778"/>
              <a:gd name="connsiteX34" fmla="*/ 6611 w 10003"/>
              <a:gd name="connsiteY34" fmla="*/ 4998 h 12778"/>
              <a:gd name="connsiteX35" fmla="*/ 6377 w 10003"/>
              <a:gd name="connsiteY35" fmla="*/ 6045 h 12778"/>
              <a:gd name="connsiteX36" fmla="*/ 5421 w 10003"/>
              <a:gd name="connsiteY36" fmla="*/ 5878 h 12778"/>
              <a:gd name="connsiteX37" fmla="*/ 4549 w 10003"/>
              <a:gd name="connsiteY37" fmla="*/ 6006 h 12778"/>
              <a:gd name="connsiteX38" fmla="*/ 4916 w 10003"/>
              <a:gd name="connsiteY38" fmla="*/ 7232 h 12778"/>
              <a:gd name="connsiteX39" fmla="*/ 4947 w 10003"/>
              <a:gd name="connsiteY39" fmla="*/ 7905 h 12778"/>
              <a:gd name="connsiteX40" fmla="*/ 5358 w 10003"/>
              <a:gd name="connsiteY40" fmla="*/ 8693 h 12778"/>
              <a:gd name="connsiteX41" fmla="*/ 6106 w 10003"/>
              <a:gd name="connsiteY41" fmla="*/ 9794 h 12778"/>
              <a:gd name="connsiteX42" fmla="*/ 6085 w 10003"/>
              <a:gd name="connsiteY42" fmla="*/ 10525 h 12778"/>
              <a:gd name="connsiteX43" fmla="*/ 5795 w 10003"/>
              <a:gd name="connsiteY43" fmla="*/ 11068 h 12778"/>
              <a:gd name="connsiteX44" fmla="*/ 4451 w 10003"/>
              <a:gd name="connsiteY44" fmla="*/ 12778 h 12778"/>
              <a:gd name="connsiteX45" fmla="*/ 3631 w 10003"/>
              <a:gd name="connsiteY45" fmla="*/ 12371 h 12778"/>
              <a:gd name="connsiteX46" fmla="*/ 3751 w 10003"/>
              <a:gd name="connsiteY46" fmla="*/ 10297 h 12778"/>
              <a:gd name="connsiteX47" fmla="*/ 2921 w 10003"/>
              <a:gd name="connsiteY47" fmla="*/ 10547 h 12778"/>
              <a:gd name="connsiteX48" fmla="*/ 2364 w 10003"/>
              <a:gd name="connsiteY48" fmla="*/ 10802 h 12778"/>
              <a:gd name="connsiteX49" fmla="*/ 2087 w 10003"/>
              <a:gd name="connsiteY49" fmla="*/ 10723 h 12778"/>
              <a:gd name="connsiteX50" fmla="*/ 1931 w 10003"/>
              <a:gd name="connsiteY50" fmla="*/ 10590 h 12778"/>
              <a:gd name="connsiteX0" fmla="*/ 1931 w 10003"/>
              <a:gd name="connsiteY0" fmla="*/ 10590 h 12778"/>
              <a:gd name="connsiteX1" fmla="*/ 1669 w 10003"/>
              <a:gd name="connsiteY1" fmla="*/ 10240 h 12778"/>
              <a:gd name="connsiteX2" fmla="*/ 1575 w 10003"/>
              <a:gd name="connsiteY2" fmla="*/ 9870 h 12778"/>
              <a:gd name="connsiteX3" fmla="*/ 1601 w 10003"/>
              <a:gd name="connsiteY3" fmla="*/ 9585 h 12778"/>
              <a:gd name="connsiteX4" fmla="*/ 1734 w 10003"/>
              <a:gd name="connsiteY4" fmla="*/ 9387 h 12778"/>
              <a:gd name="connsiteX5" fmla="*/ 1719 w 10003"/>
              <a:gd name="connsiteY5" fmla="*/ 9198 h 12778"/>
              <a:gd name="connsiteX6" fmla="*/ 1403 w 10003"/>
              <a:gd name="connsiteY6" fmla="*/ 8769 h 12778"/>
              <a:gd name="connsiteX7" fmla="*/ 1138 w 10003"/>
              <a:gd name="connsiteY7" fmla="*/ 8591 h 12778"/>
              <a:gd name="connsiteX8" fmla="*/ 825 w 10003"/>
              <a:gd name="connsiteY8" fmla="*/ 8199 h 12778"/>
              <a:gd name="connsiteX9" fmla="*/ 551 w 10003"/>
              <a:gd name="connsiteY9" fmla="*/ 7034 h 12778"/>
              <a:gd name="connsiteX10" fmla="*/ 270 w 10003"/>
              <a:gd name="connsiteY10" fmla="*/ 5799 h 12778"/>
              <a:gd name="connsiteX11" fmla="*/ 139 w 10003"/>
              <a:gd name="connsiteY11" fmla="*/ 5205 h 12778"/>
              <a:gd name="connsiteX12" fmla="*/ 0 w 10003"/>
              <a:gd name="connsiteY12" fmla="*/ 4341 h 12778"/>
              <a:gd name="connsiteX13" fmla="*/ 1202 w 10003"/>
              <a:gd name="connsiteY13" fmla="*/ 4210 h 12778"/>
              <a:gd name="connsiteX14" fmla="*/ 1613 w 10003"/>
              <a:gd name="connsiteY14" fmla="*/ 4182 h 12778"/>
              <a:gd name="connsiteX15" fmla="*/ 1421 w 10003"/>
              <a:gd name="connsiteY15" fmla="*/ 2528 h 12778"/>
              <a:gd name="connsiteX16" fmla="*/ 1256 w 10003"/>
              <a:gd name="connsiteY16" fmla="*/ 1088 h 12778"/>
              <a:gd name="connsiteX17" fmla="*/ 2331 w 10003"/>
              <a:gd name="connsiteY17" fmla="*/ 737 h 12778"/>
              <a:gd name="connsiteX18" fmla="*/ 3110 w 10003"/>
              <a:gd name="connsiteY18" fmla="*/ 0 h 12778"/>
              <a:gd name="connsiteX19" fmla="*/ 3836 w 10003"/>
              <a:gd name="connsiteY19" fmla="*/ 520 h 12778"/>
              <a:gd name="connsiteX20" fmla="*/ 4146 w 10003"/>
              <a:gd name="connsiteY20" fmla="*/ 866 h 12778"/>
              <a:gd name="connsiteX21" fmla="*/ 4389 w 10003"/>
              <a:gd name="connsiteY21" fmla="*/ 1385 h 12778"/>
              <a:gd name="connsiteX22" fmla="*/ 4546 w 10003"/>
              <a:gd name="connsiteY22" fmla="*/ 1783 h 12778"/>
              <a:gd name="connsiteX23" fmla="*/ 4533 w 10003"/>
              <a:gd name="connsiteY23" fmla="*/ 2082 h 12778"/>
              <a:gd name="connsiteX24" fmla="*/ 5429 w 10003"/>
              <a:gd name="connsiteY24" fmla="*/ 1926 h 12778"/>
              <a:gd name="connsiteX25" fmla="*/ 5421 w 10003"/>
              <a:gd name="connsiteY25" fmla="*/ 2173 h 12778"/>
              <a:gd name="connsiteX26" fmla="*/ 5662 w 10003"/>
              <a:gd name="connsiteY26" fmla="*/ 4250 h 12778"/>
              <a:gd name="connsiteX27" fmla="*/ 9340 w 10003"/>
              <a:gd name="connsiteY27" fmla="*/ 3698 h 12778"/>
              <a:gd name="connsiteX28" fmla="*/ 9879 w 10003"/>
              <a:gd name="connsiteY28" fmla="*/ 3624 h 12778"/>
              <a:gd name="connsiteX29" fmla="*/ 9971 w 10003"/>
              <a:gd name="connsiteY29" fmla="*/ 3888 h 12778"/>
              <a:gd name="connsiteX30" fmla="*/ 9334 w 10003"/>
              <a:gd name="connsiteY30" fmla="*/ 4097 h 12778"/>
              <a:gd name="connsiteX31" fmla="*/ 9403 w 10003"/>
              <a:gd name="connsiteY31" fmla="*/ 4744 h 12778"/>
              <a:gd name="connsiteX32" fmla="*/ 7727 w 10003"/>
              <a:gd name="connsiteY32" fmla="*/ 5102 h 12778"/>
              <a:gd name="connsiteX33" fmla="*/ 7171 w 10003"/>
              <a:gd name="connsiteY33" fmla="*/ 5102 h 12778"/>
              <a:gd name="connsiteX34" fmla="*/ 6611 w 10003"/>
              <a:gd name="connsiteY34" fmla="*/ 4998 h 12778"/>
              <a:gd name="connsiteX35" fmla="*/ 6377 w 10003"/>
              <a:gd name="connsiteY35" fmla="*/ 6045 h 12778"/>
              <a:gd name="connsiteX36" fmla="*/ 5421 w 10003"/>
              <a:gd name="connsiteY36" fmla="*/ 5878 h 12778"/>
              <a:gd name="connsiteX37" fmla="*/ 4549 w 10003"/>
              <a:gd name="connsiteY37" fmla="*/ 6006 h 12778"/>
              <a:gd name="connsiteX38" fmla="*/ 4916 w 10003"/>
              <a:gd name="connsiteY38" fmla="*/ 7232 h 12778"/>
              <a:gd name="connsiteX39" fmla="*/ 4947 w 10003"/>
              <a:gd name="connsiteY39" fmla="*/ 7905 h 12778"/>
              <a:gd name="connsiteX40" fmla="*/ 5358 w 10003"/>
              <a:gd name="connsiteY40" fmla="*/ 8693 h 12778"/>
              <a:gd name="connsiteX41" fmla="*/ 6106 w 10003"/>
              <a:gd name="connsiteY41" fmla="*/ 9794 h 12778"/>
              <a:gd name="connsiteX42" fmla="*/ 6085 w 10003"/>
              <a:gd name="connsiteY42" fmla="*/ 10525 h 12778"/>
              <a:gd name="connsiteX43" fmla="*/ 4856 w 10003"/>
              <a:gd name="connsiteY43" fmla="*/ 12669 h 12778"/>
              <a:gd name="connsiteX44" fmla="*/ 4451 w 10003"/>
              <a:gd name="connsiteY44" fmla="*/ 12778 h 12778"/>
              <a:gd name="connsiteX45" fmla="*/ 3631 w 10003"/>
              <a:gd name="connsiteY45" fmla="*/ 12371 h 12778"/>
              <a:gd name="connsiteX46" fmla="*/ 3751 w 10003"/>
              <a:gd name="connsiteY46" fmla="*/ 10297 h 12778"/>
              <a:gd name="connsiteX47" fmla="*/ 2921 w 10003"/>
              <a:gd name="connsiteY47" fmla="*/ 10547 h 12778"/>
              <a:gd name="connsiteX48" fmla="*/ 2364 w 10003"/>
              <a:gd name="connsiteY48" fmla="*/ 10802 h 12778"/>
              <a:gd name="connsiteX49" fmla="*/ 2087 w 10003"/>
              <a:gd name="connsiteY49" fmla="*/ 10723 h 12778"/>
              <a:gd name="connsiteX50" fmla="*/ 1931 w 10003"/>
              <a:gd name="connsiteY50" fmla="*/ 10590 h 12778"/>
              <a:gd name="connsiteX0" fmla="*/ 1931 w 10003"/>
              <a:gd name="connsiteY0" fmla="*/ 10590 h 12778"/>
              <a:gd name="connsiteX1" fmla="*/ 1669 w 10003"/>
              <a:gd name="connsiteY1" fmla="*/ 10240 h 12778"/>
              <a:gd name="connsiteX2" fmla="*/ 1575 w 10003"/>
              <a:gd name="connsiteY2" fmla="*/ 9870 h 12778"/>
              <a:gd name="connsiteX3" fmla="*/ 1601 w 10003"/>
              <a:gd name="connsiteY3" fmla="*/ 9585 h 12778"/>
              <a:gd name="connsiteX4" fmla="*/ 1734 w 10003"/>
              <a:gd name="connsiteY4" fmla="*/ 9387 h 12778"/>
              <a:gd name="connsiteX5" fmla="*/ 1719 w 10003"/>
              <a:gd name="connsiteY5" fmla="*/ 9198 h 12778"/>
              <a:gd name="connsiteX6" fmla="*/ 1403 w 10003"/>
              <a:gd name="connsiteY6" fmla="*/ 8769 h 12778"/>
              <a:gd name="connsiteX7" fmla="*/ 1138 w 10003"/>
              <a:gd name="connsiteY7" fmla="*/ 8591 h 12778"/>
              <a:gd name="connsiteX8" fmla="*/ 825 w 10003"/>
              <a:gd name="connsiteY8" fmla="*/ 8199 h 12778"/>
              <a:gd name="connsiteX9" fmla="*/ 551 w 10003"/>
              <a:gd name="connsiteY9" fmla="*/ 7034 h 12778"/>
              <a:gd name="connsiteX10" fmla="*/ 270 w 10003"/>
              <a:gd name="connsiteY10" fmla="*/ 5799 h 12778"/>
              <a:gd name="connsiteX11" fmla="*/ 139 w 10003"/>
              <a:gd name="connsiteY11" fmla="*/ 5205 h 12778"/>
              <a:gd name="connsiteX12" fmla="*/ 0 w 10003"/>
              <a:gd name="connsiteY12" fmla="*/ 4341 h 12778"/>
              <a:gd name="connsiteX13" fmla="*/ 1202 w 10003"/>
              <a:gd name="connsiteY13" fmla="*/ 4210 h 12778"/>
              <a:gd name="connsiteX14" fmla="*/ 1613 w 10003"/>
              <a:gd name="connsiteY14" fmla="*/ 4182 h 12778"/>
              <a:gd name="connsiteX15" fmla="*/ 1421 w 10003"/>
              <a:gd name="connsiteY15" fmla="*/ 2528 h 12778"/>
              <a:gd name="connsiteX16" fmla="*/ 1256 w 10003"/>
              <a:gd name="connsiteY16" fmla="*/ 1088 h 12778"/>
              <a:gd name="connsiteX17" fmla="*/ 2331 w 10003"/>
              <a:gd name="connsiteY17" fmla="*/ 737 h 12778"/>
              <a:gd name="connsiteX18" fmla="*/ 3110 w 10003"/>
              <a:gd name="connsiteY18" fmla="*/ 0 h 12778"/>
              <a:gd name="connsiteX19" fmla="*/ 3836 w 10003"/>
              <a:gd name="connsiteY19" fmla="*/ 520 h 12778"/>
              <a:gd name="connsiteX20" fmla="*/ 4146 w 10003"/>
              <a:gd name="connsiteY20" fmla="*/ 866 h 12778"/>
              <a:gd name="connsiteX21" fmla="*/ 4389 w 10003"/>
              <a:gd name="connsiteY21" fmla="*/ 1385 h 12778"/>
              <a:gd name="connsiteX22" fmla="*/ 4546 w 10003"/>
              <a:gd name="connsiteY22" fmla="*/ 1783 h 12778"/>
              <a:gd name="connsiteX23" fmla="*/ 4533 w 10003"/>
              <a:gd name="connsiteY23" fmla="*/ 2082 h 12778"/>
              <a:gd name="connsiteX24" fmla="*/ 5429 w 10003"/>
              <a:gd name="connsiteY24" fmla="*/ 1926 h 12778"/>
              <a:gd name="connsiteX25" fmla="*/ 5421 w 10003"/>
              <a:gd name="connsiteY25" fmla="*/ 2173 h 12778"/>
              <a:gd name="connsiteX26" fmla="*/ 5662 w 10003"/>
              <a:gd name="connsiteY26" fmla="*/ 4250 h 12778"/>
              <a:gd name="connsiteX27" fmla="*/ 9340 w 10003"/>
              <a:gd name="connsiteY27" fmla="*/ 3698 h 12778"/>
              <a:gd name="connsiteX28" fmla="*/ 9879 w 10003"/>
              <a:gd name="connsiteY28" fmla="*/ 3624 h 12778"/>
              <a:gd name="connsiteX29" fmla="*/ 9971 w 10003"/>
              <a:gd name="connsiteY29" fmla="*/ 3888 h 12778"/>
              <a:gd name="connsiteX30" fmla="*/ 9334 w 10003"/>
              <a:gd name="connsiteY30" fmla="*/ 4097 h 12778"/>
              <a:gd name="connsiteX31" fmla="*/ 9403 w 10003"/>
              <a:gd name="connsiteY31" fmla="*/ 4744 h 12778"/>
              <a:gd name="connsiteX32" fmla="*/ 7727 w 10003"/>
              <a:gd name="connsiteY32" fmla="*/ 5102 h 12778"/>
              <a:gd name="connsiteX33" fmla="*/ 7171 w 10003"/>
              <a:gd name="connsiteY33" fmla="*/ 5102 h 12778"/>
              <a:gd name="connsiteX34" fmla="*/ 6611 w 10003"/>
              <a:gd name="connsiteY34" fmla="*/ 4998 h 12778"/>
              <a:gd name="connsiteX35" fmla="*/ 6377 w 10003"/>
              <a:gd name="connsiteY35" fmla="*/ 6045 h 12778"/>
              <a:gd name="connsiteX36" fmla="*/ 5421 w 10003"/>
              <a:gd name="connsiteY36" fmla="*/ 5878 h 12778"/>
              <a:gd name="connsiteX37" fmla="*/ 4549 w 10003"/>
              <a:gd name="connsiteY37" fmla="*/ 6006 h 12778"/>
              <a:gd name="connsiteX38" fmla="*/ 4916 w 10003"/>
              <a:gd name="connsiteY38" fmla="*/ 7232 h 12778"/>
              <a:gd name="connsiteX39" fmla="*/ 4947 w 10003"/>
              <a:gd name="connsiteY39" fmla="*/ 7905 h 12778"/>
              <a:gd name="connsiteX40" fmla="*/ 5358 w 10003"/>
              <a:gd name="connsiteY40" fmla="*/ 8693 h 12778"/>
              <a:gd name="connsiteX41" fmla="*/ 6106 w 10003"/>
              <a:gd name="connsiteY41" fmla="*/ 9794 h 12778"/>
              <a:gd name="connsiteX42" fmla="*/ 6085 w 10003"/>
              <a:gd name="connsiteY42" fmla="*/ 10525 h 12778"/>
              <a:gd name="connsiteX43" fmla="*/ 4727 w 10003"/>
              <a:gd name="connsiteY43" fmla="*/ 12677 h 12778"/>
              <a:gd name="connsiteX44" fmla="*/ 4451 w 10003"/>
              <a:gd name="connsiteY44" fmla="*/ 12778 h 12778"/>
              <a:gd name="connsiteX45" fmla="*/ 3631 w 10003"/>
              <a:gd name="connsiteY45" fmla="*/ 12371 h 12778"/>
              <a:gd name="connsiteX46" fmla="*/ 3751 w 10003"/>
              <a:gd name="connsiteY46" fmla="*/ 10297 h 12778"/>
              <a:gd name="connsiteX47" fmla="*/ 2921 w 10003"/>
              <a:gd name="connsiteY47" fmla="*/ 10547 h 12778"/>
              <a:gd name="connsiteX48" fmla="*/ 2364 w 10003"/>
              <a:gd name="connsiteY48" fmla="*/ 10802 h 12778"/>
              <a:gd name="connsiteX49" fmla="*/ 2087 w 10003"/>
              <a:gd name="connsiteY49" fmla="*/ 10723 h 12778"/>
              <a:gd name="connsiteX50" fmla="*/ 1931 w 10003"/>
              <a:gd name="connsiteY50" fmla="*/ 10590 h 12778"/>
              <a:gd name="connsiteX0" fmla="*/ 1931 w 10003"/>
              <a:gd name="connsiteY0" fmla="*/ 10590 h 12778"/>
              <a:gd name="connsiteX1" fmla="*/ 1669 w 10003"/>
              <a:gd name="connsiteY1" fmla="*/ 10240 h 12778"/>
              <a:gd name="connsiteX2" fmla="*/ 1575 w 10003"/>
              <a:gd name="connsiteY2" fmla="*/ 9870 h 12778"/>
              <a:gd name="connsiteX3" fmla="*/ 1601 w 10003"/>
              <a:gd name="connsiteY3" fmla="*/ 9585 h 12778"/>
              <a:gd name="connsiteX4" fmla="*/ 1734 w 10003"/>
              <a:gd name="connsiteY4" fmla="*/ 9387 h 12778"/>
              <a:gd name="connsiteX5" fmla="*/ 1719 w 10003"/>
              <a:gd name="connsiteY5" fmla="*/ 9198 h 12778"/>
              <a:gd name="connsiteX6" fmla="*/ 1403 w 10003"/>
              <a:gd name="connsiteY6" fmla="*/ 8769 h 12778"/>
              <a:gd name="connsiteX7" fmla="*/ 1138 w 10003"/>
              <a:gd name="connsiteY7" fmla="*/ 8591 h 12778"/>
              <a:gd name="connsiteX8" fmla="*/ 825 w 10003"/>
              <a:gd name="connsiteY8" fmla="*/ 8199 h 12778"/>
              <a:gd name="connsiteX9" fmla="*/ 551 w 10003"/>
              <a:gd name="connsiteY9" fmla="*/ 7034 h 12778"/>
              <a:gd name="connsiteX10" fmla="*/ 270 w 10003"/>
              <a:gd name="connsiteY10" fmla="*/ 5799 h 12778"/>
              <a:gd name="connsiteX11" fmla="*/ 139 w 10003"/>
              <a:gd name="connsiteY11" fmla="*/ 5205 h 12778"/>
              <a:gd name="connsiteX12" fmla="*/ 0 w 10003"/>
              <a:gd name="connsiteY12" fmla="*/ 4341 h 12778"/>
              <a:gd name="connsiteX13" fmla="*/ 1202 w 10003"/>
              <a:gd name="connsiteY13" fmla="*/ 4210 h 12778"/>
              <a:gd name="connsiteX14" fmla="*/ 1613 w 10003"/>
              <a:gd name="connsiteY14" fmla="*/ 4182 h 12778"/>
              <a:gd name="connsiteX15" fmla="*/ 1421 w 10003"/>
              <a:gd name="connsiteY15" fmla="*/ 2528 h 12778"/>
              <a:gd name="connsiteX16" fmla="*/ 1256 w 10003"/>
              <a:gd name="connsiteY16" fmla="*/ 1088 h 12778"/>
              <a:gd name="connsiteX17" fmla="*/ 2331 w 10003"/>
              <a:gd name="connsiteY17" fmla="*/ 737 h 12778"/>
              <a:gd name="connsiteX18" fmla="*/ 3110 w 10003"/>
              <a:gd name="connsiteY18" fmla="*/ 0 h 12778"/>
              <a:gd name="connsiteX19" fmla="*/ 3836 w 10003"/>
              <a:gd name="connsiteY19" fmla="*/ 520 h 12778"/>
              <a:gd name="connsiteX20" fmla="*/ 4146 w 10003"/>
              <a:gd name="connsiteY20" fmla="*/ 866 h 12778"/>
              <a:gd name="connsiteX21" fmla="*/ 4389 w 10003"/>
              <a:gd name="connsiteY21" fmla="*/ 1385 h 12778"/>
              <a:gd name="connsiteX22" fmla="*/ 4546 w 10003"/>
              <a:gd name="connsiteY22" fmla="*/ 1783 h 12778"/>
              <a:gd name="connsiteX23" fmla="*/ 4533 w 10003"/>
              <a:gd name="connsiteY23" fmla="*/ 2082 h 12778"/>
              <a:gd name="connsiteX24" fmla="*/ 5429 w 10003"/>
              <a:gd name="connsiteY24" fmla="*/ 1926 h 12778"/>
              <a:gd name="connsiteX25" fmla="*/ 5421 w 10003"/>
              <a:gd name="connsiteY25" fmla="*/ 2173 h 12778"/>
              <a:gd name="connsiteX26" fmla="*/ 5662 w 10003"/>
              <a:gd name="connsiteY26" fmla="*/ 4250 h 12778"/>
              <a:gd name="connsiteX27" fmla="*/ 9340 w 10003"/>
              <a:gd name="connsiteY27" fmla="*/ 3698 h 12778"/>
              <a:gd name="connsiteX28" fmla="*/ 9879 w 10003"/>
              <a:gd name="connsiteY28" fmla="*/ 3624 h 12778"/>
              <a:gd name="connsiteX29" fmla="*/ 9971 w 10003"/>
              <a:gd name="connsiteY29" fmla="*/ 3888 h 12778"/>
              <a:gd name="connsiteX30" fmla="*/ 9334 w 10003"/>
              <a:gd name="connsiteY30" fmla="*/ 4097 h 12778"/>
              <a:gd name="connsiteX31" fmla="*/ 9403 w 10003"/>
              <a:gd name="connsiteY31" fmla="*/ 4744 h 12778"/>
              <a:gd name="connsiteX32" fmla="*/ 7727 w 10003"/>
              <a:gd name="connsiteY32" fmla="*/ 5102 h 12778"/>
              <a:gd name="connsiteX33" fmla="*/ 7171 w 10003"/>
              <a:gd name="connsiteY33" fmla="*/ 5102 h 12778"/>
              <a:gd name="connsiteX34" fmla="*/ 6611 w 10003"/>
              <a:gd name="connsiteY34" fmla="*/ 4998 h 12778"/>
              <a:gd name="connsiteX35" fmla="*/ 6377 w 10003"/>
              <a:gd name="connsiteY35" fmla="*/ 6045 h 12778"/>
              <a:gd name="connsiteX36" fmla="*/ 5421 w 10003"/>
              <a:gd name="connsiteY36" fmla="*/ 5878 h 12778"/>
              <a:gd name="connsiteX37" fmla="*/ 4549 w 10003"/>
              <a:gd name="connsiteY37" fmla="*/ 6006 h 12778"/>
              <a:gd name="connsiteX38" fmla="*/ 4916 w 10003"/>
              <a:gd name="connsiteY38" fmla="*/ 7232 h 12778"/>
              <a:gd name="connsiteX39" fmla="*/ 4947 w 10003"/>
              <a:gd name="connsiteY39" fmla="*/ 7905 h 12778"/>
              <a:gd name="connsiteX40" fmla="*/ 5358 w 10003"/>
              <a:gd name="connsiteY40" fmla="*/ 8693 h 12778"/>
              <a:gd name="connsiteX41" fmla="*/ 6106 w 10003"/>
              <a:gd name="connsiteY41" fmla="*/ 9794 h 12778"/>
              <a:gd name="connsiteX42" fmla="*/ 6085 w 10003"/>
              <a:gd name="connsiteY42" fmla="*/ 10525 h 12778"/>
              <a:gd name="connsiteX43" fmla="*/ 4727 w 10003"/>
              <a:gd name="connsiteY43" fmla="*/ 12677 h 12778"/>
              <a:gd name="connsiteX44" fmla="*/ 4750 w 10003"/>
              <a:gd name="connsiteY44" fmla="*/ 12697 h 12778"/>
              <a:gd name="connsiteX45" fmla="*/ 4451 w 10003"/>
              <a:gd name="connsiteY45" fmla="*/ 12778 h 12778"/>
              <a:gd name="connsiteX46" fmla="*/ 3631 w 10003"/>
              <a:gd name="connsiteY46" fmla="*/ 12371 h 12778"/>
              <a:gd name="connsiteX47" fmla="*/ 3751 w 10003"/>
              <a:gd name="connsiteY47" fmla="*/ 10297 h 12778"/>
              <a:gd name="connsiteX48" fmla="*/ 2921 w 10003"/>
              <a:gd name="connsiteY48" fmla="*/ 10547 h 12778"/>
              <a:gd name="connsiteX49" fmla="*/ 2364 w 10003"/>
              <a:gd name="connsiteY49" fmla="*/ 10802 h 12778"/>
              <a:gd name="connsiteX50" fmla="*/ 2087 w 10003"/>
              <a:gd name="connsiteY50" fmla="*/ 10723 h 12778"/>
              <a:gd name="connsiteX51" fmla="*/ 1931 w 10003"/>
              <a:gd name="connsiteY51" fmla="*/ 10590 h 12778"/>
              <a:gd name="connsiteX0" fmla="*/ 1931 w 10003"/>
              <a:gd name="connsiteY0" fmla="*/ 10590 h 13075"/>
              <a:gd name="connsiteX1" fmla="*/ 1669 w 10003"/>
              <a:gd name="connsiteY1" fmla="*/ 10240 h 13075"/>
              <a:gd name="connsiteX2" fmla="*/ 1575 w 10003"/>
              <a:gd name="connsiteY2" fmla="*/ 9870 h 13075"/>
              <a:gd name="connsiteX3" fmla="*/ 1601 w 10003"/>
              <a:gd name="connsiteY3" fmla="*/ 9585 h 13075"/>
              <a:gd name="connsiteX4" fmla="*/ 1734 w 10003"/>
              <a:gd name="connsiteY4" fmla="*/ 9387 h 13075"/>
              <a:gd name="connsiteX5" fmla="*/ 1719 w 10003"/>
              <a:gd name="connsiteY5" fmla="*/ 9198 h 13075"/>
              <a:gd name="connsiteX6" fmla="*/ 1403 w 10003"/>
              <a:gd name="connsiteY6" fmla="*/ 8769 h 13075"/>
              <a:gd name="connsiteX7" fmla="*/ 1138 w 10003"/>
              <a:gd name="connsiteY7" fmla="*/ 8591 h 13075"/>
              <a:gd name="connsiteX8" fmla="*/ 825 w 10003"/>
              <a:gd name="connsiteY8" fmla="*/ 8199 h 13075"/>
              <a:gd name="connsiteX9" fmla="*/ 551 w 10003"/>
              <a:gd name="connsiteY9" fmla="*/ 7034 h 13075"/>
              <a:gd name="connsiteX10" fmla="*/ 270 w 10003"/>
              <a:gd name="connsiteY10" fmla="*/ 5799 h 13075"/>
              <a:gd name="connsiteX11" fmla="*/ 139 w 10003"/>
              <a:gd name="connsiteY11" fmla="*/ 5205 h 13075"/>
              <a:gd name="connsiteX12" fmla="*/ 0 w 10003"/>
              <a:gd name="connsiteY12" fmla="*/ 4341 h 13075"/>
              <a:gd name="connsiteX13" fmla="*/ 1202 w 10003"/>
              <a:gd name="connsiteY13" fmla="*/ 4210 h 13075"/>
              <a:gd name="connsiteX14" fmla="*/ 1613 w 10003"/>
              <a:gd name="connsiteY14" fmla="*/ 4182 h 13075"/>
              <a:gd name="connsiteX15" fmla="*/ 1421 w 10003"/>
              <a:gd name="connsiteY15" fmla="*/ 2528 h 13075"/>
              <a:gd name="connsiteX16" fmla="*/ 1256 w 10003"/>
              <a:gd name="connsiteY16" fmla="*/ 1088 h 13075"/>
              <a:gd name="connsiteX17" fmla="*/ 2331 w 10003"/>
              <a:gd name="connsiteY17" fmla="*/ 737 h 13075"/>
              <a:gd name="connsiteX18" fmla="*/ 3110 w 10003"/>
              <a:gd name="connsiteY18" fmla="*/ 0 h 13075"/>
              <a:gd name="connsiteX19" fmla="*/ 3836 w 10003"/>
              <a:gd name="connsiteY19" fmla="*/ 520 h 13075"/>
              <a:gd name="connsiteX20" fmla="*/ 4146 w 10003"/>
              <a:gd name="connsiteY20" fmla="*/ 866 h 13075"/>
              <a:gd name="connsiteX21" fmla="*/ 4389 w 10003"/>
              <a:gd name="connsiteY21" fmla="*/ 1385 h 13075"/>
              <a:gd name="connsiteX22" fmla="*/ 4546 w 10003"/>
              <a:gd name="connsiteY22" fmla="*/ 1783 h 13075"/>
              <a:gd name="connsiteX23" fmla="*/ 4533 w 10003"/>
              <a:gd name="connsiteY23" fmla="*/ 2082 h 13075"/>
              <a:gd name="connsiteX24" fmla="*/ 5429 w 10003"/>
              <a:gd name="connsiteY24" fmla="*/ 1926 h 13075"/>
              <a:gd name="connsiteX25" fmla="*/ 5421 w 10003"/>
              <a:gd name="connsiteY25" fmla="*/ 2173 h 13075"/>
              <a:gd name="connsiteX26" fmla="*/ 5662 w 10003"/>
              <a:gd name="connsiteY26" fmla="*/ 4250 h 13075"/>
              <a:gd name="connsiteX27" fmla="*/ 9340 w 10003"/>
              <a:gd name="connsiteY27" fmla="*/ 3698 h 13075"/>
              <a:gd name="connsiteX28" fmla="*/ 9879 w 10003"/>
              <a:gd name="connsiteY28" fmla="*/ 3624 h 13075"/>
              <a:gd name="connsiteX29" fmla="*/ 9971 w 10003"/>
              <a:gd name="connsiteY29" fmla="*/ 3888 h 13075"/>
              <a:gd name="connsiteX30" fmla="*/ 9334 w 10003"/>
              <a:gd name="connsiteY30" fmla="*/ 4097 h 13075"/>
              <a:gd name="connsiteX31" fmla="*/ 9403 w 10003"/>
              <a:gd name="connsiteY31" fmla="*/ 4744 h 13075"/>
              <a:gd name="connsiteX32" fmla="*/ 7727 w 10003"/>
              <a:gd name="connsiteY32" fmla="*/ 5102 h 13075"/>
              <a:gd name="connsiteX33" fmla="*/ 7171 w 10003"/>
              <a:gd name="connsiteY33" fmla="*/ 5102 h 13075"/>
              <a:gd name="connsiteX34" fmla="*/ 6611 w 10003"/>
              <a:gd name="connsiteY34" fmla="*/ 4998 h 13075"/>
              <a:gd name="connsiteX35" fmla="*/ 6377 w 10003"/>
              <a:gd name="connsiteY35" fmla="*/ 6045 h 13075"/>
              <a:gd name="connsiteX36" fmla="*/ 5421 w 10003"/>
              <a:gd name="connsiteY36" fmla="*/ 5878 h 13075"/>
              <a:gd name="connsiteX37" fmla="*/ 4549 w 10003"/>
              <a:gd name="connsiteY37" fmla="*/ 6006 h 13075"/>
              <a:gd name="connsiteX38" fmla="*/ 4916 w 10003"/>
              <a:gd name="connsiteY38" fmla="*/ 7232 h 13075"/>
              <a:gd name="connsiteX39" fmla="*/ 4947 w 10003"/>
              <a:gd name="connsiteY39" fmla="*/ 7905 h 13075"/>
              <a:gd name="connsiteX40" fmla="*/ 5358 w 10003"/>
              <a:gd name="connsiteY40" fmla="*/ 8693 h 13075"/>
              <a:gd name="connsiteX41" fmla="*/ 6106 w 10003"/>
              <a:gd name="connsiteY41" fmla="*/ 9794 h 13075"/>
              <a:gd name="connsiteX42" fmla="*/ 6085 w 10003"/>
              <a:gd name="connsiteY42" fmla="*/ 10525 h 13075"/>
              <a:gd name="connsiteX43" fmla="*/ 4727 w 10003"/>
              <a:gd name="connsiteY43" fmla="*/ 12677 h 13075"/>
              <a:gd name="connsiteX44" fmla="*/ 4650 w 10003"/>
              <a:gd name="connsiteY44" fmla="*/ 13075 h 13075"/>
              <a:gd name="connsiteX45" fmla="*/ 4451 w 10003"/>
              <a:gd name="connsiteY45" fmla="*/ 12778 h 13075"/>
              <a:gd name="connsiteX46" fmla="*/ 3631 w 10003"/>
              <a:gd name="connsiteY46" fmla="*/ 12371 h 13075"/>
              <a:gd name="connsiteX47" fmla="*/ 3751 w 10003"/>
              <a:gd name="connsiteY47" fmla="*/ 10297 h 13075"/>
              <a:gd name="connsiteX48" fmla="*/ 2921 w 10003"/>
              <a:gd name="connsiteY48" fmla="*/ 10547 h 13075"/>
              <a:gd name="connsiteX49" fmla="*/ 2364 w 10003"/>
              <a:gd name="connsiteY49" fmla="*/ 10802 h 13075"/>
              <a:gd name="connsiteX50" fmla="*/ 2087 w 10003"/>
              <a:gd name="connsiteY50" fmla="*/ 10723 h 13075"/>
              <a:gd name="connsiteX51" fmla="*/ 1931 w 10003"/>
              <a:gd name="connsiteY51" fmla="*/ 10590 h 13075"/>
              <a:gd name="connsiteX0" fmla="*/ 1931 w 10003"/>
              <a:gd name="connsiteY0" fmla="*/ 10590 h 13075"/>
              <a:gd name="connsiteX1" fmla="*/ 1669 w 10003"/>
              <a:gd name="connsiteY1" fmla="*/ 10240 h 13075"/>
              <a:gd name="connsiteX2" fmla="*/ 1575 w 10003"/>
              <a:gd name="connsiteY2" fmla="*/ 9870 h 13075"/>
              <a:gd name="connsiteX3" fmla="*/ 1601 w 10003"/>
              <a:gd name="connsiteY3" fmla="*/ 9585 h 13075"/>
              <a:gd name="connsiteX4" fmla="*/ 1734 w 10003"/>
              <a:gd name="connsiteY4" fmla="*/ 9387 h 13075"/>
              <a:gd name="connsiteX5" fmla="*/ 1719 w 10003"/>
              <a:gd name="connsiteY5" fmla="*/ 9198 h 13075"/>
              <a:gd name="connsiteX6" fmla="*/ 1403 w 10003"/>
              <a:gd name="connsiteY6" fmla="*/ 8769 h 13075"/>
              <a:gd name="connsiteX7" fmla="*/ 1138 w 10003"/>
              <a:gd name="connsiteY7" fmla="*/ 8591 h 13075"/>
              <a:gd name="connsiteX8" fmla="*/ 825 w 10003"/>
              <a:gd name="connsiteY8" fmla="*/ 8199 h 13075"/>
              <a:gd name="connsiteX9" fmla="*/ 551 w 10003"/>
              <a:gd name="connsiteY9" fmla="*/ 7034 h 13075"/>
              <a:gd name="connsiteX10" fmla="*/ 270 w 10003"/>
              <a:gd name="connsiteY10" fmla="*/ 5799 h 13075"/>
              <a:gd name="connsiteX11" fmla="*/ 139 w 10003"/>
              <a:gd name="connsiteY11" fmla="*/ 5205 h 13075"/>
              <a:gd name="connsiteX12" fmla="*/ 0 w 10003"/>
              <a:gd name="connsiteY12" fmla="*/ 4341 h 13075"/>
              <a:gd name="connsiteX13" fmla="*/ 1202 w 10003"/>
              <a:gd name="connsiteY13" fmla="*/ 4210 h 13075"/>
              <a:gd name="connsiteX14" fmla="*/ 1613 w 10003"/>
              <a:gd name="connsiteY14" fmla="*/ 4182 h 13075"/>
              <a:gd name="connsiteX15" fmla="*/ 1421 w 10003"/>
              <a:gd name="connsiteY15" fmla="*/ 2528 h 13075"/>
              <a:gd name="connsiteX16" fmla="*/ 1256 w 10003"/>
              <a:gd name="connsiteY16" fmla="*/ 1088 h 13075"/>
              <a:gd name="connsiteX17" fmla="*/ 2331 w 10003"/>
              <a:gd name="connsiteY17" fmla="*/ 737 h 13075"/>
              <a:gd name="connsiteX18" fmla="*/ 3110 w 10003"/>
              <a:gd name="connsiteY18" fmla="*/ 0 h 13075"/>
              <a:gd name="connsiteX19" fmla="*/ 3836 w 10003"/>
              <a:gd name="connsiteY19" fmla="*/ 520 h 13075"/>
              <a:gd name="connsiteX20" fmla="*/ 4146 w 10003"/>
              <a:gd name="connsiteY20" fmla="*/ 866 h 13075"/>
              <a:gd name="connsiteX21" fmla="*/ 4389 w 10003"/>
              <a:gd name="connsiteY21" fmla="*/ 1385 h 13075"/>
              <a:gd name="connsiteX22" fmla="*/ 4546 w 10003"/>
              <a:gd name="connsiteY22" fmla="*/ 1783 h 13075"/>
              <a:gd name="connsiteX23" fmla="*/ 4533 w 10003"/>
              <a:gd name="connsiteY23" fmla="*/ 2082 h 13075"/>
              <a:gd name="connsiteX24" fmla="*/ 5429 w 10003"/>
              <a:gd name="connsiteY24" fmla="*/ 1926 h 13075"/>
              <a:gd name="connsiteX25" fmla="*/ 5421 w 10003"/>
              <a:gd name="connsiteY25" fmla="*/ 2173 h 13075"/>
              <a:gd name="connsiteX26" fmla="*/ 5662 w 10003"/>
              <a:gd name="connsiteY26" fmla="*/ 4250 h 13075"/>
              <a:gd name="connsiteX27" fmla="*/ 9340 w 10003"/>
              <a:gd name="connsiteY27" fmla="*/ 3698 h 13075"/>
              <a:gd name="connsiteX28" fmla="*/ 9879 w 10003"/>
              <a:gd name="connsiteY28" fmla="*/ 3624 h 13075"/>
              <a:gd name="connsiteX29" fmla="*/ 9971 w 10003"/>
              <a:gd name="connsiteY29" fmla="*/ 3888 h 13075"/>
              <a:gd name="connsiteX30" fmla="*/ 9334 w 10003"/>
              <a:gd name="connsiteY30" fmla="*/ 4097 h 13075"/>
              <a:gd name="connsiteX31" fmla="*/ 9403 w 10003"/>
              <a:gd name="connsiteY31" fmla="*/ 4744 h 13075"/>
              <a:gd name="connsiteX32" fmla="*/ 7727 w 10003"/>
              <a:gd name="connsiteY32" fmla="*/ 5102 h 13075"/>
              <a:gd name="connsiteX33" fmla="*/ 7171 w 10003"/>
              <a:gd name="connsiteY33" fmla="*/ 5102 h 13075"/>
              <a:gd name="connsiteX34" fmla="*/ 6611 w 10003"/>
              <a:gd name="connsiteY34" fmla="*/ 4998 h 13075"/>
              <a:gd name="connsiteX35" fmla="*/ 6377 w 10003"/>
              <a:gd name="connsiteY35" fmla="*/ 6045 h 13075"/>
              <a:gd name="connsiteX36" fmla="*/ 5421 w 10003"/>
              <a:gd name="connsiteY36" fmla="*/ 5878 h 13075"/>
              <a:gd name="connsiteX37" fmla="*/ 4549 w 10003"/>
              <a:gd name="connsiteY37" fmla="*/ 6006 h 13075"/>
              <a:gd name="connsiteX38" fmla="*/ 4916 w 10003"/>
              <a:gd name="connsiteY38" fmla="*/ 7232 h 13075"/>
              <a:gd name="connsiteX39" fmla="*/ 4947 w 10003"/>
              <a:gd name="connsiteY39" fmla="*/ 7905 h 13075"/>
              <a:gd name="connsiteX40" fmla="*/ 5358 w 10003"/>
              <a:gd name="connsiteY40" fmla="*/ 8693 h 13075"/>
              <a:gd name="connsiteX41" fmla="*/ 6106 w 10003"/>
              <a:gd name="connsiteY41" fmla="*/ 9794 h 13075"/>
              <a:gd name="connsiteX42" fmla="*/ 6085 w 10003"/>
              <a:gd name="connsiteY42" fmla="*/ 10525 h 13075"/>
              <a:gd name="connsiteX43" fmla="*/ 5493 w 10003"/>
              <a:gd name="connsiteY43" fmla="*/ 12835 h 13075"/>
              <a:gd name="connsiteX44" fmla="*/ 4650 w 10003"/>
              <a:gd name="connsiteY44" fmla="*/ 13075 h 13075"/>
              <a:gd name="connsiteX45" fmla="*/ 4451 w 10003"/>
              <a:gd name="connsiteY45" fmla="*/ 12778 h 13075"/>
              <a:gd name="connsiteX46" fmla="*/ 3631 w 10003"/>
              <a:gd name="connsiteY46" fmla="*/ 12371 h 13075"/>
              <a:gd name="connsiteX47" fmla="*/ 3751 w 10003"/>
              <a:gd name="connsiteY47" fmla="*/ 10297 h 13075"/>
              <a:gd name="connsiteX48" fmla="*/ 2921 w 10003"/>
              <a:gd name="connsiteY48" fmla="*/ 10547 h 13075"/>
              <a:gd name="connsiteX49" fmla="*/ 2364 w 10003"/>
              <a:gd name="connsiteY49" fmla="*/ 10802 h 13075"/>
              <a:gd name="connsiteX50" fmla="*/ 2087 w 10003"/>
              <a:gd name="connsiteY50" fmla="*/ 10723 h 13075"/>
              <a:gd name="connsiteX51" fmla="*/ 1931 w 10003"/>
              <a:gd name="connsiteY51" fmla="*/ 10590 h 13075"/>
              <a:gd name="connsiteX0" fmla="*/ 1931 w 10003"/>
              <a:gd name="connsiteY0" fmla="*/ 10590 h 13075"/>
              <a:gd name="connsiteX1" fmla="*/ 1669 w 10003"/>
              <a:gd name="connsiteY1" fmla="*/ 10240 h 13075"/>
              <a:gd name="connsiteX2" fmla="*/ 1575 w 10003"/>
              <a:gd name="connsiteY2" fmla="*/ 9870 h 13075"/>
              <a:gd name="connsiteX3" fmla="*/ 1601 w 10003"/>
              <a:gd name="connsiteY3" fmla="*/ 9585 h 13075"/>
              <a:gd name="connsiteX4" fmla="*/ 1734 w 10003"/>
              <a:gd name="connsiteY4" fmla="*/ 9387 h 13075"/>
              <a:gd name="connsiteX5" fmla="*/ 1719 w 10003"/>
              <a:gd name="connsiteY5" fmla="*/ 9198 h 13075"/>
              <a:gd name="connsiteX6" fmla="*/ 1403 w 10003"/>
              <a:gd name="connsiteY6" fmla="*/ 8769 h 13075"/>
              <a:gd name="connsiteX7" fmla="*/ 1138 w 10003"/>
              <a:gd name="connsiteY7" fmla="*/ 8591 h 13075"/>
              <a:gd name="connsiteX8" fmla="*/ 825 w 10003"/>
              <a:gd name="connsiteY8" fmla="*/ 8199 h 13075"/>
              <a:gd name="connsiteX9" fmla="*/ 551 w 10003"/>
              <a:gd name="connsiteY9" fmla="*/ 7034 h 13075"/>
              <a:gd name="connsiteX10" fmla="*/ 270 w 10003"/>
              <a:gd name="connsiteY10" fmla="*/ 5799 h 13075"/>
              <a:gd name="connsiteX11" fmla="*/ 139 w 10003"/>
              <a:gd name="connsiteY11" fmla="*/ 5205 h 13075"/>
              <a:gd name="connsiteX12" fmla="*/ 0 w 10003"/>
              <a:gd name="connsiteY12" fmla="*/ 4341 h 13075"/>
              <a:gd name="connsiteX13" fmla="*/ 1202 w 10003"/>
              <a:gd name="connsiteY13" fmla="*/ 4210 h 13075"/>
              <a:gd name="connsiteX14" fmla="*/ 1613 w 10003"/>
              <a:gd name="connsiteY14" fmla="*/ 4182 h 13075"/>
              <a:gd name="connsiteX15" fmla="*/ 1421 w 10003"/>
              <a:gd name="connsiteY15" fmla="*/ 2528 h 13075"/>
              <a:gd name="connsiteX16" fmla="*/ 1256 w 10003"/>
              <a:gd name="connsiteY16" fmla="*/ 1088 h 13075"/>
              <a:gd name="connsiteX17" fmla="*/ 2331 w 10003"/>
              <a:gd name="connsiteY17" fmla="*/ 737 h 13075"/>
              <a:gd name="connsiteX18" fmla="*/ 3110 w 10003"/>
              <a:gd name="connsiteY18" fmla="*/ 0 h 13075"/>
              <a:gd name="connsiteX19" fmla="*/ 3836 w 10003"/>
              <a:gd name="connsiteY19" fmla="*/ 520 h 13075"/>
              <a:gd name="connsiteX20" fmla="*/ 4146 w 10003"/>
              <a:gd name="connsiteY20" fmla="*/ 866 h 13075"/>
              <a:gd name="connsiteX21" fmla="*/ 4389 w 10003"/>
              <a:gd name="connsiteY21" fmla="*/ 1385 h 13075"/>
              <a:gd name="connsiteX22" fmla="*/ 4546 w 10003"/>
              <a:gd name="connsiteY22" fmla="*/ 1783 h 13075"/>
              <a:gd name="connsiteX23" fmla="*/ 4533 w 10003"/>
              <a:gd name="connsiteY23" fmla="*/ 2082 h 13075"/>
              <a:gd name="connsiteX24" fmla="*/ 5429 w 10003"/>
              <a:gd name="connsiteY24" fmla="*/ 1926 h 13075"/>
              <a:gd name="connsiteX25" fmla="*/ 5421 w 10003"/>
              <a:gd name="connsiteY25" fmla="*/ 2173 h 13075"/>
              <a:gd name="connsiteX26" fmla="*/ 5662 w 10003"/>
              <a:gd name="connsiteY26" fmla="*/ 4250 h 13075"/>
              <a:gd name="connsiteX27" fmla="*/ 9340 w 10003"/>
              <a:gd name="connsiteY27" fmla="*/ 3698 h 13075"/>
              <a:gd name="connsiteX28" fmla="*/ 9879 w 10003"/>
              <a:gd name="connsiteY28" fmla="*/ 3624 h 13075"/>
              <a:gd name="connsiteX29" fmla="*/ 9971 w 10003"/>
              <a:gd name="connsiteY29" fmla="*/ 3888 h 13075"/>
              <a:gd name="connsiteX30" fmla="*/ 9334 w 10003"/>
              <a:gd name="connsiteY30" fmla="*/ 4097 h 13075"/>
              <a:gd name="connsiteX31" fmla="*/ 9403 w 10003"/>
              <a:gd name="connsiteY31" fmla="*/ 4744 h 13075"/>
              <a:gd name="connsiteX32" fmla="*/ 7727 w 10003"/>
              <a:gd name="connsiteY32" fmla="*/ 5102 h 13075"/>
              <a:gd name="connsiteX33" fmla="*/ 7171 w 10003"/>
              <a:gd name="connsiteY33" fmla="*/ 5102 h 13075"/>
              <a:gd name="connsiteX34" fmla="*/ 6611 w 10003"/>
              <a:gd name="connsiteY34" fmla="*/ 4998 h 13075"/>
              <a:gd name="connsiteX35" fmla="*/ 6377 w 10003"/>
              <a:gd name="connsiteY35" fmla="*/ 6045 h 13075"/>
              <a:gd name="connsiteX36" fmla="*/ 5421 w 10003"/>
              <a:gd name="connsiteY36" fmla="*/ 5878 h 13075"/>
              <a:gd name="connsiteX37" fmla="*/ 4549 w 10003"/>
              <a:gd name="connsiteY37" fmla="*/ 6006 h 13075"/>
              <a:gd name="connsiteX38" fmla="*/ 4916 w 10003"/>
              <a:gd name="connsiteY38" fmla="*/ 7232 h 13075"/>
              <a:gd name="connsiteX39" fmla="*/ 4947 w 10003"/>
              <a:gd name="connsiteY39" fmla="*/ 7905 h 13075"/>
              <a:gd name="connsiteX40" fmla="*/ 5358 w 10003"/>
              <a:gd name="connsiteY40" fmla="*/ 8693 h 13075"/>
              <a:gd name="connsiteX41" fmla="*/ 6106 w 10003"/>
              <a:gd name="connsiteY41" fmla="*/ 9794 h 13075"/>
              <a:gd name="connsiteX42" fmla="*/ 6085 w 10003"/>
              <a:gd name="connsiteY42" fmla="*/ 10525 h 13075"/>
              <a:gd name="connsiteX43" fmla="*/ 5493 w 10003"/>
              <a:gd name="connsiteY43" fmla="*/ 12835 h 13075"/>
              <a:gd name="connsiteX44" fmla="*/ 4650 w 10003"/>
              <a:gd name="connsiteY44" fmla="*/ 13075 h 13075"/>
              <a:gd name="connsiteX45" fmla="*/ 4451 w 10003"/>
              <a:gd name="connsiteY45" fmla="*/ 12778 h 13075"/>
              <a:gd name="connsiteX46" fmla="*/ 3631 w 10003"/>
              <a:gd name="connsiteY46" fmla="*/ 12371 h 13075"/>
              <a:gd name="connsiteX47" fmla="*/ 3751 w 10003"/>
              <a:gd name="connsiteY47" fmla="*/ 10297 h 13075"/>
              <a:gd name="connsiteX48" fmla="*/ 2921 w 10003"/>
              <a:gd name="connsiteY48" fmla="*/ 10547 h 13075"/>
              <a:gd name="connsiteX49" fmla="*/ 2364 w 10003"/>
              <a:gd name="connsiteY49" fmla="*/ 10802 h 13075"/>
              <a:gd name="connsiteX50" fmla="*/ 2087 w 10003"/>
              <a:gd name="connsiteY50" fmla="*/ 10723 h 13075"/>
              <a:gd name="connsiteX51" fmla="*/ 1931 w 10003"/>
              <a:gd name="connsiteY51" fmla="*/ 10590 h 1307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6085 w 10003"/>
              <a:gd name="connsiteY42" fmla="*/ 10525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751 w 10003"/>
              <a:gd name="connsiteY47" fmla="*/ 10297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6085 w 10003"/>
              <a:gd name="connsiteY42" fmla="*/ 10525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751 w 10003"/>
              <a:gd name="connsiteY47" fmla="*/ 10297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6855 w 10003"/>
              <a:gd name="connsiteY42" fmla="*/ 1244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751 w 10003"/>
              <a:gd name="connsiteY47" fmla="*/ 10297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751 w 10003"/>
              <a:gd name="connsiteY47" fmla="*/ 10297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2921 w 10003"/>
              <a:gd name="connsiteY48" fmla="*/ 10547 h 12835"/>
              <a:gd name="connsiteX49" fmla="*/ 2364 w 10003"/>
              <a:gd name="connsiteY49" fmla="*/ 10802 h 12835"/>
              <a:gd name="connsiteX50" fmla="*/ 2087 w 10003"/>
              <a:gd name="connsiteY50" fmla="*/ 10723 h 12835"/>
              <a:gd name="connsiteX51" fmla="*/ 1931 w 10003"/>
              <a:gd name="connsiteY5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2980 w 10003"/>
              <a:gd name="connsiteY48" fmla="*/ 10581 h 12835"/>
              <a:gd name="connsiteX49" fmla="*/ 2921 w 10003"/>
              <a:gd name="connsiteY49" fmla="*/ 10547 h 12835"/>
              <a:gd name="connsiteX50" fmla="*/ 2364 w 10003"/>
              <a:gd name="connsiteY50" fmla="*/ 10802 h 12835"/>
              <a:gd name="connsiteX51" fmla="*/ 2087 w 10003"/>
              <a:gd name="connsiteY51" fmla="*/ 10723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232 w 10003"/>
              <a:gd name="connsiteY48" fmla="*/ 10208 h 12835"/>
              <a:gd name="connsiteX49" fmla="*/ 2921 w 10003"/>
              <a:gd name="connsiteY49" fmla="*/ 10547 h 12835"/>
              <a:gd name="connsiteX50" fmla="*/ 2364 w 10003"/>
              <a:gd name="connsiteY50" fmla="*/ 10802 h 12835"/>
              <a:gd name="connsiteX51" fmla="*/ 2087 w 10003"/>
              <a:gd name="connsiteY51" fmla="*/ 10723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313 w 10003"/>
              <a:gd name="connsiteY48" fmla="*/ 9931 h 12835"/>
              <a:gd name="connsiteX49" fmla="*/ 2921 w 10003"/>
              <a:gd name="connsiteY49" fmla="*/ 10547 h 12835"/>
              <a:gd name="connsiteX50" fmla="*/ 2364 w 10003"/>
              <a:gd name="connsiteY50" fmla="*/ 10802 h 12835"/>
              <a:gd name="connsiteX51" fmla="*/ 2087 w 10003"/>
              <a:gd name="connsiteY51" fmla="*/ 10723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152 w 10003"/>
              <a:gd name="connsiteY48" fmla="*/ 10658 h 12835"/>
              <a:gd name="connsiteX49" fmla="*/ 2921 w 10003"/>
              <a:gd name="connsiteY49" fmla="*/ 10547 h 12835"/>
              <a:gd name="connsiteX50" fmla="*/ 2364 w 10003"/>
              <a:gd name="connsiteY50" fmla="*/ 10802 h 12835"/>
              <a:gd name="connsiteX51" fmla="*/ 2087 w 10003"/>
              <a:gd name="connsiteY51" fmla="*/ 10723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152 w 10003"/>
              <a:gd name="connsiteY48" fmla="*/ 10658 h 12835"/>
              <a:gd name="connsiteX49" fmla="*/ 2921 w 10003"/>
              <a:gd name="connsiteY49" fmla="*/ 10547 h 12835"/>
              <a:gd name="connsiteX50" fmla="*/ 2364 w 10003"/>
              <a:gd name="connsiteY50" fmla="*/ 10802 h 12835"/>
              <a:gd name="connsiteX51" fmla="*/ 2254 w 10003"/>
              <a:gd name="connsiteY51" fmla="*/ 10615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152 w 10003"/>
              <a:gd name="connsiteY48" fmla="*/ 10658 h 12835"/>
              <a:gd name="connsiteX49" fmla="*/ 2921 w 10003"/>
              <a:gd name="connsiteY49" fmla="*/ 10547 h 12835"/>
              <a:gd name="connsiteX50" fmla="*/ 2672 w 10003"/>
              <a:gd name="connsiteY50" fmla="*/ 10632 h 12835"/>
              <a:gd name="connsiteX51" fmla="*/ 2254 w 10003"/>
              <a:gd name="connsiteY51" fmla="*/ 10615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06 w 10003"/>
              <a:gd name="connsiteY41" fmla="*/ 979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152 w 10003"/>
              <a:gd name="connsiteY48" fmla="*/ 10658 h 12835"/>
              <a:gd name="connsiteX49" fmla="*/ 2921 w 10003"/>
              <a:gd name="connsiteY49" fmla="*/ 10547 h 12835"/>
              <a:gd name="connsiteX50" fmla="*/ 2672 w 10003"/>
              <a:gd name="connsiteY50" fmla="*/ 10632 h 12835"/>
              <a:gd name="connsiteX51" fmla="*/ 2248 w 10003"/>
              <a:gd name="connsiteY51" fmla="*/ 10642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5779 w 10003"/>
              <a:gd name="connsiteY41" fmla="*/ 12304 h 12835"/>
              <a:gd name="connsiteX42" fmla="*/ 5618 w 10003"/>
              <a:gd name="connsiteY42" fmla="*/ 12431 h 12835"/>
              <a:gd name="connsiteX43" fmla="*/ 5493 w 10003"/>
              <a:gd name="connsiteY43" fmla="*/ 12835 h 12835"/>
              <a:gd name="connsiteX44" fmla="*/ 4745 w 10003"/>
              <a:gd name="connsiteY44" fmla="*/ 12705 h 12835"/>
              <a:gd name="connsiteX45" fmla="*/ 4451 w 10003"/>
              <a:gd name="connsiteY45" fmla="*/ 12778 h 12835"/>
              <a:gd name="connsiteX46" fmla="*/ 3631 w 10003"/>
              <a:gd name="connsiteY46" fmla="*/ 12371 h 12835"/>
              <a:gd name="connsiteX47" fmla="*/ 3697 w 10003"/>
              <a:gd name="connsiteY47" fmla="*/ 10912 h 12835"/>
              <a:gd name="connsiteX48" fmla="*/ 3152 w 10003"/>
              <a:gd name="connsiteY48" fmla="*/ 10658 h 12835"/>
              <a:gd name="connsiteX49" fmla="*/ 2921 w 10003"/>
              <a:gd name="connsiteY49" fmla="*/ 10547 h 12835"/>
              <a:gd name="connsiteX50" fmla="*/ 2672 w 10003"/>
              <a:gd name="connsiteY50" fmla="*/ 10632 h 12835"/>
              <a:gd name="connsiteX51" fmla="*/ 2248 w 10003"/>
              <a:gd name="connsiteY51" fmla="*/ 10642 h 12835"/>
              <a:gd name="connsiteX52" fmla="*/ 1931 w 10003"/>
              <a:gd name="connsiteY5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5694 w 10003"/>
              <a:gd name="connsiteY41" fmla="*/ 11856 h 12835"/>
              <a:gd name="connsiteX42" fmla="*/ 5779 w 10003"/>
              <a:gd name="connsiteY42" fmla="*/ 12304 h 12835"/>
              <a:gd name="connsiteX43" fmla="*/ 5618 w 10003"/>
              <a:gd name="connsiteY43" fmla="*/ 12431 h 12835"/>
              <a:gd name="connsiteX44" fmla="*/ 5493 w 10003"/>
              <a:gd name="connsiteY44" fmla="*/ 12835 h 12835"/>
              <a:gd name="connsiteX45" fmla="*/ 4745 w 10003"/>
              <a:gd name="connsiteY45" fmla="*/ 12705 h 12835"/>
              <a:gd name="connsiteX46" fmla="*/ 4451 w 10003"/>
              <a:gd name="connsiteY46" fmla="*/ 12778 h 12835"/>
              <a:gd name="connsiteX47" fmla="*/ 3631 w 10003"/>
              <a:gd name="connsiteY47" fmla="*/ 12371 h 12835"/>
              <a:gd name="connsiteX48" fmla="*/ 3697 w 10003"/>
              <a:gd name="connsiteY48" fmla="*/ 10912 h 12835"/>
              <a:gd name="connsiteX49" fmla="*/ 3152 w 10003"/>
              <a:gd name="connsiteY49" fmla="*/ 10658 h 12835"/>
              <a:gd name="connsiteX50" fmla="*/ 2921 w 10003"/>
              <a:gd name="connsiteY50" fmla="*/ 10547 h 12835"/>
              <a:gd name="connsiteX51" fmla="*/ 2672 w 10003"/>
              <a:gd name="connsiteY51" fmla="*/ 10632 h 12835"/>
              <a:gd name="connsiteX52" fmla="*/ 2248 w 10003"/>
              <a:gd name="connsiteY52" fmla="*/ 10642 h 12835"/>
              <a:gd name="connsiteX53" fmla="*/ 1931 w 10003"/>
              <a:gd name="connsiteY5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5689 w 10003"/>
              <a:gd name="connsiteY41" fmla="*/ 12075 h 12835"/>
              <a:gd name="connsiteX42" fmla="*/ 5779 w 10003"/>
              <a:gd name="connsiteY42" fmla="*/ 12304 h 12835"/>
              <a:gd name="connsiteX43" fmla="*/ 5618 w 10003"/>
              <a:gd name="connsiteY43" fmla="*/ 12431 h 12835"/>
              <a:gd name="connsiteX44" fmla="*/ 5493 w 10003"/>
              <a:gd name="connsiteY44" fmla="*/ 12835 h 12835"/>
              <a:gd name="connsiteX45" fmla="*/ 4745 w 10003"/>
              <a:gd name="connsiteY45" fmla="*/ 12705 h 12835"/>
              <a:gd name="connsiteX46" fmla="*/ 4451 w 10003"/>
              <a:gd name="connsiteY46" fmla="*/ 12778 h 12835"/>
              <a:gd name="connsiteX47" fmla="*/ 3631 w 10003"/>
              <a:gd name="connsiteY47" fmla="*/ 12371 h 12835"/>
              <a:gd name="connsiteX48" fmla="*/ 3697 w 10003"/>
              <a:gd name="connsiteY48" fmla="*/ 10912 h 12835"/>
              <a:gd name="connsiteX49" fmla="*/ 3152 w 10003"/>
              <a:gd name="connsiteY49" fmla="*/ 10658 h 12835"/>
              <a:gd name="connsiteX50" fmla="*/ 2921 w 10003"/>
              <a:gd name="connsiteY50" fmla="*/ 10547 h 12835"/>
              <a:gd name="connsiteX51" fmla="*/ 2672 w 10003"/>
              <a:gd name="connsiteY51" fmla="*/ 10632 h 12835"/>
              <a:gd name="connsiteX52" fmla="*/ 2248 w 10003"/>
              <a:gd name="connsiteY52" fmla="*/ 10642 h 12835"/>
              <a:gd name="connsiteX53" fmla="*/ 1931 w 10003"/>
              <a:gd name="connsiteY5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5841 w 10003"/>
              <a:gd name="connsiteY41" fmla="*/ 11485 h 12835"/>
              <a:gd name="connsiteX42" fmla="*/ 5689 w 10003"/>
              <a:gd name="connsiteY42" fmla="*/ 12075 h 12835"/>
              <a:gd name="connsiteX43" fmla="*/ 5779 w 10003"/>
              <a:gd name="connsiteY43" fmla="*/ 12304 h 12835"/>
              <a:gd name="connsiteX44" fmla="*/ 5618 w 10003"/>
              <a:gd name="connsiteY44" fmla="*/ 12431 h 12835"/>
              <a:gd name="connsiteX45" fmla="*/ 5493 w 10003"/>
              <a:gd name="connsiteY45" fmla="*/ 12835 h 12835"/>
              <a:gd name="connsiteX46" fmla="*/ 4745 w 10003"/>
              <a:gd name="connsiteY46" fmla="*/ 12705 h 12835"/>
              <a:gd name="connsiteX47" fmla="*/ 4451 w 10003"/>
              <a:gd name="connsiteY47" fmla="*/ 12778 h 12835"/>
              <a:gd name="connsiteX48" fmla="*/ 3631 w 10003"/>
              <a:gd name="connsiteY48" fmla="*/ 12371 h 12835"/>
              <a:gd name="connsiteX49" fmla="*/ 3697 w 10003"/>
              <a:gd name="connsiteY49" fmla="*/ 10912 h 12835"/>
              <a:gd name="connsiteX50" fmla="*/ 3152 w 10003"/>
              <a:gd name="connsiteY50" fmla="*/ 10658 h 12835"/>
              <a:gd name="connsiteX51" fmla="*/ 2921 w 10003"/>
              <a:gd name="connsiteY51" fmla="*/ 10547 h 12835"/>
              <a:gd name="connsiteX52" fmla="*/ 2672 w 10003"/>
              <a:gd name="connsiteY52" fmla="*/ 10632 h 12835"/>
              <a:gd name="connsiteX53" fmla="*/ 2248 w 10003"/>
              <a:gd name="connsiteY53" fmla="*/ 10642 h 12835"/>
              <a:gd name="connsiteX54" fmla="*/ 1931 w 10003"/>
              <a:gd name="connsiteY5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26 w 10003"/>
              <a:gd name="connsiteY41" fmla="*/ 10969 h 12835"/>
              <a:gd name="connsiteX42" fmla="*/ 5841 w 10003"/>
              <a:gd name="connsiteY42" fmla="*/ 11485 h 12835"/>
              <a:gd name="connsiteX43" fmla="*/ 5689 w 10003"/>
              <a:gd name="connsiteY43" fmla="*/ 12075 h 12835"/>
              <a:gd name="connsiteX44" fmla="*/ 5779 w 10003"/>
              <a:gd name="connsiteY44" fmla="*/ 12304 h 12835"/>
              <a:gd name="connsiteX45" fmla="*/ 5618 w 10003"/>
              <a:gd name="connsiteY45" fmla="*/ 12431 h 12835"/>
              <a:gd name="connsiteX46" fmla="*/ 5493 w 10003"/>
              <a:gd name="connsiteY46" fmla="*/ 12835 h 12835"/>
              <a:gd name="connsiteX47" fmla="*/ 4745 w 10003"/>
              <a:gd name="connsiteY47" fmla="*/ 12705 h 12835"/>
              <a:gd name="connsiteX48" fmla="*/ 4451 w 10003"/>
              <a:gd name="connsiteY48" fmla="*/ 12778 h 12835"/>
              <a:gd name="connsiteX49" fmla="*/ 3631 w 10003"/>
              <a:gd name="connsiteY49" fmla="*/ 12371 h 12835"/>
              <a:gd name="connsiteX50" fmla="*/ 3697 w 10003"/>
              <a:gd name="connsiteY50" fmla="*/ 10912 h 12835"/>
              <a:gd name="connsiteX51" fmla="*/ 3152 w 10003"/>
              <a:gd name="connsiteY51" fmla="*/ 10658 h 12835"/>
              <a:gd name="connsiteX52" fmla="*/ 2921 w 10003"/>
              <a:gd name="connsiteY52" fmla="*/ 10547 h 12835"/>
              <a:gd name="connsiteX53" fmla="*/ 2672 w 10003"/>
              <a:gd name="connsiteY53" fmla="*/ 10632 h 12835"/>
              <a:gd name="connsiteX54" fmla="*/ 2248 w 10003"/>
              <a:gd name="connsiteY54" fmla="*/ 10642 h 12835"/>
              <a:gd name="connsiteX55" fmla="*/ 1931 w 10003"/>
              <a:gd name="connsiteY5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41 w 10003"/>
              <a:gd name="connsiteY42" fmla="*/ 11485 h 12835"/>
              <a:gd name="connsiteX43" fmla="*/ 5689 w 10003"/>
              <a:gd name="connsiteY43" fmla="*/ 12075 h 12835"/>
              <a:gd name="connsiteX44" fmla="*/ 5779 w 10003"/>
              <a:gd name="connsiteY44" fmla="*/ 12304 h 12835"/>
              <a:gd name="connsiteX45" fmla="*/ 5618 w 10003"/>
              <a:gd name="connsiteY45" fmla="*/ 12431 h 12835"/>
              <a:gd name="connsiteX46" fmla="*/ 5493 w 10003"/>
              <a:gd name="connsiteY46" fmla="*/ 12835 h 12835"/>
              <a:gd name="connsiteX47" fmla="*/ 4745 w 10003"/>
              <a:gd name="connsiteY47" fmla="*/ 12705 h 12835"/>
              <a:gd name="connsiteX48" fmla="*/ 4451 w 10003"/>
              <a:gd name="connsiteY48" fmla="*/ 12778 h 12835"/>
              <a:gd name="connsiteX49" fmla="*/ 3631 w 10003"/>
              <a:gd name="connsiteY49" fmla="*/ 12371 h 12835"/>
              <a:gd name="connsiteX50" fmla="*/ 3697 w 10003"/>
              <a:gd name="connsiteY50" fmla="*/ 10912 h 12835"/>
              <a:gd name="connsiteX51" fmla="*/ 3152 w 10003"/>
              <a:gd name="connsiteY51" fmla="*/ 10658 h 12835"/>
              <a:gd name="connsiteX52" fmla="*/ 2921 w 10003"/>
              <a:gd name="connsiteY52" fmla="*/ 10547 h 12835"/>
              <a:gd name="connsiteX53" fmla="*/ 2672 w 10003"/>
              <a:gd name="connsiteY53" fmla="*/ 10632 h 12835"/>
              <a:gd name="connsiteX54" fmla="*/ 2248 w 10003"/>
              <a:gd name="connsiteY54" fmla="*/ 10642 h 12835"/>
              <a:gd name="connsiteX55" fmla="*/ 1931 w 10003"/>
              <a:gd name="connsiteY5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41 w 10003"/>
              <a:gd name="connsiteY42" fmla="*/ 11485 h 12835"/>
              <a:gd name="connsiteX43" fmla="*/ 5689 w 10003"/>
              <a:gd name="connsiteY43" fmla="*/ 12075 h 12835"/>
              <a:gd name="connsiteX44" fmla="*/ 5779 w 10003"/>
              <a:gd name="connsiteY44" fmla="*/ 12304 h 12835"/>
              <a:gd name="connsiteX45" fmla="*/ 5618 w 10003"/>
              <a:gd name="connsiteY45" fmla="*/ 12431 h 12835"/>
              <a:gd name="connsiteX46" fmla="*/ 5493 w 10003"/>
              <a:gd name="connsiteY46" fmla="*/ 12835 h 12835"/>
              <a:gd name="connsiteX47" fmla="*/ 4745 w 10003"/>
              <a:gd name="connsiteY47" fmla="*/ 12705 h 12835"/>
              <a:gd name="connsiteX48" fmla="*/ 4451 w 10003"/>
              <a:gd name="connsiteY48" fmla="*/ 12778 h 12835"/>
              <a:gd name="connsiteX49" fmla="*/ 3631 w 10003"/>
              <a:gd name="connsiteY49" fmla="*/ 12371 h 12835"/>
              <a:gd name="connsiteX50" fmla="*/ 3697 w 10003"/>
              <a:gd name="connsiteY50" fmla="*/ 10912 h 12835"/>
              <a:gd name="connsiteX51" fmla="*/ 3152 w 10003"/>
              <a:gd name="connsiteY51" fmla="*/ 10658 h 12835"/>
              <a:gd name="connsiteX52" fmla="*/ 2921 w 10003"/>
              <a:gd name="connsiteY52" fmla="*/ 10547 h 12835"/>
              <a:gd name="connsiteX53" fmla="*/ 2672 w 10003"/>
              <a:gd name="connsiteY53" fmla="*/ 10632 h 12835"/>
              <a:gd name="connsiteX54" fmla="*/ 2248 w 10003"/>
              <a:gd name="connsiteY54" fmla="*/ 10642 h 12835"/>
              <a:gd name="connsiteX55" fmla="*/ 1931 w 10003"/>
              <a:gd name="connsiteY5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71 w 10003"/>
              <a:gd name="connsiteY42" fmla="*/ 11714 h 12835"/>
              <a:gd name="connsiteX43" fmla="*/ 5689 w 10003"/>
              <a:gd name="connsiteY43" fmla="*/ 12075 h 12835"/>
              <a:gd name="connsiteX44" fmla="*/ 5779 w 10003"/>
              <a:gd name="connsiteY44" fmla="*/ 12304 h 12835"/>
              <a:gd name="connsiteX45" fmla="*/ 5618 w 10003"/>
              <a:gd name="connsiteY45" fmla="*/ 12431 h 12835"/>
              <a:gd name="connsiteX46" fmla="*/ 5493 w 10003"/>
              <a:gd name="connsiteY46" fmla="*/ 12835 h 12835"/>
              <a:gd name="connsiteX47" fmla="*/ 4745 w 10003"/>
              <a:gd name="connsiteY47" fmla="*/ 12705 h 12835"/>
              <a:gd name="connsiteX48" fmla="*/ 4451 w 10003"/>
              <a:gd name="connsiteY48" fmla="*/ 12778 h 12835"/>
              <a:gd name="connsiteX49" fmla="*/ 3631 w 10003"/>
              <a:gd name="connsiteY49" fmla="*/ 12371 h 12835"/>
              <a:gd name="connsiteX50" fmla="*/ 3697 w 10003"/>
              <a:gd name="connsiteY50" fmla="*/ 10912 h 12835"/>
              <a:gd name="connsiteX51" fmla="*/ 3152 w 10003"/>
              <a:gd name="connsiteY51" fmla="*/ 10658 h 12835"/>
              <a:gd name="connsiteX52" fmla="*/ 2921 w 10003"/>
              <a:gd name="connsiteY52" fmla="*/ 10547 h 12835"/>
              <a:gd name="connsiteX53" fmla="*/ 2672 w 10003"/>
              <a:gd name="connsiteY53" fmla="*/ 10632 h 12835"/>
              <a:gd name="connsiteX54" fmla="*/ 2248 w 10003"/>
              <a:gd name="connsiteY54" fmla="*/ 10642 h 12835"/>
              <a:gd name="connsiteX55" fmla="*/ 1931 w 10003"/>
              <a:gd name="connsiteY5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89 w 10003"/>
              <a:gd name="connsiteY44" fmla="*/ 12075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43 w 10003"/>
              <a:gd name="connsiteY44" fmla="*/ 11978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43 w 10003"/>
              <a:gd name="connsiteY44" fmla="*/ 11978 h 12835"/>
              <a:gd name="connsiteX45" fmla="*/ 5779 w 10003"/>
              <a:gd name="connsiteY45" fmla="*/ 12304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133 w 10003"/>
              <a:gd name="connsiteY41" fmla="*/ 11114 h 12835"/>
              <a:gd name="connsiteX42" fmla="*/ 5824 w 10003"/>
              <a:gd name="connsiteY42" fmla="*/ 11445 h 12835"/>
              <a:gd name="connsiteX43" fmla="*/ 5871 w 10003"/>
              <a:gd name="connsiteY43" fmla="*/ 11714 h 12835"/>
              <a:gd name="connsiteX44" fmla="*/ 5643 w 10003"/>
              <a:gd name="connsiteY44" fmla="*/ 11978 h 12835"/>
              <a:gd name="connsiteX45" fmla="*/ 5737 w 10003"/>
              <a:gd name="connsiteY45" fmla="*/ 12341 h 12835"/>
              <a:gd name="connsiteX46" fmla="*/ 5618 w 10003"/>
              <a:gd name="connsiteY46" fmla="*/ 12431 h 12835"/>
              <a:gd name="connsiteX47" fmla="*/ 5493 w 10003"/>
              <a:gd name="connsiteY47" fmla="*/ 12835 h 12835"/>
              <a:gd name="connsiteX48" fmla="*/ 4745 w 10003"/>
              <a:gd name="connsiteY48" fmla="*/ 12705 h 12835"/>
              <a:gd name="connsiteX49" fmla="*/ 4451 w 10003"/>
              <a:gd name="connsiteY49" fmla="*/ 12778 h 12835"/>
              <a:gd name="connsiteX50" fmla="*/ 3631 w 10003"/>
              <a:gd name="connsiteY50" fmla="*/ 12371 h 12835"/>
              <a:gd name="connsiteX51" fmla="*/ 3697 w 10003"/>
              <a:gd name="connsiteY51" fmla="*/ 10912 h 12835"/>
              <a:gd name="connsiteX52" fmla="*/ 3152 w 10003"/>
              <a:gd name="connsiteY52" fmla="*/ 10658 h 12835"/>
              <a:gd name="connsiteX53" fmla="*/ 2921 w 10003"/>
              <a:gd name="connsiteY53" fmla="*/ 10547 h 12835"/>
              <a:gd name="connsiteX54" fmla="*/ 2672 w 10003"/>
              <a:gd name="connsiteY54" fmla="*/ 10632 h 12835"/>
              <a:gd name="connsiteX55" fmla="*/ 2248 w 10003"/>
              <a:gd name="connsiteY55" fmla="*/ 10642 h 12835"/>
              <a:gd name="connsiteX56" fmla="*/ 1931 w 10003"/>
              <a:gd name="connsiteY5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601 w 10003"/>
              <a:gd name="connsiteY41" fmla="*/ 11286 h 12835"/>
              <a:gd name="connsiteX42" fmla="*/ 6133 w 10003"/>
              <a:gd name="connsiteY42" fmla="*/ 11114 h 12835"/>
              <a:gd name="connsiteX43" fmla="*/ 5824 w 10003"/>
              <a:gd name="connsiteY43" fmla="*/ 11445 h 12835"/>
              <a:gd name="connsiteX44" fmla="*/ 5871 w 10003"/>
              <a:gd name="connsiteY44" fmla="*/ 11714 h 12835"/>
              <a:gd name="connsiteX45" fmla="*/ 5643 w 10003"/>
              <a:gd name="connsiteY45" fmla="*/ 11978 h 12835"/>
              <a:gd name="connsiteX46" fmla="*/ 5737 w 10003"/>
              <a:gd name="connsiteY46" fmla="*/ 12341 h 12835"/>
              <a:gd name="connsiteX47" fmla="*/ 5618 w 10003"/>
              <a:gd name="connsiteY47" fmla="*/ 12431 h 12835"/>
              <a:gd name="connsiteX48" fmla="*/ 5493 w 10003"/>
              <a:gd name="connsiteY48" fmla="*/ 12835 h 12835"/>
              <a:gd name="connsiteX49" fmla="*/ 4745 w 10003"/>
              <a:gd name="connsiteY49" fmla="*/ 12705 h 12835"/>
              <a:gd name="connsiteX50" fmla="*/ 4451 w 10003"/>
              <a:gd name="connsiteY50" fmla="*/ 12778 h 12835"/>
              <a:gd name="connsiteX51" fmla="*/ 3631 w 10003"/>
              <a:gd name="connsiteY51" fmla="*/ 12371 h 12835"/>
              <a:gd name="connsiteX52" fmla="*/ 3697 w 10003"/>
              <a:gd name="connsiteY52" fmla="*/ 10912 h 12835"/>
              <a:gd name="connsiteX53" fmla="*/ 3152 w 10003"/>
              <a:gd name="connsiteY53" fmla="*/ 10658 h 12835"/>
              <a:gd name="connsiteX54" fmla="*/ 2921 w 10003"/>
              <a:gd name="connsiteY54" fmla="*/ 10547 h 12835"/>
              <a:gd name="connsiteX55" fmla="*/ 2672 w 10003"/>
              <a:gd name="connsiteY55" fmla="*/ 10632 h 12835"/>
              <a:gd name="connsiteX56" fmla="*/ 2248 w 10003"/>
              <a:gd name="connsiteY56" fmla="*/ 10642 h 12835"/>
              <a:gd name="connsiteX57" fmla="*/ 1931 w 10003"/>
              <a:gd name="connsiteY57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601 w 10003"/>
              <a:gd name="connsiteY41" fmla="*/ 11286 h 12835"/>
              <a:gd name="connsiteX42" fmla="*/ 6133 w 10003"/>
              <a:gd name="connsiteY42" fmla="*/ 11114 h 12835"/>
              <a:gd name="connsiteX43" fmla="*/ 5824 w 10003"/>
              <a:gd name="connsiteY43" fmla="*/ 11445 h 12835"/>
              <a:gd name="connsiteX44" fmla="*/ 5871 w 10003"/>
              <a:gd name="connsiteY44" fmla="*/ 11714 h 12835"/>
              <a:gd name="connsiteX45" fmla="*/ 5643 w 10003"/>
              <a:gd name="connsiteY45" fmla="*/ 11978 h 12835"/>
              <a:gd name="connsiteX46" fmla="*/ 5737 w 10003"/>
              <a:gd name="connsiteY46" fmla="*/ 12341 h 12835"/>
              <a:gd name="connsiteX47" fmla="*/ 5618 w 10003"/>
              <a:gd name="connsiteY47" fmla="*/ 12431 h 12835"/>
              <a:gd name="connsiteX48" fmla="*/ 5493 w 10003"/>
              <a:gd name="connsiteY48" fmla="*/ 12835 h 12835"/>
              <a:gd name="connsiteX49" fmla="*/ 4745 w 10003"/>
              <a:gd name="connsiteY49" fmla="*/ 12705 h 12835"/>
              <a:gd name="connsiteX50" fmla="*/ 4451 w 10003"/>
              <a:gd name="connsiteY50" fmla="*/ 12778 h 12835"/>
              <a:gd name="connsiteX51" fmla="*/ 3631 w 10003"/>
              <a:gd name="connsiteY51" fmla="*/ 12371 h 12835"/>
              <a:gd name="connsiteX52" fmla="*/ 3697 w 10003"/>
              <a:gd name="connsiteY52" fmla="*/ 10912 h 12835"/>
              <a:gd name="connsiteX53" fmla="*/ 3152 w 10003"/>
              <a:gd name="connsiteY53" fmla="*/ 10658 h 12835"/>
              <a:gd name="connsiteX54" fmla="*/ 2921 w 10003"/>
              <a:gd name="connsiteY54" fmla="*/ 10547 h 12835"/>
              <a:gd name="connsiteX55" fmla="*/ 2672 w 10003"/>
              <a:gd name="connsiteY55" fmla="*/ 10632 h 12835"/>
              <a:gd name="connsiteX56" fmla="*/ 2248 w 10003"/>
              <a:gd name="connsiteY56" fmla="*/ 10642 h 12835"/>
              <a:gd name="connsiteX57" fmla="*/ 1931 w 10003"/>
              <a:gd name="connsiteY57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601 w 10003"/>
              <a:gd name="connsiteY41" fmla="*/ 11286 h 12835"/>
              <a:gd name="connsiteX42" fmla="*/ 6133 w 10003"/>
              <a:gd name="connsiteY42" fmla="*/ 11114 h 12835"/>
              <a:gd name="connsiteX43" fmla="*/ 5824 w 10003"/>
              <a:gd name="connsiteY43" fmla="*/ 11445 h 12835"/>
              <a:gd name="connsiteX44" fmla="*/ 5871 w 10003"/>
              <a:gd name="connsiteY44" fmla="*/ 11714 h 12835"/>
              <a:gd name="connsiteX45" fmla="*/ 5643 w 10003"/>
              <a:gd name="connsiteY45" fmla="*/ 11978 h 12835"/>
              <a:gd name="connsiteX46" fmla="*/ 5737 w 10003"/>
              <a:gd name="connsiteY46" fmla="*/ 12341 h 12835"/>
              <a:gd name="connsiteX47" fmla="*/ 5618 w 10003"/>
              <a:gd name="connsiteY47" fmla="*/ 12431 h 12835"/>
              <a:gd name="connsiteX48" fmla="*/ 5493 w 10003"/>
              <a:gd name="connsiteY48" fmla="*/ 12835 h 12835"/>
              <a:gd name="connsiteX49" fmla="*/ 4745 w 10003"/>
              <a:gd name="connsiteY49" fmla="*/ 12705 h 12835"/>
              <a:gd name="connsiteX50" fmla="*/ 4451 w 10003"/>
              <a:gd name="connsiteY50" fmla="*/ 12778 h 12835"/>
              <a:gd name="connsiteX51" fmla="*/ 3631 w 10003"/>
              <a:gd name="connsiteY51" fmla="*/ 12371 h 12835"/>
              <a:gd name="connsiteX52" fmla="*/ 3697 w 10003"/>
              <a:gd name="connsiteY52" fmla="*/ 10912 h 12835"/>
              <a:gd name="connsiteX53" fmla="*/ 3152 w 10003"/>
              <a:gd name="connsiteY53" fmla="*/ 10658 h 12835"/>
              <a:gd name="connsiteX54" fmla="*/ 2921 w 10003"/>
              <a:gd name="connsiteY54" fmla="*/ 10547 h 12835"/>
              <a:gd name="connsiteX55" fmla="*/ 2672 w 10003"/>
              <a:gd name="connsiteY55" fmla="*/ 10632 h 12835"/>
              <a:gd name="connsiteX56" fmla="*/ 2248 w 10003"/>
              <a:gd name="connsiteY56" fmla="*/ 10642 h 12835"/>
              <a:gd name="connsiteX57" fmla="*/ 1931 w 10003"/>
              <a:gd name="connsiteY57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969 w 10003"/>
              <a:gd name="connsiteY41" fmla="*/ 10595 h 12835"/>
              <a:gd name="connsiteX42" fmla="*/ 6601 w 10003"/>
              <a:gd name="connsiteY42" fmla="*/ 11286 h 12835"/>
              <a:gd name="connsiteX43" fmla="*/ 6133 w 10003"/>
              <a:gd name="connsiteY43" fmla="*/ 11114 h 12835"/>
              <a:gd name="connsiteX44" fmla="*/ 5824 w 10003"/>
              <a:gd name="connsiteY44" fmla="*/ 11445 h 12835"/>
              <a:gd name="connsiteX45" fmla="*/ 5871 w 10003"/>
              <a:gd name="connsiteY45" fmla="*/ 11714 h 12835"/>
              <a:gd name="connsiteX46" fmla="*/ 5643 w 10003"/>
              <a:gd name="connsiteY46" fmla="*/ 11978 h 12835"/>
              <a:gd name="connsiteX47" fmla="*/ 5737 w 10003"/>
              <a:gd name="connsiteY47" fmla="*/ 12341 h 12835"/>
              <a:gd name="connsiteX48" fmla="*/ 5618 w 10003"/>
              <a:gd name="connsiteY48" fmla="*/ 12431 h 12835"/>
              <a:gd name="connsiteX49" fmla="*/ 5493 w 10003"/>
              <a:gd name="connsiteY49" fmla="*/ 12835 h 12835"/>
              <a:gd name="connsiteX50" fmla="*/ 4745 w 10003"/>
              <a:gd name="connsiteY50" fmla="*/ 12705 h 12835"/>
              <a:gd name="connsiteX51" fmla="*/ 4451 w 10003"/>
              <a:gd name="connsiteY51" fmla="*/ 12778 h 12835"/>
              <a:gd name="connsiteX52" fmla="*/ 3631 w 10003"/>
              <a:gd name="connsiteY52" fmla="*/ 12371 h 12835"/>
              <a:gd name="connsiteX53" fmla="*/ 3697 w 10003"/>
              <a:gd name="connsiteY53" fmla="*/ 10912 h 12835"/>
              <a:gd name="connsiteX54" fmla="*/ 3152 w 10003"/>
              <a:gd name="connsiteY54" fmla="*/ 10658 h 12835"/>
              <a:gd name="connsiteX55" fmla="*/ 2921 w 10003"/>
              <a:gd name="connsiteY55" fmla="*/ 10547 h 12835"/>
              <a:gd name="connsiteX56" fmla="*/ 2672 w 10003"/>
              <a:gd name="connsiteY56" fmla="*/ 10632 h 12835"/>
              <a:gd name="connsiteX57" fmla="*/ 2248 w 10003"/>
              <a:gd name="connsiteY57" fmla="*/ 10642 h 12835"/>
              <a:gd name="connsiteX58" fmla="*/ 1931 w 10003"/>
              <a:gd name="connsiteY58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6969 w 10003"/>
              <a:gd name="connsiteY42" fmla="*/ 10595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6969 w 10003"/>
              <a:gd name="connsiteY42" fmla="*/ 10595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6969 w 10003"/>
              <a:gd name="connsiteY42" fmla="*/ 10595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6969 w 10003"/>
              <a:gd name="connsiteY42" fmla="*/ 10595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6969 w 10003"/>
              <a:gd name="connsiteY42" fmla="*/ 10595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086 w 10003"/>
              <a:gd name="connsiteY42" fmla="*/ 10852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225 w 10003"/>
              <a:gd name="connsiteY42" fmla="*/ 10880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086 w 10003"/>
              <a:gd name="connsiteY42" fmla="*/ 10923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086 w 10003"/>
              <a:gd name="connsiteY42" fmla="*/ 10923 h 12835"/>
              <a:gd name="connsiteX43" fmla="*/ 6601 w 10003"/>
              <a:gd name="connsiteY43" fmla="*/ 11286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086 w 10003"/>
              <a:gd name="connsiteY42" fmla="*/ 10923 h 12835"/>
              <a:gd name="connsiteX43" fmla="*/ 6648 w 10003"/>
              <a:gd name="connsiteY43" fmla="*/ 11312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090 w 10003"/>
              <a:gd name="connsiteY42" fmla="*/ 10915 h 12835"/>
              <a:gd name="connsiteX43" fmla="*/ 6648 w 10003"/>
              <a:gd name="connsiteY43" fmla="*/ 11312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383 w 10003"/>
              <a:gd name="connsiteY41" fmla="*/ 10256 h 12835"/>
              <a:gd name="connsiteX42" fmla="*/ 7122 w 10003"/>
              <a:gd name="connsiteY42" fmla="*/ 10913 h 12835"/>
              <a:gd name="connsiteX43" fmla="*/ 6648 w 10003"/>
              <a:gd name="connsiteY43" fmla="*/ 11312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7041 w 10003"/>
              <a:gd name="connsiteY41" fmla="*/ 10596 h 12835"/>
              <a:gd name="connsiteX42" fmla="*/ 7122 w 10003"/>
              <a:gd name="connsiteY42" fmla="*/ 10913 h 12835"/>
              <a:gd name="connsiteX43" fmla="*/ 6648 w 10003"/>
              <a:gd name="connsiteY43" fmla="*/ 11312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7041 w 10003"/>
              <a:gd name="connsiteY41" fmla="*/ 10596 h 12835"/>
              <a:gd name="connsiteX42" fmla="*/ 7122 w 10003"/>
              <a:gd name="connsiteY42" fmla="*/ 10913 h 12835"/>
              <a:gd name="connsiteX43" fmla="*/ 6648 w 10003"/>
              <a:gd name="connsiteY43" fmla="*/ 11312 h 12835"/>
              <a:gd name="connsiteX44" fmla="*/ 6133 w 10003"/>
              <a:gd name="connsiteY44" fmla="*/ 11114 h 12835"/>
              <a:gd name="connsiteX45" fmla="*/ 5824 w 10003"/>
              <a:gd name="connsiteY45" fmla="*/ 11445 h 12835"/>
              <a:gd name="connsiteX46" fmla="*/ 5871 w 10003"/>
              <a:gd name="connsiteY46" fmla="*/ 11714 h 12835"/>
              <a:gd name="connsiteX47" fmla="*/ 5643 w 10003"/>
              <a:gd name="connsiteY47" fmla="*/ 11978 h 12835"/>
              <a:gd name="connsiteX48" fmla="*/ 5737 w 10003"/>
              <a:gd name="connsiteY48" fmla="*/ 12341 h 12835"/>
              <a:gd name="connsiteX49" fmla="*/ 5618 w 10003"/>
              <a:gd name="connsiteY49" fmla="*/ 12431 h 12835"/>
              <a:gd name="connsiteX50" fmla="*/ 5493 w 10003"/>
              <a:gd name="connsiteY50" fmla="*/ 12835 h 12835"/>
              <a:gd name="connsiteX51" fmla="*/ 4745 w 10003"/>
              <a:gd name="connsiteY51" fmla="*/ 12705 h 12835"/>
              <a:gd name="connsiteX52" fmla="*/ 4451 w 10003"/>
              <a:gd name="connsiteY52" fmla="*/ 12778 h 12835"/>
              <a:gd name="connsiteX53" fmla="*/ 3631 w 10003"/>
              <a:gd name="connsiteY53" fmla="*/ 12371 h 12835"/>
              <a:gd name="connsiteX54" fmla="*/ 3697 w 10003"/>
              <a:gd name="connsiteY54" fmla="*/ 10912 h 12835"/>
              <a:gd name="connsiteX55" fmla="*/ 3152 w 10003"/>
              <a:gd name="connsiteY55" fmla="*/ 10658 h 12835"/>
              <a:gd name="connsiteX56" fmla="*/ 2921 w 10003"/>
              <a:gd name="connsiteY56" fmla="*/ 10547 h 12835"/>
              <a:gd name="connsiteX57" fmla="*/ 2672 w 10003"/>
              <a:gd name="connsiteY57" fmla="*/ 10632 h 12835"/>
              <a:gd name="connsiteX58" fmla="*/ 2248 w 10003"/>
              <a:gd name="connsiteY58" fmla="*/ 10642 h 12835"/>
              <a:gd name="connsiteX59" fmla="*/ 1931 w 10003"/>
              <a:gd name="connsiteY5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14 w 10003"/>
              <a:gd name="connsiteY41" fmla="*/ 10273 h 12835"/>
              <a:gd name="connsiteX42" fmla="*/ 7041 w 10003"/>
              <a:gd name="connsiteY42" fmla="*/ 10596 h 12835"/>
              <a:gd name="connsiteX43" fmla="*/ 7122 w 10003"/>
              <a:gd name="connsiteY43" fmla="*/ 10913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14 w 10003"/>
              <a:gd name="connsiteY41" fmla="*/ 10273 h 12835"/>
              <a:gd name="connsiteX42" fmla="*/ 7041 w 10003"/>
              <a:gd name="connsiteY42" fmla="*/ 10596 h 12835"/>
              <a:gd name="connsiteX43" fmla="*/ 7122 w 10003"/>
              <a:gd name="connsiteY43" fmla="*/ 10913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14 w 10003"/>
              <a:gd name="connsiteY41" fmla="*/ 10273 h 12835"/>
              <a:gd name="connsiteX42" fmla="*/ 7041 w 10003"/>
              <a:gd name="connsiteY42" fmla="*/ 10596 h 12835"/>
              <a:gd name="connsiteX43" fmla="*/ 7122 w 10003"/>
              <a:gd name="connsiteY43" fmla="*/ 10913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122 w 10003"/>
              <a:gd name="connsiteY43" fmla="*/ 10913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122 w 10003"/>
              <a:gd name="connsiteY43" fmla="*/ 10913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358 w 10003"/>
              <a:gd name="connsiteY40" fmla="*/ 8693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073 w 10003"/>
              <a:gd name="connsiteY43" fmla="*/ 10926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326 w 10003"/>
              <a:gd name="connsiteY40" fmla="*/ 9944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073 w 10003"/>
              <a:gd name="connsiteY43" fmla="*/ 10926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326 w 10003"/>
              <a:gd name="connsiteY40" fmla="*/ 9944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073 w 10003"/>
              <a:gd name="connsiteY43" fmla="*/ 10926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329 w 10003"/>
              <a:gd name="connsiteY40" fmla="*/ 10026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073 w 10003"/>
              <a:gd name="connsiteY43" fmla="*/ 10926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329 w 10003"/>
              <a:gd name="connsiteY40" fmla="*/ 10026 h 12835"/>
              <a:gd name="connsiteX41" fmla="*/ 6431 w 10003"/>
              <a:gd name="connsiteY41" fmla="*/ 10262 h 12835"/>
              <a:gd name="connsiteX42" fmla="*/ 7041 w 10003"/>
              <a:gd name="connsiteY42" fmla="*/ 10596 h 12835"/>
              <a:gd name="connsiteX43" fmla="*/ 7073 w 10003"/>
              <a:gd name="connsiteY43" fmla="*/ 10926 h 12835"/>
              <a:gd name="connsiteX44" fmla="*/ 6648 w 10003"/>
              <a:gd name="connsiteY44" fmla="*/ 11312 h 12835"/>
              <a:gd name="connsiteX45" fmla="*/ 6133 w 10003"/>
              <a:gd name="connsiteY45" fmla="*/ 11114 h 12835"/>
              <a:gd name="connsiteX46" fmla="*/ 5824 w 10003"/>
              <a:gd name="connsiteY46" fmla="*/ 11445 h 12835"/>
              <a:gd name="connsiteX47" fmla="*/ 5871 w 10003"/>
              <a:gd name="connsiteY47" fmla="*/ 11714 h 12835"/>
              <a:gd name="connsiteX48" fmla="*/ 5643 w 10003"/>
              <a:gd name="connsiteY48" fmla="*/ 11978 h 12835"/>
              <a:gd name="connsiteX49" fmla="*/ 5737 w 10003"/>
              <a:gd name="connsiteY49" fmla="*/ 12341 h 12835"/>
              <a:gd name="connsiteX50" fmla="*/ 5618 w 10003"/>
              <a:gd name="connsiteY50" fmla="*/ 12431 h 12835"/>
              <a:gd name="connsiteX51" fmla="*/ 5493 w 10003"/>
              <a:gd name="connsiteY51" fmla="*/ 12835 h 12835"/>
              <a:gd name="connsiteX52" fmla="*/ 4745 w 10003"/>
              <a:gd name="connsiteY52" fmla="*/ 12705 h 12835"/>
              <a:gd name="connsiteX53" fmla="*/ 4451 w 10003"/>
              <a:gd name="connsiteY53" fmla="*/ 12778 h 12835"/>
              <a:gd name="connsiteX54" fmla="*/ 3631 w 10003"/>
              <a:gd name="connsiteY54" fmla="*/ 12371 h 12835"/>
              <a:gd name="connsiteX55" fmla="*/ 3697 w 10003"/>
              <a:gd name="connsiteY55" fmla="*/ 10912 h 12835"/>
              <a:gd name="connsiteX56" fmla="*/ 3152 w 10003"/>
              <a:gd name="connsiteY56" fmla="*/ 10658 h 12835"/>
              <a:gd name="connsiteX57" fmla="*/ 2921 w 10003"/>
              <a:gd name="connsiteY57" fmla="*/ 10547 h 12835"/>
              <a:gd name="connsiteX58" fmla="*/ 2672 w 10003"/>
              <a:gd name="connsiteY58" fmla="*/ 10632 h 12835"/>
              <a:gd name="connsiteX59" fmla="*/ 2248 w 10003"/>
              <a:gd name="connsiteY59" fmla="*/ 10642 h 12835"/>
              <a:gd name="connsiteX60" fmla="*/ 1931 w 10003"/>
              <a:gd name="connsiteY6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13 w 10003"/>
              <a:gd name="connsiteY40" fmla="*/ 9287 h 12835"/>
              <a:gd name="connsiteX41" fmla="*/ 6329 w 10003"/>
              <a:gd name="connsiteY41" fmla="*/ 10026 h 12835"/>
              <a:gd name="connsiteX42" fmla="*/ 6431 w 10003"/>
              <a:gd name="connsiteY42" fmla="*/ 10262 h 12835"/>
              <a:gd name="connsiteX43" fmla="*/ 7041 w 10003"/>
              <a:gd name="connsiteY43" fmla="*/ 10596 h 12835"/>
              <a:gd name="connsiteX44" fmla="*/ 7073 w 10003"/>
              <a:gd name="connsiteY44" fmla="*/ 10926 h 12835"/>
              <a:gd name="connsiteX45" fmla="*/ 6648 w 10003"/>
              <a:gd name="connsiteY45" fmla="*/ 11312 h 12835"/>
              <a:gd name="connsiteX46" fmla="*/ 6133 w 10003"/>
              <a:gd name="connsiteY46" fmla="*/ 11114 h 12835"/>
              <a:gd name="connsiteX47" fmla="*/ 5824 w 10003"/>
              <a:gd name="connsiteY47" fmla="*/ 11445 h 12835"/>
              <a:gd name="connsiteX48" fmla="*/ 5871 w 10003"/>
              <a:gd name="connsiteY48" fmla="*/ 11714 h 12835"/>
              <a:gd name="connsiteX49" fmla="*/ 5643 w 10003"/>
              <a:gd name="connsiteY49" fmla="*/ 11978 h 12835"/>
              <a:gd name="connsiteX50" fmla="*/ 5737 w 10003"/>
              <a:gd name="connsiteY50" fmla="*/ 12341 h 12835"/>
              <a:gd name="connsiteX51" fmla="*/ 5618 w 10003"/>
              <a:gd name="connsiteY51" fmla="*/ 12431 h 12835"/>
              <a:gd name="connsiteX52" fmla="*/ 5493 w 10003"/>
              <a:gd name="connsiteY52" fmla="*/ 12835 h 12835"/>
              <a:gd name="connsiteX53" fmla="*/ 4745 w 10003"/>
              <a:gd name="connsiteY53" fmla="*/ 12705 h 12835"/>
              <a:gd name="connsiteX54" fmla="*/ 4451 w 10003"/>
              <a:gd name="connsiteY54" fmla="*/ 12778 h 12835"/>
              <a:gd name="connsiteX55" fmla="*/ 3631 w 10003"/>
              <a:gd name="connsiteY55" fmla="*/ 12371 h 12835"/>
              <a:gd name="connsiteX56" fmla="*/ 3697 w 10003"/>
              <a:gd name="connsiteY56" fmla="*/ 10912 h 12835"/>
              <a:gd name="connsiteX57" fmla="*/ 3152 w 10003"/>
              <a:gd name="connsiteY57" fmla="*/ 10658 h 12835"/>
              <a:gd name="connsiteX58" fmla="*/ 2921 w 10003"/>
              <a:gd name="connsiteY58" fmla="*/ 10547 h 12835"/>
              <a:gd name="connsiteX59" fmla="*/ 2672 w 10003"/>
              <a:gd name="connsiteY59" fmla="*/ 10632 h 12835"/>
              <a:gd name="connsiteX60" fmla="*/ 2248 w 10003"/>
              <a:gd name="connsiteY60" fmla="*/ 10642 h 12835"/>
              <a:gd name="connsiteX61" fmla="*/ 1931 w 10003"/>
              <a:gd name="connsiteY6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13 w 10003"/>
              <a:gd name="connsiteY40" fmla="*/ 9287 h 12835"/>
              <a:gd name="connsiteX41" fmla="*/ 6329 w 10003"/>
              <a:gd name="connsiteY41" fmla="*/ 10026 h 12835"/>
              <a:gd name="connsiteX42" fmla="*/ 6431 w 10003"/>
              <a:gd name="connsiteY42" fmla="*/ 10262 h 12835"/>
              <a:gd name="connsiteX43" fmla="*/ 7041 w 10003"/>
              <a:gd name="connsiteY43" fmla="*/ 10596 h 12835"/>
              <a:gd name="connsiteX44" fmla="*/ 7073 w 10003"/>
              <a:gd name="connsiteY44" fmla="*/ 10926 h 12835"/>
              <a:gd name="connsiteX45" fmla="*/ 6648 w 10003"/>
              <a:gd name="connsiteY45" fmla="*/ 11312 h 12835"/>
              <a:gd name="connsiteX46" fmla="*/ 6133 w 10003"/>
              <a:gd name="connsiteY46" fmla="*/ 11114 h 12835"/>
              <a:gd name="connsiteX47" fmla="*/ 5824 w 10003"/>
              <a:gd name="connsiteY47" fmla="*/ 11445 h 12835"/>
              <a:gd name="connsiteX48" fmla="*/ 5871 w 10003"/>
              <a:gd name="connsiteY48" fmla="*/ 11714 h 12835"/>
              <a:gd name="connsiteX49" fmla="*/ 5643 w 10003"/>
              <a:gd name="connsiteY49" fmla="*/ 11978 h 12835"/>
              <a:gd name="connsiteX50" fmla="*/ 5737 w 10003"/>
              <a:gd name="connsiteY50" fmla="*/ 12341 h 12835"/>
              <a:gd name="connsiteX51" fmla="*/ 5618 w 10003"/>
              <a:gd name="connsiteY51" fmla="*/ 12431 h 12835"/>
              <a:gd name="connsiteX52" fmla="*/ 5493 w 10003"/>
              <a:gd name="connsiteY52" fmla="*/ 12835 h 12835"/>
              <a:gd name="connsiteX53" fmla="*/ 4745 w 10003"/>
              <a:gd name="connsiteY53" fmla="*/ 12705 h 12835"/>
              <a:gd name="connsiteX54" fmla="*/ 4451 w 10003"/>
              <a:gd name="connsiteY54" fmla="*/ 12778 h 12835"/>
              <a:gd name="connsiteX55" fmla="*/ 3631 w 10003"/>
              <a:gd name="connsiteY55" fmla="*/ 12371 h 12835"/>
              <a:gd name="connsiteX56" fmla="*/ 3697 w 10003"/>
              <a:gd name="connsiteY56" fmla="*/ 10912 h 12835"/>
              <a:gd name="connsiteX57" fmla="*/ 3152 w 10003"/>
              <a:gd name="connsiteY57" fmla="*/ 10658 h 12835"/>
              <a:gd name="connsiteX58" fmla="*/ 2921 w 10003"/>
              <a:gd name="connsiteY58" fmla="*/ 10547 h 12835"/>
              <a:gd name="connsiteX59" fmla="*/ 2672 w 10003"/>
              <a:gd name="connsiteY59" fmla="*/ 10632 h 12835"/>
              <a:gd name="connsiteX60" fmla="*/ 2248 w 10003"/>
              <a:gd name="connsiteY60" fmla="*/ 10642 h 12835"/>
              <a:gd name="connsiteX61" fmla="*/ 1931 w 10003"/>
              <a:gd name="connsiteY6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13 w 10003"/>
              <a:gd name="connsiteY40" fmla="*/ 9287 h 12835"/>
              <a:gd name="connsiteX41" fmla="*/ 6329 w 10003"/>
              <a:gd name="connsiteY41" fmla="*/ 10026 h 12835"/>
              <a:gd name="connsiteX42" fmla="*/ 6431 w 10003"/>
              <a:gd name="connsiteY42" fmla="*/ 10262 h 12835"/>
              <a:gd name="connsiteX43" fmla="*/ 7041 w 10003"/>
              <a:gd name="connsiteY43" fmla="*/ 10596 h 12835"/>
              <a:gd name="connsiteX44" fmla="*/ 7073 w 10003"/>
              <a:gd name="connsiteY44" fmla="*/ 10926 h 12835"/>
              <a:gd name="connsiteX45" fmla="*/ 6648 w 10003"/>
              <a:gd name="connsiteY45" fmla="*/ 11312 h 12835"/>
              <a:gd name="connsiteX46" fmla="*/ 6133 w 10003"/>
              <a:gd name="connsiteY46" fmla="*/ 11114 h 12835"/>
              <a:gd name="connsiteX47" fmla="*/ 5824 w 10003"/>
              <a:gd name="connsiteY47" fmla="*/ 11445 h 12835"/>
              <a:gd name="connsiteX48" fmla="*/ 5871 w 10003"/>
              <a:gd name="connsiteY48" fmla="*/ 11714 h 12835"/>
              <a:gd name="connsiteX49" fmla="*/ 5643 w 10003"/>
              <a:gd name="connsiteY49" fmla="*/ 11978 h 12835"/>
              <a:gd name="connsiteX50" fmla="*/ 5737 w 10003"/>
              <a:gd name="connsiteY50" fmla="*/ 12341 h 12835"/>
              <a:gd name="connsiteX51" fmla="*/ 5618 w 10003"/>
              <a:gd name="connsiteY51" fmla="*/ 12431 h 12835"/>
              <a:gd name="connsiteX52" fmla="*/ 5493 w 10003"/>
              <a:gd name="connsiteY52" fmla="*/ 12835 h 12835"/>
              <a:gd name="connsiteX53" fmla="*/ 4745 w 10003"/>
              <a:gd name="connsiteY53" fmla="*/ 12705 h 12835"/>
              <a:gd name="connsiteX54" fmla="*/ 4451 w 10003"/>
              <a:gd name="connsiteY54" fmla="*/ 12778 h 12835"/>
              <a:gd name="connsiteX55" fmla="*/ 3631 w 10003"/>
              <a:gd name="connsiteY55" fmla="*/ 12371 h 12835"/>
              <a:gd name="connsiteX56" fmla="*/ 3697 w 10003"/>
              <a:gd name="connsiteY56" fmla="*/ 10912 h 12835"/>
              <a:gd name="connsiteX57" fmla="*/ 3152 w 10003"/>
              <a:gd name="connsiteY57" fmla="*/ 10658 h 12835"/>
              <a:gd name="connsiteX58" fmla="*/ 2921 w 10003"/>
              <a:gd name="connsiteY58" fmla="*/ 10547 h 12835"/>
              <a:gd name="connsiteX59" fmla="*/ 2672 w 10003"/>
              <a:gd name="connsiteY59" fmla="*/ 10632 h 12835"/>
              <a:gd name="connsiteX60" fmla="*/ 2248 w 10003"/>
              <a:gd name="connsiteY60" fmla="*/ 10642 h 12835"/>
              <a:gd name="connsiteX61" fmla="*/ 1931 w 10003"/>
              <a:gd name="connsiteY6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329 w 10003"/>
              <a:gd name="connsiteY41" fmla="*/ 10026 h 12835"/>
              <a:gd name="connsiteX42" fmla="*/ 6431 w 10003"/>
              <a:gd name="connsiteY42" fmla="*/ 10262 h 12835"/>
              <a:gd name="connsiteX43" fmla="*/ 7041 w 10003"/>
              <a:gd name="connsiteY43" fmla="*/ 10596 h 12835"/>
              <a:gd name="connsiteX44" fmla="*/ 7073 w 10003"/>
              <a:gd name="connsiteY44" fmla="*/ 10926 h 12835"/>
              <a:gd name="connsiteX45" fmla="*/ 6648 w 10003"/>
              <a:gd name="connsiteY45" fmla="*/ 11312 h 12835"/>
              <a:gd name="connsiteX46" fmla="*/ 6133 w 10003"/>
              <a:gd name="connsiteY46" fmla="*/ 11114 h 12835"/>
              <a:gd name="connsiteX47" fmla="*/ 5824 w 10003"/>
              <a:gd name="connsiteY47" fmla="*/ 11445 h 12835"/>
              <a:gd name="connsiteX48" fmla="*/ 5871 w 10003"/>
              <a:gd name="connsiteY48" fmla="*/ 11714 h 12835"/>
              <a:gd name="connsiteX49" fmla="*/ 5643 w 10003"/>
              <a:gd name="connsiteY49" fmla="*/ 11978 h 12835"/>
              <a:gd name="connsiteX50" fmla="*/ 5737 w 10003"/>
              <a:gd name="connsiteY50" fmla="*/ 12341 h 12835"/>
              <a:gd name="connsiteX51" fmla="*/ 5618 w 10003"/>
              <a:gd name="connsiteY51" fmla="*/ 12431 h 12835"/>
              <a:gd name="connsiteX52" fmla="*/ 5493 w 10003"/>
              <a:gd name="connsiteY52" fmla="*/ 12835 h 12835"/>
              <a:gd name="connsiteX53" fmla="*/ 4745 w 10003"/>
              <a:gd name="connsiteY53" fmla="*/ 12705 h 12835"/>
              <a:gd name="connsiteX54" fmla="*/ 4451 w 10003"/>
              <a:gd name="connsiteY54" fmla="*/ 12778 h 12835"/>
              <a:gd name="connsiteX55" fmla="*/ 3631 w 10003"/>
              <a:gd name="connsiteY55" fmla="*/ 12371 h 12835"/>
              <a:gd name="connsiteX56" fmla="*/ 3697 w 10003"/>
              <a:gd name="connsiteY56" fmla="*/ 10912 h 12835"/>
              <a:gd name="connsiteX57" fmla="*/ 3152 w 10003"/>
              <a:gd name="connsiteY57" fmla="*/ 10658 h 12835"/>
              <a:gd name="connsiteX58" fmla="*/ 2921 w 10003"/>
              <a:gd name="connsiteY58" fmla="*/ 10547 h 12835"/>
              <a:gd name="connsiteX59" fmla="*/ 2672 w 10003"/>
              <a:gd name="connsiteY59" fmla="*/ 10632 h 12835"/>
              <a:gd name="connsiteX60" fmla="*/ 2248 w 10003"/>
              <a:gd name="connsiteY60" fmla="*/ 10642 h 12835"/>
              <a:gd name="connsiteX61" fmla="*/ 1931 w 10003"/>
              <a:gd name="connsiteY61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537 w 10003"/>
              <a:gd name="connsiteY41" fmla="*/ 9909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537 w 10003"/>
              <a:gd name="connsiteY41" fmla="*/ 9909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537 w 10003"/>
              <a:gd name="connsiteY41" fmla="*/ 9909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477 w 10003"/>
              <a:gd name="connsiteY41" fmla="*/ 9905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477 w 10003"/>
              <a:gd name="connsiteY41" fmla="*/ 9905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477 w 10003"/>
              <a:gd name="connsiteY41" fmla="*/ 9905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879 w 10003"/>
              <a:gd name="connsiteY40" fmla="*/ 9385 h 12835"/>
              <a:gd name="connsiteX41" fmla="*/ 6477 w 10003"/>
              <a:gd name="connsiteY41" fmla="*/ 9905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721 w 10003"/>
              <a:gd name="connsiteY40" fmla="*/ 9337 h 12835"/>
              <a:gd name="connsiteX41" fmla="*/ 6477 w 10003"/>
              <a:gd name="connsiteY41" fmla="*/ 9905 h 12835"/>
              <a:gd name="connsiteX42" fmla="*/ 6329 w 10003"/>
              <a:gd name="connsiteY42" fmla="*/ 10026 h 12835"/>
              <a:gd name="connsiteX43" fmla="*/ 6431 w 10003"/>
              <a:gd name="connsiteY43" fmla="*/ 10262 h 12835"/>
              <a:gd name="connsiteX44" fmla="*/ 7041 w 10003"/>
              <a:gd name="connsiteY44" fmla="*/ 10596 h 12835"/>
              <a:gd name="connsiteX45" fmla="*/ 7073 w 10003"/>
              <a:gd name="connsiteY45" fmla="*/ 10926 h 12835"/>
              <a:gd name="connsiteX46" fmla="*/ 6648 w 10003"/>
              <a:gd name="connsiteY46" fmla="*/ 11312 h 12835"/>
              <a:gd name="connsiteX47" fmla="*/ 6133 w 10003"/>
              <a:gd name="connsiteY47" fmla="*/ 11114 h 12835"/>
              <a:gd name="connsiteX48" fmla="*/ 5824 w 10003"/>
              <a:gd name="connsiteY48" fmla="*/ 11445 h 12835"/>
              <a:gd name="connsiteX49" fmla="*/ 5871 w 10003"/>
              <a:gd name="connsiteY49" fmla="*/ 11714 h 12835"/>
              <a:gd name="connsiteX50" fmla="*/ 5643 w 10003"/>
              <a:gd name="connsiteY50" fmla="*/ 11978 h 12835"/>
              <a:gd name="connsiteX51" fmla="*/ 5737 w 10003"/>
              <a:gd name="connsiteY51" fmla="*/ 12341 h 12835"/>
              <a:gd name="connsiteX52" fmla="*/ 5618 w 10003"/>
              <a:gd name="connsiteY52" fmla="*/ 12431 h 12835"/>
              <a:gd name="connsiteX53" fmla="*/ 5493 w 10003"/>
              <a:gd name="connsiteY53" fmla="*/ 12835 h 12835"/>
              <a:gd name="connsiteX54" fmla="*/ 4745 w 10003"/>
              <a:gd name="connsiteY54" fmla="*/ 12705 h 12835"/>
              <a:gd name="connsiteX55" fmla="*/ 4451 w 10003"/>
              <a:gd name="connsiteY55" fmla="*/ 12778 h 12835"/>
              <a:gd name="connsiteX56" fmla="*/ 3631 w 10003"/>
              <a:gd name="connsiteY56" fmla="*/ 12371 h 12835"/>
              <a:gd name="connsiteX57" fmla="*/ 3697 w 10003"/>
              <a:gd name="connsiteY57" fmla="*/ 10912 h 12835"/>
              <a:gd name="connsiteX58" fmla="*/ 3152 w 10003"/>
              <a:gd name="connsiteY58" fmla="*/ 10658 h 12835"/>
              <a:gd name="connsiteX59" fmla="*/ 2921 w 10003"/>
              <a:gd name="connsiteY59" fmla="*/ 10547 h 12835"/>
              <a:gd name="connsiteX60" fmla="*/ 2672 w 10003"/>
              <a:gd name="connsiteY60" fmla="*/ 10632 h 12835"/>
              <a:gd name="connsiteX61" fmla="*/ 2248 w 10003"/>
              <a:gd name="connsiteY61" fmla="*/ 10642 h 12835"/>
              <a:gd name="connsiteX62" fmla="*/ 1931 w 10003"/>
              <a:gd name="connsiteY62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328 w 10003"/>
              <a:gd name="connsiteY40" fmla="*/ 8671 h 12835"/>
              <a:gd name="connsiteX41" fmla="*/ 6721 w 10003"/>
              <a:gd name="connsiteY41" fmla="*/ 9337 h 12835"/>
              <a:gd name="connsiteX42" fmla="*/ 6477 w 10003"/>
              <a:gd name="connsiteY42" fmla="*/ 9905 h 12835"/>
              <a:gd name="connsiteX43" fmla="*/ 6329 w 10003"/>
              <a:gd name="connsiteY43" fmla="*/ 10026 h 12835"/>
              <a:gd name="connsiteX44" fmla="*/ 6431 w 10003"/>
              <a:gd name="connsiteY44" fmla="*/ 10262 h 12835"/>
              <a:gd name="connsiteX45" fmla="*/ 7041 w 10003"/>
              <a:gd name="connsiteY45" fmla="*/ 10596 h 12835"/>
              <a:gd name="connsiteX46" fmla="*/ 7073 w 10003"/>
              <a:gd name="connsiteY46" fmla="*/ 10926 h 12835"/>
              <a:gd name="connsiteX47" fmla="*/ 6648 w 10003"/>
              <a:gd name="connsiteY47" fmla="*/ 11312 h 12835"/>
              <a:gd name="connsiteX48" fmla="*/ 6133 w 10003"/>
              <a:gd name="connsiteY48" fmla="*/ 11114 h 12835"/>
              <a:gd name="connsiteX49" fmla="*/ 5824 w 10003"/>
              <a:gd name="connsiteY49" fmla="*/ 11445 h 12835"/>
              <a:gd name="connsiteX50" fmla="*/ 5871 w 10003"/>
              <a:gd name="connsiteY50" fmla="*/ 11714 h 12835"/>
              <a:gd name="connsiteX51" fmla="*/ 5643 w 10003"/>
              <a:gd name="connsiteY51" fmla="*/ 11978 h 12835"/>
              <a:gd name="connsiteX52" fmla="*/ 5737 w 10003"/>
              <a:gd name="connsiteY52" fmla="*/ 12341 h 12835"/>
              <a:gd name="connsiteX53" fmla="*/ 5618 w 10003"/>
              <a:gd name="connsiteY53" fmla="*/ 12431 h 12835"/>
              <a:gd name="connsiteX54" fmla="*/ 5493 w 10003"/>
              <a:gd name="connsiteY54" fmla="*/ 12835 h 12835"/>
              <a:gd name="connsiteX55" fmla="*/ 4745 w 10003"/>
              <a:gd name="connsiteY55" fmla="*/ 12705 h 12835"/>
              <a:gd name="connsiteX56" fmla="*/ 4451 w 10003"/>
              <a:gd name="connsiteY56" fmla="*/ 12778 h 12835"/>
              <a:gd name="connsiteX57" fmla="*/ 3631 w 10003"/>
              <a:gd name="connsiteY57" fmla="*/ 12371 h 12835"/>
              <a:gd name="connsiteX58" fmla="*/ 3697 w 10003"/>
              <a:gd name="connsiteY58" fmla="*/ 10912 h 12835"/>
              <a:gd name="connsiteX59" fmla="*/ 3152 w 10003"/>
              <a:gd name="connsiteY59" fmla="*/ 10658 h 12835"/>
              <a:gd name="connsiteX60" fmla="*/ 2921 w 10003"/>
              <a:gd name="connsiteY60" fmla="*/ 10547 h 12835"/>
              <a:gd name="connsiteX61" fmla="*/ 2672 w 10003"/>
              <a:gd name="connsiteY61" fmla="*/ 10632 h 12835"/>
              <a:gd name="connsiteX62" fmla="*/ 2248 w 10003"/>
              <a:gd name="connsiteY62" fmla="*/ 10642 h 12835"/>
              <a:gd name="connsiteX63" fmla="*/ 1931 w 10003"/>
              <a:gd name="connsiteY6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190 w 10003"/>
              <a:gd name="connsiteY40" fmla="*/ 8886 h 12835"/>
              <a:gd name="connsiteX41" fmla="*/ 6721 w 10003"/>
              <a:gd name="connsiteY41" fmla="*/ 9337 h 12835"/>
              <a:gd name="connsiteX42" fmla="*/ 6477 w 10003"/>
              <a:gd name="connsiteY42" fmla="*/ 9905 h 12835"/>
              <a:gd name="connsiteX43" fmla="*/ 6329 w 10003"/>
              <a:gd name="connsiteY43" fmla="*/ 10026 h 12835"/>
              <a:gd name="connsiteX44" fmla="*/ 6431 w 10003"/>
              <a:gd name="connsiteY44" fmla="*/ 10262 h 12835"/>
              <a:gd name="connsiteX45" fmla="*/ 7041 w 10003"/>
              <a:gd name="connsiteY45" fmla="*/ 10596 h 12835"/>
              <a:gd name="connsiteX46" fmla="*/ 7073 w 10003"/>
              <a:gd name="connsiteY46" fmla="*/ 10926 h 12835"/>
              <a:gd name="connsiteX47" fmla="*/ 6648 w 10003"/>
              <a:gd name="connsiteY47" fmla="*/ 11312 h 12835"/>
              <a:gd name="connsiteX48" fmla="*/ 6133 w 10003"/>
              <a:gd name="connsiteY48" fmla="*/ 11114 h 12835"/>
              <a:gd name="connsiteX49" fmla="*/ 5824 w 10003"/>
              <a:gd name="connsiteY49" fmla="*/ 11445 h 12835"/>
              <a:gd name="connsiteX50" fmla="*/ 5871 w 10003"/>
              <a:gd name="connsiteY50" fmla="*/ 11714 h 12835"/>
              <a:gd name="connsiteX51" fmla="*/ 5643 w 10003"/>
              <a:gd name="connsiteY51" fmla="*/ 11978 h 12835"/>
              <a:gd name="connsiteX52" fmla="*/ 5737 w 10003"/>
              <a:gd name="connsiteY52" fmla="*/ 12341 h 12835"/>
              <a:gd name="connsiteX53" fmla="*/ 5618 w 10003"/>
              <a:gd name="connsiteY53" fmla="*/ 12431 h 12835"/>
              <a:gd name="connsiteX54" fmla="*/ 5493 w 10003"/>
              <a:gd name="connsiteY54" fmla="*/ 12835 h 12835"/>
              <a:gd name="connsiteX55" fmla="*/ 4745 w 10003"/>
              <a:gd name="connsiteY55" fmla="*/ 12705 h 12835"/>
              <a:gd name="connsiteX56" fmla="*/ 4451 w 10003"/>
              <a:gd name="connsiteY56" fmla="*/ 12778 h 12835"/>
              <a:gd name="connsiteX57" fmla="*/ 3631 w 10003"/>
              <a:gd name="connsiteY57" fmla="*/ 12371 h 12835"/>
              <a:gd name="connsiteX58" fmla="*/ 3697 w 10003"/>
              <a:gd name="connsiteY58" fmla="*/ 10912 h 12835"/>
              <a:gd name="connsiteX59" fmla="*/ 3152 w 10003"/>
              <a:gd name="connsiteY59" fmla="*/ 10658 h 12835"/>
              <a:gd name="connsiteX60" fmla="*/ 2921 w 10003"/>
              <a:gd name="connsiteY60" fmla="*/ 10547 h 12835"/>
              <a:gd name="connsiteX61" fmla="*/ 2672 w 10003"/>
              <a:gd name="connsiteY61" fmla="*/ 10632 h 12835"/>
              <a:gd name="connsiteX62" fmla="*/ 2248 w 10003"/>
              <a:gd name="connsiteY62" fmla="*/ 10642 h 12835"/>
              <a:gd name="connsiteX63" fmla="*/ 1931 w 10003"/>
              <a:gd name="connsiteY6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190 w 10003"/>
              <a:gd name="connsiteY40" fmla="*/ 8886 h 12835"/>
              <a:gd name="connsiteX41" fmla="*/ 6721 w 10003"/>
              <a:gd name="connsiteY41" fmla="*/ 9337 h 12835"/>
              <a:gd name="connsiteX42" fmla="*/ 6477 w 10003"/>
              <a:gd name="connsiteY42" fmla="*/ 9905 h 12835"/>
              <a:gd name="connsiteX43" fmla="*/ 6329 w 10003"/>
              <a:gd name="connsiteY43" fmla="*/ 10026 h 12835"/>
              <a:gd name="connsiteX44" fmla="*/ 6431 w 10003"/>
              <a:gd name="connsiteY44" fmla="*/ 10262 h 12835"/>
              <a:gd name="connsiteX45" fmla="*/ 7041 w 10003"/>
              <a:gd name="connsiteY45" fmla="*/ 10596 h 12835"/>
              <a:gd name="connsiteX46" fmla="*/ 7073 w 10003"/>
              <a:gd name="connsiteY46" fmla="*/ 10926 h 12835"/>
              <a:gd name="connsiteX47" fmla="*/ 6648 w 10003"/>
              <a:gd name="connsiteY47" fmla="*/ 11312 h 12835"/>
              <a:gd name="connsiteX48" fmla="*/ 6133 w 10003"/>
              <a:gd name="connsiteY48" fmla="*/ 11114 h 12835"/>
              <a:gd name="connsiteX49" fmla="*/ 5824 w 10003"/>
              <a:gd name="connsiteY49" fmla="*/ 11445 h 12835"/>
              <a:gd name="connsiteX50" fmla="*/ 5871 w 10003"/>
              <a:gd name="connsiteY50" fmla="*/ 11714 h 12835"/>
              <a:gd name="connsiteX51" fmla="*/ 5643 w 10003"/>
              <a:gd name="connsiteY51" fmla="*/ 11978 h 12835"/>
              <a:gd name="connsiteX52" fmla="*/ 5737 w 10003"/>
              <a:gd name="connsiteY52" fmla="*/ 12341 h 12835"/>
              <a:gd name="connsiteX53" fmla="*/ 5618 w 10003"/>
              <a:gd name="connsiteY53" fmla="*/ 12431 h 12835"/>
              <a:gd name="connsiteX54" fmla="*/ 5493 w 10003"/>
              <a:gd name="connsiteY54" fmla="*/ 12835 h 12835"/>
              <a:gd name="connsiteX55" fmla="*/ 4745 w 10003"/>
              <a:gd name="connsiteY55" fmla="*/ 12705 h 12835"/>
              <a:gd name="connsiteX56" fmla="*/ 4451 w 10003"/>
              <a:gd name="connsiteY56" fmla="*/ 12778 h 12835"/>
              <a:gd name="connsiteX57" fmla="*/ 3631 w 10003"/>
              <a:gd name="connsiteY57" fmla="*/ 12371 h 12835"/>
              <a:gd name="connsiteX58" fmla="*/ 3697 w 10003"/>
              <a:gd name="connsiteY58" fmla="*/ 10912 h 12835"/>
              <a:gd name="connsiteX59" fmla="*/ 3152 w 10003"/>
              <a:gd name="connsiteY59" fmla="*/ 10658 h 12835"/>
              <a:gd name="connsiteX60" fmla="*/ 2921 w 10003"/>
              <a:gd name="connsiteY60" fmla="*/ 10547 h 12835"/>
              <a:gd name="connsiteX61" fmla="*/ 2672 w 10003"/>
              <a:gd name="connsiteY61" fmla="*/ 10632 h 12835"/>
              <a:gd name="connsiteX62" fmla="*/ 2248 w 10003"/>
              <a:gd name="connsiteY62" fmla="*/ 10642 h 12835"/>
              <a:gd name="connsiteX63" fmla="*/ 1931 w 10003"/>
              <a:gd name="connsiteY6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190 w 10003"/>
              <a:gd name="connsiteY40" fmla="*/ 8886 h 12835"/>
              <a:gd name="connsiteX41" fmla="*/ 6721 w 10003"/>
              <a:gd name="connsiteY41" fmla="*/ 9337 h 12835"/>
              <a:gd name="connsiteX42" fmla="*/ 6477 w 10003"/>
              <a:gd name="connsiteY42" fmla="*/ 9905 h 12835"/>
              <a:gd name="connsiteX43" fmla="*/ 6329 w 10003"/>
              <a:gd name="connsiteY43" fmla="*/ 10026 h 12835"/>
              <a:gd name="connsiteX44" fmla="*/ 6431 w 10003"/>
              <a:gd name="connsiteY44" fmla="*/ 10262 h 12835"/>
              <a:gd name="connsiteX45" fmla="*/ 7041 w 10003"/>
              <a:gd name="connsiteY45" fmla="*/ 10596 h 12835"/>
              <a:gd name="connsiteX46" fmla="*/ 7073 w 10003"/>
              <a:gd name="connsiteY46" fmla="*/ 10926 h 12835"/>
              <a:gd name="connsiteX47" fmla="*/ 6648 w 10003"/>
              <a:gd name="connsiteY47" fmla="*/ 11312 h 12835"/>
              <a:gd name="connsiteX48" fmla="*/ 6133 w 10003"/>
              <a:gd name="connsiteY48" fmla="*/ 11114 h 12835"/>
              <a:gd name="connsiteX49" fmla="*/ 5824 w 10003"/>
              <a:gd name="connsiteY49" fmla="*/ 11445 h 12835"/>
              <a:gd name="connsiteX50" fmla="*/ 5871 w 10003"/>
              <a:gd name="connsiteY50" fmla="*/ 11714 h 12835"/>
              <a:gd name="connsiteX51" fmla="*/ 5643 w 10003"/>
              <a:gd name="connsiteY51" fmla="*/ 11978 h 12835"/>
              <a:gd name="connsiteX52" fmla="*/ 5737 w 10003"/>
              <a:gd name="connsiteY52" fmla="*/ 12341 h 12835"/>
              <a:gd name="connsiteX53" fmla="*/ 5618 w 10003"/>
              <a:gd name="connsiteY53" fmla="*/ 12431 h 12835"/>
              <a:gd name="connsiteX54" fmla="*/ 5493 w 10003"/>
              <a:gd name="connsiteY54" fmla="*/ 12835 h 12835"/>
              <a:gd name="connsiteX55" fmla="*/ 4745 w 10003"/>
              <a:gd name="connsiteY55" fmla="*/ 12705 h 12835"/>
              <a:gd name="connsiteX56" fmla="*/ 4451 w 10003"/>
              <a:gd name="connsiteY56" fmla="*/ 12778 h 12835"/>
              <a:gd name="connsiteX57" fmla="*/ 3631 w 10003"/>
              <a:gd name="connsiteY57" fmla="*/ 12371 h 12835"/>
              <a:gd name="connsiteX58" fmla="*/ 3697 w 10003"/>
              <a:gd name="connsiteY58" fmla="*/ 10912 h 12835"/>
              <a:gd name="connsiteX59" fmla="*/ 3152 w 10003"/>
              <a:gd name="connsiteY59" fmla="*/ 10658 h 12835"/>
              <a:gd name="connsiteX60" fmla="*/ 2921 w 10003"/>
              <a:gd name="connsiteY60" fmla="*/ 10547 h 12835"/>
              <a:gd name="connsiteX61" fmla="*/ 2672 w 10003"/>
              <a:gd name="connsiteY61" fmla="*/ 10632 h 12835"/>
              <a:gd name="connsiteX62" fmla="*/ 2248 w 10003"/>
              <a:gd name="connsiteY62" fmla="*/ 10642 h 12835"/>
              <a:gd name="connsiteX63" fmla="*/ 1931 w 10003"/>
              <a:gd name="connsiteY63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5827 w 10003"/>
              <a:gd name="connsiteY40" fmla="*/ 8591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4947 w 10003"/>
              <a:gd name="connsiteY39" fmla="*/ 7905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4916 w 10003"/>
              <a:gd name="connsiteY38" fmla="*/ 7232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4549 w 10003"/>
              <a:gd name="connsiteY37" fmla="*/ 6006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722 w 10003"/>
              <a:gd name="connsiteY37" fmla="*/ 746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722 w 10003"/>
              <a:gd name="connsiteY37" fmla="*/ 746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722 w 10003"/>
              <a:gd name="connsiteY37" fmla="*/ 746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749 w 10003"/>
              <a:gd name="connsiteY37" fmla="*/ 7423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666 w 10003"/>
              <a:gd name="connsiteY37" fmla="*/ 752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5421 w 10003"/>
              <a:gd name="connsiteY36" fmla="*/ 5878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6377 w 10003"/>
              <a:gd name="connsiteY35" fmla="*/ 6045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622 w 10003"/>
              <a:gd name="connsiteY35" fmla="*/ 7083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622 w 10003"/>
              <a:gd name="connsiteY35" fmla="*/ 7083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622 w 10003"/>
              <a:gd name="connsiteY35" fmla="*/ 7083 h 12835"/>
              <a:gd name="connsiteX36" fmla="*/ 9486 w 10003"/>
              <a:gd name="connsiteY36" fmla="*/ 6883 h 12835"/>
              <a:gd name="connsiteX37" fmla="*/ 7668 w 10003"/>
              <a:gd name="connsiteY37" fmla="*/ 7438 h 12835"/>
              <a:gd name="connsiteX38" fmla="*/ 7364 w 10003"/>
              <a:gd name="connsiteY38" fmla="*/ 7943 h 12835"/>
              <a:gd name="connsiteX39" fmla="*/ 7309 w 10003"/>
              <a:gd name="connsiteY39" fmla="*/ 8568 h 12835"/>
              <a:gd name="connsiteX40" fmla="*/ 6205 w 10003"/>
              <a:gd name="connsiteY40" fmla="*/ 8582 h 12835"/>
              <a:gd name="connsiteX41" fmla="*/ 6190 w 10003"/>
              <a:gd name="connsiteY41" fmla="*/ 8886 h 12835"/>
              <a:gd name="connsiteX42" fmla="*/ 6721 w 10003"/>
              <a:gd name="connsiteY42" fmla="*/ 9337 h 12835"/>
              <a:gd name="connsiteX43" fmla="*/ 6477 w 10003"/>
              <a:gd name="connsiteY43" fmla="*/ 9905 h 12835"/>
              <a:gd name="connsiteX44" fmla="*/ 6329 w 10003"/>
              <a:gd name="connsiteY44" fmla="*/ 10026 h 12835"/>
              <a:gd name="connsiteX45" fmla="*/ 6431 w 10003"/>
              <a:gd name="connsiteY45" fmla="*/ 10262 h 12835"/>
              <a:gd name="connsiteX46" fmla="*/ 7041 w 10003"/>
              <a:gd name="connsiteY46" fmla="*/ 10596 h 12835"/>
              <a:gd name="connsiteX47" fmla="*/ 7073 w 10003"/>
              <a:gd name="connsiteY47" fmla="*/ 10926 h 12835"/>
              <a:gd name="connsiteX48" fmla="*/ 6648 w 10003"/>
              <a:gd name="connsiteY48" fmla="*/ 11312 h 12835"/>
              <a:gd name="connsiteX49" fmla="*/ 6133 w 10003"/>
              <a:gd name="connsiteY49" fmla="*/ 11114 h 12835"/>
              <a:gd name="connsiteX50" fmla="*/ 5824 w 10003"/>
              <a:gd name="connsiteY50" fmla="*/ 11445 h 12835"/>
              <a:gd name="connsiteX51" fmla="*/ 5871 w 10003"/>
              <a:gd name="connsiteY51" fmla="*/ 11714 h 12835"/>
              <a:gd name="connsiteX52" fmla="*/ 5643 w 10003"/>
              <a:gd name="connsiteY52" fmla="*/ 11978 h 12835"/>
              <a:gd name="connsiteX53" fmla="*/ 5737 w 10003"/>
              <a:gd name="connsiteY53" fmla="*/ 12341 h 12835"/>
              <a:gd name="connsiteX54" fmla="*/ 5618 w 10003"/>
              <a:gd name="connsiteY54" fmla="*/ 12431 h 12835"/>
              <a:gd name="connsiteX55" fmla="*/ 5493 w 10003"/>
              <a:gd name="connsiteY55" fmla="*/ 12835 h 12835"/>
              <a:gd name="connsiteX56" fmla="*/ 4745 w 10003"/>
              <a:gd name="connsiteY56" fmla="*/ 12705 h 12835"/>
              <a:gd name="connsiteX57" fmla="*/ 4451 w 10003"/>
              <a:gd name="connsiteY57" fmla="*/ 12778 h 12835"/>
              <a:gd name="connsiteX58" fmla="*/ 3631 w 10003"/>
              <a:gd name="connsiteY58" fmla="*/ 12371 h 12835"/>
              <a:gd name="connsiteX59" fmla="*/ 3697 w 10003"/>
              <a:gd name="connsiteY59" fmla="*/ 10912 h 12835"/>
              <a:gd name="connsiteX60" fmla="*/ 3152 w 10003"/>
              <a:gd name="connsiteY60" fmla="*/ 10658 h 12835"/>
              <a:gd name="connsiteX61" fmla="*/ 2921 w 10003"/>
              <a:gd name="connsiteY61" fmla="*/ 10547 h 12835"/>
              <a:gd name="connsiteX62" fmla="*/ 2672 w 10003"/>
              <a:gd name="connsiteY62" fmla="*/ 10632 h 12835"/>
              <a:gd name="connsiteX63" fmla="*/ 2248 w 10003"/>
              <a:gd name="connsiteY63" fmla="*/ 10642 h 12835"/>
              <a:gd name="connsiteX64" fmla="*/ 1931 w 10003"/>
              <a:gd name="connsiteY64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6611 w 10003"/>
              <a:gd name="connsiteY34" fmla="*/ 4998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04 w 10003"/>
              <a:gd name="connsiteY34" fmla="*/ 7029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04 w 10003"/>
              <a:gd name="connsiteY34" fmla="*/ 7029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04 w 10003"/>
              <a:gd name="connsiteY34" fmla="*/ 7029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04 w 10003"/>
              <a:gd name="connsiteY34" fmla="*/ 7029 h 12835"/>
              <a:gd name="connsiteX35" fmla="*/ 9498 w 10003"/>
              <a:gd name="connsiteY35" fmla="*/ 7490 h 12835"/>
              <a:gd name="connsiteX36" fmla="*/ 9622 w 10003"/>
              <a:gd name="connsiteY36" fmla="*/ 7083 h 12835"/>
              <a:gd name="connsiteX37" fmla="*/ 9486 w 10003"/>
              <a:gd name="connsiteY37" fmla="*/ 6883 h 12835"/>
              <a:gd name="connsiteX38" fmla="*/ 7668 w 10003"/>
              <a:gd name="connsiteY38" fmla="*/ 7438 h 12835"/>
              <a:gd name="connsiteX39" fmla="*/ 7364 w 10003"/>
              <a:gd name="connsiteY39" fmla="*/ 7943 h 12835"/>
              <a:gd name="connsiteX40" fmla="*/ 7309 w 10003"/>
              <a:gd name="connsiteY40" fmla="*/ 8568 h 12835"/>
              <a:gd name="connsiteX41" fmla="*/ 6205 w 10003"/>
              <a:gd name="connsiteY41" fmla="*/ 8582 h 12835"/>
              <a:gd name="connsiteX42" fmla="*/ 6190 w 10003"/>
              <a:gd name="connsiteY42" fmla="*/ 8886 h 12835"/>
              <a:gd name="connsiteX43" fmla="*/ 6721 w 10003"/>
              <a:gd name="connsiteY43" fmla="*/ 9337 h 12835"/>
              <a:gd name="connsiteX44" fmla="*/ 6477 w 10003"/>
              <a:gd name="connsiteY44" fmla="*/ 9905 h 12835"/>
              <a:gd name="connsiteX45" fmla="*/ 6329 w 10003"/>
              <a:gd name="connsiteY45" fmla="*/ 10026 h 12835"/>
              <a:gd name="connsiteX46" fmla="*/ 6431 w 10003"/>
              <a:gd name="connsiteY46" fmla="*/ 10262 h 12835"/>
              <a:gd name="connsiteX47" fmla="*/ 7041 w 10003"/>
              <a:gd name="connsiteY47" fmla="*/ 10596 h 12835"/>
              <a:gd name="connsiteX48" fmla="*/ 7073 w 10003"/>
              <a:gd name="connsiteY48" fmla="*/ 10926 h 12835"/>
              <a:gd name="connsiteX49" fmla="*/ 6648 w 10003"/>
              <a:gd name="connsiteY49" fmla="*/ 11312 h 12835"/>
              <a:gd name="connsiteX50" fmla="*/ 6133 w 10003"/>
              <a:gd name="connsiteY50" fmla="*/ 11114 h 12835"/>
              <a:gd name="connsiteX51" fmla="*/ 5824 w 10003"/>
              <a:gd name="connsiteY51" fmla="*/ 11445 h 12835"/>
              <a:gd name="connsiteX52" fmla="*/ 5871 w 10003"/>
              <a:gd name="connsiteY52" fmla="*/ 11714 h 12835"/>
              <a:gd name="connsiteX53" fmla="*/ 5643 w 10003"/>
              <a:gd name="connsiteY53" fmla="*/ 11978 h 12835"/>
              <a:gd name="connsiteX54" fmla="*/ 5737 w 10003"/>
              <a:gd name="connsiteY54" fmla="*/ 12341 h 12835"/>
              <a:gd name="connsiteX55" fmla="*/ 5618 w 10003"/>
              <a:gd name="connsiteY55" fmla="*/ 12431 h 12835"/>
              <a:gd name="connsiteX56" fmla="*/ 5493 w 10003"/>
              <a:gd name="connsiteY56" fmla="*/ 12835 h 12835"/>
              <a:gd name="connsiteX57" fmla="*/ 4745 w 10003"/>
              <a:gd name="connsiteY57" fmla="*/ 12705 h 12835"/>
              <a:gd name="connsiteX58" fmla="*/ 4451 w 10003"/>
              <a:gd name="connsiteY58" fmla="*/ 12778 h 12835"/>
              <a:gd name="connsiteX59" fmla="*/ 3631 w 10003"/>
              <a:gd name="connsiteY59" fmla="*/ 12371 h 12835"/>
              <a:gd name="connsiteX60" fmla="*/ 3697 w 10003"/>
              <a:gd name="connsiteY60" fmla="*/ 10912 h 12835"/>
              <a:gd name="connsiteX61" fmla="*/ 3152 w 10003"/>
              <a:gd name="connsiteY61" fmla="*/ 10658 h 12835"/>
              <a:gd name="connsiteX62" fmla="*/ 2921 w 10003"/>
              <a:gd name="connsiteY62" fmla="*/ 10547 h 12835"/>
              <a:gd name="connsiteX63" fmla="*/ 2672 w 10003"/>
              <a:gd name="connsiteY63" fmla="*/ 10632 h 12835"/>
              <a:gd name="connsiteX64" fmla="*/ 2248 w 10003"/>
              <a:gd name="connsiteY64" fmla="*/ 10642 h 12835"/>
              <a:gd name="connsiteX65" fmla="*/ 1931 w 10003"/>
              <a:gd name="connsiteY65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95 w 10003"/>
              <a:gd name="connsiteY34" fmla="*/ 6779 h 12835"/>
              <a:gd name="connsiteX35" fmla="*/ 9804 w 10003"/>
              <a:gd name="connsiteY35" fmla="*/ 7029 h 12835"/>
              <a:gd name="connsiteX36" fmla="*/ 9498 w 10003"/>
              <a:gd name="connsiteY36" fmla="*/ 7490 h 12835"/>
              <a:gd name="connsiteX37" fmla="*/ 9622 w 10003"/>
              <a:gd name="connsiteY37" fmla="*/ 7083 h 12835"/>
              <a:gd name="connsiteX38" fmla="*/ 9486 w 10003"/>
              <a:gd name="connsiteY38" fmla="*/ 6883 h 12835"/>
              <a:gd name="connsiteX39" fmla="*/ 7668 w 10003"/>
              <a:gd name="connsiteY39" fmla="*/ 7438 h 12835"/>
              <a:gd name="connsiteX40" fmla="*/ 7364 w 10003"/>
              <a:gd name="connsiteY40" fmla="*/ 7943 h 12835"/>
              <a:gd name="connsiteX41" fmla="*/ 7309 w 10003"/>
              <a:gd name="connsiteY41" fmla="*/ 8568 h 12835"/>
              <a:gd name="connsiteX42" fmla="*/ 6205 w 10003"/>
              <a:gd name="connsiteY42" fmla="*/ 8582 h 12835"/>
              <a:gd name="connsiteX43" fmla="*/ 6190 w 10003"/>
              <a:gd name="connsiteY43" fmla="*/ 8886 h 12835"/>
              <a:gd name="connsiteX44" fmla="*/ 6721 w 10003"/>
              <a:gd name="connsiteY44" fmla="*/ 9337 h 12835"/>
              <a:gd name="connsiteX45" fmla="*/ 6477 w 10003"/>
              <a:gd name="connsiteY45" fmla="*/ 9905 h 12835"/>
              <a:gd name="connsiteX46" fmla="*/ 6329 w 10003"/>
              <a:gd name="connsiteY46" fmla="*/ 10026 h 12835"/>
              <a:gd name="connsiteX47" fmla="*/ 6431 w 10003"/>
              <a:gd name="connsiteY47" fmla="*/ 10262 h 12835"/>
              <a:gd name="connsiteX48" fmla="*/ 7041 w 10003"/>
              <a:gd name="connsiteY48" fmla="*/ 10596 h 12835"/>
              <a:gd name="connsiteX49" fmla="*/ 7073 w 10003"/>
              <a:gd name="connsiteY49" fmla="*/ 10926 h 12835"/>
              <a:gd name="connsiteX50" fmla="*/ 6648 w 10003"/>
              <a:gd name="connsiteY50" fmla="*/ 11312 h 12835"/>
              <a:gd name="connsiteX51" fmla="*/ 6133 w 10003"/>
              <a:gd name="connsiteY51" fmla="*/ 11114 h 12835"/>
              <a:gd name="connsiteX52" fmla="*/ 5824 w 10003"/>
              <a:gd name="connsiteY52" fmla="*/ 11445 h 12835"/>
              <a:gd name="connsiteX53" fmla="*/ 5871 w 10003"/>
              <a:gd name="connsiteY53" fmla="*/ 11714 h 12835"/>
              <a:gd name="connsiteX54" fmla="*/ 5643 w 10003"/>
              <a:gd name="connsiteY54" fmla="*/ 11978 h 12835"/>
              <a:gd name="connsiteX55" fmla="*/ 5737 w 10003"/>
              <a:gd name="connsiteY55" fmla="*/ 12341 h 12835"/>
              <a:gd name="connsiteX56" fmla="*/ 5618 w 10003"/>
              <a:gd name="connsiteY56" fmla="*/ 12431 h 12835"/>
              <a:gd name="connsiteX57" fmla="*/ 5493 w 10003"/>
              <a:gd name="connsiteY57" fmla="*/ 12835 h 12835"/>
              <a:gd name="connsiteX58" fmla="*/ 4745 w 10003"/>
              <a:gd name="connsiteY58" fmla="*/ 12705 h 12835"/>
              <a:gd name="connsiteX59" fmla="*/ 4451 w 10003"/>
              <a:gd name="connsiteY59" fmla="*/ 12778 h 12835"/>
              <a:gd name="connsiteX60" fmla="*/ 3631 w 10003"/>
              <a:gd name="connsiteY60" fmla="*/ 12371 h 12835"/>
              <a:gd name="connsiteX61" fmla="*/ 3697 w 10003"/>
              <a:gd name="connsiteY61" fmla="*/ 10912 h 12835"/>
              <a:gd name="connsiteX62" fmla="*/ 3152 w 10003"/>
              <a:gd name="connsiteY62" fmla="*/ 10658 h 12835"/>
              <a:gd name="connsiteX63" fmla="*/ 2921 w 10003"/>
              <a:gd name="connsiteY63" fmla="*/ 10547 h 12835"/>
              <a:gd name="connsiteX64" fmla="*/ 2672 w 10003"/>
              <a:gd name="connsiteY64" fmla="*/ 10632 h 12835"/>
              <a:gd name="connsiteX65" fmla="*/ 2248 w 10003"/>
              <a:gd name="connsiteY65" fmla="*/ 10642 h 12835"/>
              <a:gd name="connsiteX66" fmla="*/ 1931 w 10003"/>
              <a:gd name="connsiteY6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95 w 10003"/>
              <a:gd name="connsiteY34" fmla="*/ 6779 h 12835"/>
              <a:gd name="connsiteX35" fmla="*/ 9804 w 10003"/>
              <a:gd name="connsiteY35" fmla="*/ 7029 h 12835"/>
              <a:gd name="connsiteX36" fmla="*/ 9498 w 10003"/>
              <a:gd name="connsiteY36" fmla="*/ 7490 h 12835"/>
              <a:gd name="connsiteX37" fmla="*/ 9622 w 10003"/>
              <a:gd name="connsiteY37" fmla="*/ 7083 h 12835"/>
              <a:gd name="connsiteX38" fmla="*/ 9486 w 10003"/>
              <a:gd name="connsiteY38" fmla="*/ 6883 h 12835"/>
              <a:gd name="connsiteX39" fmla="*/ 7668 w 10003"/>
              <a:gd name="connsiteY39" fmla="*/ 7438 h 12835"/>
              <a:gd name="connsiteX40" fmla="*/ 7364 w 10003"/>
              <a:gd name="connsiteY40" fmla="*/ 7943 h 12835"/>
              <a:gd name="connsiteX41" fmla="*/ 7309 w 10003"/>
              <a:gd name="connsiteY41" fmla="*/ 8568 h 12835"/>
              <a:gd name="connsiteX42" fmla="*/ 6205 w 10003"/>
              <a:gd name="connsiteY42" fmla="*/ 8582 h 12835"/>
              <a:gd name="connsiteX43" fmla="*/ 6190 w 10003"/>
              <a:gd name="connsiteY43" fmla="*/ 8886 h 12835"/>
              <a:gd name="connsiteX44" fmla="*/ 6721 w 10003"/>
              <a:gd name="connsiteY44" fmla="*/ 9337 h 12835"/>
              <a:gd name="connsiteX45" fmla="*/ 6477 w 10003"/>
              <a:gd name="connsiteY45" fmla="*/ 9905 h 12835"/>
              <a:gd name="connsiteX46" fmla="*/ 6329 w 10003"/>
              <a:gd name="connsiteY46" fmla="*/ 10026 h 12835"/>
              <a:gd name="connsiteX47" fmla="*/ 6431 w 10003"/>
              <a:gd name="connsiteY47" fmla="*/ 10262 h 12835"/>
              <a:gd name="connsiteX48" fmla="*/ 7041 w 10003"/>
              <a:gd name="connsiteY48" fmla="*/ 10596 h 12835"/>
              <a:gd name="connsiteX49" fmla="*/ 7073 w 10003"/>
              <a:gd name="connsiteY49" fmla="*/ 10926 h 12835"/>
              <a:gd name="connsiteX50" fmla="*/ 6648 w 10003"/>
              <a:gd name="connsiteY50" fmla="*/ 11312 h 12835"/>
              <a:gd name="connsiteX51" fmla="*/ 6133 w 10003"/>
              <a:gd name="connsiteY51" fmla="*/ 11114 h 12835"/>
              <a:gd name="connsiteX52" fmla="*/ 5824 w 10003"/>
              <a:gd name="connsiteY52" fmla="*/ 11445 h 12835"/>
              <a:gd name="connsiteX53" fmla="*/ 5871 w 10003"/>
              <a:gd name="connsiteY53" fmla="*/ 11714 h 12835"/>
              <a:gd name="connsiteX54" fmla="*/ 5643 w 10003"/>
              <a:gd name="connsiteY54" fmla="*/ 11978 h 12835"/>
              <a:gd name="connsiteX55" fmla="*/ 5737 w 10003"/>
              <a:gd name="connsiteY55" fmla="*/ 12341 h 12835"/>
              <a:gd name="connsiteX56" fmla="*/ 5618 w 10003"/>
              <a:gd name="connsiteY56" fmla="*/ 12431 h 12835"/>
              <a:gd name="connsiteX57" fmla="*/ 5493 w 10003"/>
              <a:gd name="connsiteY57" fmla="*/ 12835 h 12835"/>
              <a:gd name="connsiteX58" fmla="*/ 4745 w 10003"/>
              <a:gd name="connsiteY58" fmla="*/ 12705 h 12835"/>
              <a:gd name="connsiteX59" fmla="*/ 4451 w 10003"/>
              <a:gd name="connsiteY59" fmla="*/ 12778 h 12835"/>
              <a:gd name="connsiteX60" fmla="*/ 3631 w 10003"/>
              <a:gd name="connsiteY60" fmla="*/ 12371 h 12835"/>
              <a:gd name="connsiteX61" fmla="*/ 3697 w 10003"/>
              <a:gd name="connsiteY61" fmla="*/ 10912 h 12835"/>
              <a:gd name="connsiteX62" fmla="*/ 3152 w 10003"/>
              <a:gd name="connsiteY62" fmla="*/ 10658 h 12835"/>
              <a:gd name="connsiteX63" fmla="*/ 2921 w 10003"/>
              <a:gd name="connsiteY63" fmla="*/ 10547 h 12835"/>
              <a:gd name="connsiteX64" fmla="*/ 2672 w 10003"/>
              <a:gd name="connsiteY64" fmla="*/ 10632 h 12835"/>
              <a:gd name="connsiteX65" fmla="*/ 2248 w 10003"/>
              <a:gd name="connsiteY65" fmla="*/ 10642 h 12835"/>
              <a:gd name="connsiteX66" fmla="*/ 1931 w 10003"/>
              <a:gd name="connsiteY6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95 w 10003"/>
              <a:gd name="connsiteY34" fmla="*/ 6779 h 12835"/>
              <a:gd name="connsiteX35" fmla="*/ 9804 w 10003"/>
              <a:gd name="connsiteY35" fmla="*/ 7029 h 12835"/>
              <a:gd name="connsiteX36" fmla="*/ 9498 w 10003"/>
              <a:gd name="connsiteY36" fmla="*/ 7490 h 12835"/>
              <a:gd name="connsiteX37" fmla="*/ 9622 w 10003"/>
              <a:gd name="connsiteY37" fmla="*/ 7083 h 12835"/>
              <a:gd name="connsiteX38" fmla="*/ 9486 w 10003"/>
              <a:gd name="connsiteY38" fmla="*/ 6883 h 12835"/>
              <a:gd name="connsiteX39" fmla="*/ 7668 w 10003"/>
              <a:gd name="connsiteY39" fmla="*/ 7438 h 12835"/>
              <a:gd name="connsiteX40" fmla="*/ 7364 w 10003"/>
              <a:gd name="connsiteY40" fmla="*/ 7943 h 12835"/>
              <a:gd name="connsiteX41" fmla="*/ 7309 w 10003"/>
              <a:gd name="connsiteY41" fmla="*/ 8568 h 12835"/>
              <a:gd name="connsiteX42" fmla="*/ 6205 w 10003"/>
              <a:gd name="connsiteY42" fmla="*/ 8582 h 12835"/>
              <a:gd name="connsiteX43" fmla="*/ 6190 w 10003"/>
              <a:gd name="connsiteY43" fmla="*/ 8886 h 12835"/>
              <a:gd name="connsiteX44" fmla="*/ 6721 w 10003"/>
              <a:gd name="connsiteY44" fmla="*/ 9337 h 12835"/>
              <a:gd name="connsiteX45" fmla="*/ 6477 w 10003"/>
              <a:gd name="connsiteY45" fmla="*/ 9905 h 12835"/>
              <a:gd name="connsiteX46" fmla="*/ 6329 w 10003"/>
              <a:gd name="connsiteY46" fmla="*/ 10026 h 12835"/>
              <a:gd name="connsiteX47" fmla="*/ 6431 w 10003"/>
              <a:gd name="connsiteY47" fmla="*/ 10262 h 12835"/>
              <a:gd name="connsiteX48" fmla="*/ 7041 w 10003"/>
              <a:gd name="connsiteY48" fmla="*/ 10596 h 12835"/>
              <a:gd name="connsiteX49" fmla="*/ 7073 w 10003"/>
              <a:gd name="connsiteY49" fmla="*/ 10926 h 12835"/>
              <a:gd name="connsiteX50" fmla="*/ 6648 w 10003"/>
              <a:gd name="connsiteY50" fmla="*/ 11312 h 12835"/>
              <a:gd name="connsiteX51" fmla="*/ 6133 w 10003"/>
              <a:gd name="connsiteY51" fmla="*/ 11114 h 12835"/>
              <a:gd name="connsiteX52" fmla="*/ 5824 w 10003"/>
              <a:gd name="connsiteY52" fmla="*/ 11445 h 12835"/>
              <a:gd name="connsiteX53" fmla="*/ 5871 w 10003"/>
              <a:gd name="connsiteY53" fmla="*/ 11714 h 12835"/>
              <a:gd name="connsiteX54" fmla="*/ 5643 w 10003"/>
              <a:gd name="connsiteY54" fmla="*/ 11978 h 12835"/>
              <a:gd name="connsiteX55" fmla="*/ 5737 w 10003"/>
              <a:gd name="connsiteY55" fmla="*/ 12341 h 12835"/>
              <a:gd name="connsiteX56" fmla="*/ 5618 w 10003"/>
              <a:gd name="connsiteY56" fmla="*/ 12431 h 12835"/>
              <a:gd name="connsiteX57" fmla="*/ 5493 w 10003"/>
              <a:gd name="connsiteY57" fmla="*/ 12835 h 12835"/>
              <a:gd name="connsiteX58" fmla="*/ 4745 w 10003"/>
              <a:gd name="connsiteY58" fmla="*/ 12705 h 12835"/>
              <a:gd name="connsiteX59" fmla="*/ 4451 w 10003"/>
              <a:gd name="connsiteY59" fmla="*/ 12778 h 12835"/>
              <a:gd name="connsiteX60" fmla="*/ 3631 w 10003"/>
              <a:gd name="connsiteY60" fmla="*/ 12371 h 12835"/>
              <a:gd name="connsiteX61" fmla="*/ 3697 w 10003"/>
              <a:gd name="connsiteY61" fmla="*/ 10912 h 12835"/>
              <a:gd name="connsiteX62" fmla="*/ 3152 w 10003"/>
              <a:gd name="connsiteY62" fmla="*/ 10658 h 12835"/>
              <a:gd name="connsiteX63" fmla="*/ 2921 w 10003"/>
              <a:gd name="connsiteY63" fmla="*/ 10547 h 12835"/>
              <a:gd name="connsiteX64" fmla="*/ 2672 w 10003"/>
              <a:gd name="connsiteY64" fmla="*/ 10632 h 12835"/>
              <a:gd name="connsiteX65" fmla="*/ 2248 w 10003"/>
              <a:gd name="connsiteY65" fmla="*/ 10642 h 12835"/>
              <a:gd name="connsiteX66" fmla="*/ 1931 w 10003"/>
              <a:gd name="connsiteY66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17 w 10003"/>
              <a:gd name="connsiteY34" fmla="*/ 6625 h 12835"/>
              <a:gd name="connsiteX35" fmla="*/ 9795 w 10003"/>
              <a:gd name="connsiteY35" fmla="*/ 6779 h 12835"/>
              <a:gd name="connsiteX36" fmla="*/ 9804 w 10003"/>
              <a:gd name="connsiteY36" fmla="*/ 7029 h 12835"/>
              <a:gd name="connsiteX37" fmla="*/ 9498 w 10003"/>
              <a:gd name="connsiteY37" fmla="*/ 7490 h 12835"/>
              <a:gd name="connsiteX38" fmla="*/ 9622 w 10003"/>
              <a:gd name="connsiteY38" fmla="*/ 7083 h 12835"/>
              <a:gd name="connsiteX39" fmla="*/ 9486 w 10003"/>
              <a:gd name="connsiteY39" fmla="*/ 6883 h 12835"/>
              <a:gd name="connsiteX40" fmla="*/ 7668 w 10003"/>
              <a:gd name="connsiteY40" fmla="*/ 7438 h 12835"/>
              <a:gd name="connsiteX41" fmla="*/ 7364 w 10003"/>
              <a:gd name="connsiteY41" fmla="*/ 7943 h 12835"/>
              <a:gd name="connsiteX42" fmla="*/ 7309 w 10003"/>
              <a:gd name="connsiteY42" fmla="*/ 8568 h 12835"/>
              <a:gd name="connsiteX43" fmla="*/ 6205 w 10003"/>
              <a:gd name="connsiteY43" fmla="*/ 8582 h 12835"/>
              <a:gd name="connsiteX44" fmla="*/ 6190 w 10003"/>
              <a:gd name="connsiteY44" fmla="*/ 8886 h 12835"/>
              <a:gd name="connsiteX45" fmla="*/ 6721 w 10003"/>
              <a:gd name="connsiteY45" fmla="*/ 9337 h 12835"/>
              <a:gd name="connsiteX46" fmla="*/ 6477 w 10003"/>
              <a:gd name="connsiteY46" fmla="*/ 9905 h 12835"/>
              <a:gd name="connsiteX47" fmla="*/ 6329 w 10003"/>
              <a:gd name="connsiteY47" fmla="*/ 10026 h 12835"/>
              <a:gd name="connsiteX48" fmla="*/ 6431 w 10003"/>
              <a:gd name="connsiteY48" fmla="*/ 10262 h 12835"/>
              <a:gd name="connsiteX49" fmla="*/ 7041 w 10003"/>
              <a:gd name="connsiteY49" fmla="*/ 10596 h 12835"/>
              <a:gd name="connsiteX50" fmla="*/ 7073 w 10003"/>
              <a:gd name="connsiteY50" fmla="*/ 10926 h 12835"/>
              <a:gd name="connsiteX51" fmla="*/ 6648 w 10003"/>
              <a:gd name="connsiteY51" fmla="*/ 11312 h 12835"/>
              <a:gd name="connsiteX52" fmla="*/ 6133 w 10003"/>
              <a:gd name="connsiteY52" fmla="*/ 11114 h 12835"/>
              <a:gd name="connsiteX53" fmla="*/ 5824 w 10003"/>
              <a:gd name="connsiteY53" fmla="*/ 11445 h 12835"/>
              <a:gd name="connsiteX54" fmla="*/ 5871 w 10003"/>
              <a:gd name="connsiteY54" fmla="*/ 11714 h 12835"/>
              <a:gd name="connsiteX55" fmla="*/ 5643 w 10003"/>
              <a:gd name="connsiteY55" fmla="*/ 11978 h 12835"/>
              <a:gd name="connsiteX56" fmla="*/ 5737 w 10003"/>
              <a:gd name="connsiteY56" fmla="*/ 12341 h 12835"/>
              <a:gd name="connsiteX57" fmla="*/ 5618 w 10003"/>
              <a:gd name="connsiteY57" fmla="*/ 12431 h 12835"/>
              <a:gd name="connsiteX58" fmla="*/ 5493 w 10003"/>
              <a:gd name="connsiteY58" fmla="*/ 12835 h 12835"/>
              <a:gd name="connsiteX59" fmla="*/ 4745 w 10003"/>
              <a:gd name="connsiteY59" fmla="*/ 12705 h 12835"/>
              <a:gd name="connsiteX60" fmla="*/ 4451 w 10003"/>
              <a:gd name="connsiteY60" fmla="*/ 12778 h 12835"/>
              <a:gd name="connsiteX61" fmla="*/ 3631 w 10003"/>
              <a:gd name="connsiteY61" fmla="*/ 12371 h 12835"/>
              <a:gd name="connsiteX62" fmla="*/ 3697 w 10003"/>
              <a:gd name="connsiteY62" fmla="*/ 10912 h 12835"/>
              <a:gd name="connsiteX63" fmla="*/ 3152 w 10003"/>
              <a:gd name="connsiteY63" fmla="*/ 10658 h 12835"/>
              <a:gd name="connsiteX64" fmla="*/ 2921 w 10003"/>
              <a:gd name="connsiteY64" fmla="*/ 10547 h 12835"/>
              <a:gd name="connsiteX65" fmla="*/ 2672 w 10003"/>
              <a:gd name="connsiteY65" fmla="*/ 10632 h 12835"/>
              <a:gd name="connsiteX66" fmla="*/ 2248 w 10003"/>
              <a:gd name="connsiteY66" fmla="*/ 10642 h 12835"/>
              <a:gd name="connsiteX67" fmla="*/ 1931 w 10003"/>
              <a:gd name="connsiteY67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17 w 10003"/>
              <a:gd name="connsiteY34" fmla="*/ 6625 h 12835"/>
              <a:gd name="connsiteX35" fmla="*/ 9795 w 10003"/>
              <a:gd name="connsiteY35" fmla="*/ 6779 h 12835"/>
              <a:gd name="connsiteX36" fmla="*/ 9804 w 10003"/>
              <a:gd name="connsiteY36" fmla="*/ 7029 h 12835"/>
              <a:gd name="connsiteX37" fmla="*/ 9498 w 10003"/>
              <a:gd name="connsiteY37" fmla="*/ 7490 h 12835"/>
              <a:gd name="connsiteX38" fmla="*/ 9622 w 10003"/>
              <a:gd name="connsiteY38" fmla="*/ 7083 h 12835"/>
              <a:gd name="connsiteX39" fmla="*/ 9486 w 10003"/>
              <a:gd name="connsiteY39" fmla="*/ 6883 h 12835"/>
              <a:gd name="connsiteX40" fmla="*/ 7668 w 10003"/>
              <a:gd name="connsiteY40" fmla="*/ 7438 h 12835"/>
              <a:gd name="connsiteX41" fmla="*/ 7364 w 10003"/>
              <a:gd name="connsiteY41" fmla="*/ 7943 h 12835"/>
              <a:gd name="connsiteX42" fmla="*/ 7309 w 10003"/>
              <a:gd name="connsiteY42" fmla="*/ 8568 h 12835"/>
              <a:gd name="connsiteX43" fmla="*/ 6205 w 10003"/>
              <a:gd name="connsiteY43" fmla="*/ 8582 h 12835"/>
              <a:gd name="connsiteX44" fmla="*/ 6190 w 10003"/>
              <a:gd name="connsiteY44" fmla="*/ 8886 h 12835"/>
              <a:gd name="connsiteX45" fmla="*/ 6721 w 10003"/>
              <a:gd name="connsiteY45" fmla="*/ 9337 h 12835"/>
              <a:gd name="connsiteX46" fmla="*/ 6477 w 10003"/>
              <a:gd name="connsiteY46" fmla="*/ 9905 h 12835"/>
              <a:gd name="connsiteX47" fmla="*/ 6329 w 10003"/>
              <a:gd name="connsiteY47" fmla="*/ 10026 h 12835"/>
              <a:gd name="connsiteX48" fmla="*/ 6431 w 10003"/>
              <a:gd name="connsiteY48" fmla="*/ 10262 h 12835"/>
              <a:gd name="connsiteX49" fmla="*/ 7041 w 10003"/>
              <a:gd name="connsiteY49" fmla="*/ 10596 h 12835"/>
              <a:gd name="connsiteX50" fmla="*/ 7073 w 10003"/>
              <a:gd name="connsiteY50" fmla="*/ 10926 h 12835"/>
              <a:gd name="connsiteX51" fmla="*/ 6648 w 10003"/>
              <a:gd name="connsiteY51" fmla="*/ 11312 h 12835"/>
              <a:gd name="connsiteX52" fmla="*/ 6133 w 10003"/>
              <a:gd name="connsiteY52" fmla="*/ 11114 h 12835"/>
              <a:gd name="connsiteX53" fmla="*/ 5824 w 10003"/>
              <a:gd name="connsiteY53" fmla="*/ 11445 h 12835"/>
              <a:gd name="connsiteX54" fmla="*/ 5871 w 10003"/>
              <a:gd name="connsiteY54" fmla="*/ 11714 h 12835"/>
              <a:gd name="connsiteX55" fmla="*/ 5643 w 10003"/>
              <a:gd name="connsiteY55" fmla="*/ 11978 h 12835"/>
              <a:gd name="connsiteX56" fmla="*/ 5737 w 10003"/>
              <a:gd name="connsiteY56" fmla="*/ 12341 h 12835"/>
              <a:gd name="connsiteX57" fmla="*/ 5618 w 10003"/>
              <a:gd name="connsiteY57" fmla="*/ 12431 h 12835"/>
              <a:gd name="connsiteX58" fmla="*/ 5493 w 10003"/>
              <a:gd name="connsiteY58" fmla="*/ 12835 h 12835"/>
              <a:gd name="connsiteX59" fmla="*/ 4745 w 10003"/>
              <a:gd name="connsiteY59" fmla="*/ 12705 h 12835"/>
              <a:gd name="connsiteX60" fmla="*/ 4451 w 10003"/>
              <a:gd name="connsiteY60" fmla="*/ 12778 h 12835"/>
              <a:gd name="connsiteX61" fmla="*/ 3631 w 10003"/>
              <a:gd name="connsiteY61" fmla="*/ 12371 h 12835"/>
              <a:gd name="connsiteX62" fmla="*/ 3697 w 10003"/>
              <a:gd name="connsiteY62" fmla="*/ 10912 h 12835"/>
              <a:gd name="connsiteX63" fmla="*/ 3152 w 10003"/>
              <a:gd name="connsiteY63" fmla="*/ 10658 h 12835"/>
              <a:gd name="connsiteX64" fmla="*/ 2921 w 10003"/>
              <a:gd name="connsiteY64" fmla="*/ 10547 h 12835"/>
              <a:gd name="connsiteX65" fmla="*/ 2672 w 10003"/>
              <a:gd name="connsiteY65" fmla="*/ 10632 h 12835"/>
              <a:gd name="connsiteX66" fmla="*/ 2248 w 10003"/>
              <a:gd name="connsiteY66" fmla="*/ 10642 h 12835"/>
              <a:gd name="connsiteX67" fmla="*/ 1931 w 10003"/>
              <a:gd name="connsiteY67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17 w 10003"/>
              <a:gd name="connsiteY34" fmla="*/ 6625 h 12835"/>
              <a:gd name="connsiteX35" fmla="*/ 9795 w 10003"/>
              <a:gd name="connsiteY35" fmla="*/ 6779 h 12835"/>
              <a:gd name="connsiteX36" fmla="*/ 9804 w 10003"/>
              <a:gd name="connsiteY36" fmla="*/ 7029 h 12835"/>
              <a:gd name="connsiteX37" fmla="*/ 9498 w 10003"/>
              <a:gd name="connsiteY37" fmla="*/ 7490 h 12835"/>
              <a:gd name="connsiteX38" fmla="*/ 9622 w 10003"/>
              <a:gd name="connsiteY38" fmla="*/ 7083 h 12835"/>
              <a:gd name="connsiteX39" fmla="*/ 9486 w 10003"/>
              <a:gd name="connsiteY39" fmla="*/ 6883 h 12835"/>
              <a:gd name="connsiteX40" fmla="*/ 7668 w 10003"/>
              <a:gd name="connsiteY40" fmla="*/ 7438 h 12835"/>
              <a:gd name="connsiteX41" fmla="*/ 7364 w 10003"/>
              <a:gd name="connsiteY41" fmla="*/ 7943 h 12835"/>
              <a:gd name="connsiteX42" fmla="*/ 7309 w 10003"/>
              <a:gd name="connsiteY42" fmla="*/ 8568 h 12835"/>
              <a:gd name="connsiteX43" fmla="*/ 6205 w 10003"/>
              <a:gd name="connsiteY43" fmla="*/ 8582 h 12835"/>
              <a:gd name="connsiteX44" fmla="*/ 6190 w 10003"/>
              <a:gd name="connsiteY44" fmla="*/ 8886 h 12835"/>
              <a:gd name="connsiteX45" fmla="*/ 6721 w 10003"/>
              <a:gd name="connsiteY45" fmla="*/ 9337 h 12835"/>
              <a:gd name="connsiteX46" fmla="*/ 6477 w 10003"/>
              <a:gd name="connsiteY46" fmla="*/ 9905 h 12835"/>
              <a:gd name="connsiteX47" fmla="*/ 6329 w 10003"/>
              <a:gd name="connsiteY47" fmla="*/ 10026 h 12835"/>
              <a:gd name="connsiteX48" fmla="*/ 6431 w 10003"/>
              <a:gd name="connsiteY48" fmla="*/ 10262 h 12835"/>
              <a:gd name="connsiteX49" fmla="*/ 7041 w 10003"/>
              <a:gd name="connsiteY49" fmla="*/ 10596 h 12835"/>
              <a:gd name="connsiteX50" fmla="*/ 7073 w 10003"/>
              <a:gd name="connsiteY50" fmla="*/ 10926 h 12835"/>
              <a:gd name="connsiteX51" fmla="*/ 6648 w 10003"/>
              <a:gd name="connsiteY51" fmla="*/ 11312 h 12835"/>
              <a:gd name="connsiteX52" fmla="*/ 6133 w 10003"/>
              <a:gd name="connsiteY52" fmla="*/ 11114 h 12835"/>
              <a:gd name="connsiteX53" fmla="*/ 5824 w 10003"/>
              <a:gd name="connsiteY53" fmla="*/ 11445 h 12835"/>
              <a:gd name="connsiteX54" fmla="*/ 5871 w 10003"/>
              <a:gd name="connsiteY54" fmla="*/ 11714 h 12835"/>
              <a:gd name="connsiteX55" fmla="*/ 5643 w 10003"/>
              <a:gd name="connsiteY55" fmla="*/ 11978 h 12835"/>
              <a:gd name="connsiteX56" fmla="*/ 5737 w 10003"/>
              <a:gd name="connsiteY56" fmla="*/ 12341 h 12835"/>
              <a:gd name="connsiteX57" fmla="*/ 5618 w 10003"/>
              <a:gd name="connsiteY57" fmla="*/ 12431 h 12835"/>
              <a:gd name="connsiteX58" fmla="*/ 5493 w 10003"/>
              <a:gd name="connsiteY58" fmla="*/ 12835 h 12835"/>
              <a:gd name="connsiteX59" fmla="*/ 4745 w 10003"/>
              <a:gd name="connsiteY59" fmla="*/ 12705 h 12835"/>
              <a:gd name="connsiteX60" fmla="*/ 4451 w 10003"/>
              <a:gd name="connsiteY60" fmla="*/ 12778 h 12835"/>
              <a:gd name="connsiteX61" fmla="*/ 3631 w 10003"/>
              <a:gd name="connsiteY61" fmla="*/ 12371 h 12835"/>
              <a:gd name="connsiteX62" fmla="*/ 3697 w 10003"/>
              <a:gd name="connsiteY62" fmla="*/ 10912 h 12835"/>
              <a:gd name="connsiteX63" fmla="*/ 3152 w 10003"/>
              <a:gd name="connsiteY63" fmla="*/ 10658 h 12835"/>
              <a:gd name="connsiteX64" fmla="*/ 2921 w 10003"/>
              <a:gd name="connsiteY64" fmla="*/ 10547 h 12835"/>
              <a:gd name="connsiteX65" fmla="*/ 2672 w 10003"/>
              <a:gd name="connsiteY65" fmla="*/ 10632 h 12835"/>
              <a:gd name="connsiteX66" fmla="*/ 2248 w 10003"/>
              <a:gd name="connsiteY66" fmla="*/ 10642 h 12835"/>
              <a:gd name="connsiteX67" fmla="*/ 1931 w 10003"/>
              <a:gd name="connsiteY67" fmla="*/ 10590 h 12835"/>
              <a:gd name="connsiteX0" fmla="*/ 1931 w 10055"/>
              <a:gd name="connsiteY0" fmla="*/ 10590 h 12835"/>
              <a:gd name="connsiteX1" fmla="*/ 1669 w 10055"/>
              <a:gd name="connsiteY1" fmla="*/ 10240 h 12835"/>
              <a:gd name="connsiteX2" fmla="*/ 1575 w 10055"/>
              <a:gd name="connsiteY2" fmla="*/ 9870 h 12835"/>
              <a:gd name="connsiteX3" fmla="*/ 1601 w 10055"/>
              <a:gd name="connsiteY3" fmla="*/ 9585 h 12835"/>
              <a:gd name="connsiteX4" fmla="*/ 1734 w 10055"/>
              <a:gd name="connsiteY4" fmla="*/ 9387 h 12835"/>
              <a:gd name="connsiteX5" fmla="*/ 1719 w 10055"/>
              <a:gd name="connsiteY5" fmla="*/ 9198 h 12835"/>
              <a:gd name="connsiteX6" fmla="*/ 1403 w 10055"/>
              <a:gd name="connsiteY6" fmla="*/ 8769 h 12835"/>
              <a:gd name="connsiteX7" fmla="*/ 1138 w 10055"/>
              <a:gd name="connsiteY7" fmla="*/ 8591 h 12835"/>
              <a:gd name="connsiteX8" fmla="*/ 825 w 10055"/>
              <a:gd name="connsiteY8" fmla="*/ 8199 h 12835"/>
              <a:gd name="connsiteX9" fmla="*/ 551 w 10055"/>
              <a:gd name="connsiteY9" fmla="*/ 7034 h 12835"/>
              <a:gd name="connsiteX10" fmla="*/ 270 w 10055"/>
              <a:gd name="connsiteY10" fmla="*/ 5799 h 12835"/>
              <a:gd name="connsiteX11" fmla="*/ 139 w 10055"/>
              <a:gd name="connsiteY11" fmla="*/ 5205 h 12835"/>
              <a:gd name="connsiteX12" fmla="*/ 0 w 10055"/>
              <a:gd name="connsiteY12" fmla="*/ 4341 h 12835"/>
              <a:gd name="connsiteX13" fmla="*/ 1202 w 10055"/>
              <a:gd name="connsiteY13" fmla="*/ 4210 h 12835"/>
              <a:gd name="connsiteX14" fmla="*/ 1613 w 10055"/>
              <a:gd name="connsiteY14" fmla="*/ 4182 h 12835"/>
              <a:gd name="connsiteX15" fmla="*/ 1421 w 10055"/>
              <a:gd name="connsiteY15" fmla="*/ 2528 h 12835"/>
              <a:gd name="connsiteX16" fmla="*/ 1256 w 10055"/>
              <a:gd name="connsiteY16" fmla="*/ 1088 h 12835"/>
              <a:gd name="connsiteX17" fmla="*/ 2331 w 10055"/>
              <a:gd name="connsiteY17" fmla="*/ 737 h 12835"/>
              <a:gd name="connsiteX18" fmla="*/ 3110 w 10055"/>
              <a:gd name="connsiteY18" fmla="*/ 0 h 12835"/>
              <a:gd name="connsiteX19" fmla="*/ 3836 w 10055"/>
              <a:gd name="connsiteY19" fmla="*/ 520 h 12835"/>
              <a:gd name="connsiteX20" fmla="*/ 4146 w 10055"/>
              <a:gd name="connsiteY20" fmla="*/ 866 h 12835"/>
              <a:gd name="connsiteX21" fmla="*/ 4389 w 10055"/>
              <a:gd name="connsiteY21" fmla="*/ 1385 h 12835"/>
              <a:gd name="connsiteX22" fmla="*/ 4546 w 10055"/>
              <a:gd name="connsiteY22" fmla="*/ 1783 h 12835"/>
              <a:gd name="connsiteX23" fmla="*/ 4533 w 10055"/>
              <a:gd name="connsiteY23" fmla="*/ 2082 h 12835"/>
              <a:gd name="connsiteX24" fmla="*/ 5429 w 10055"/>
              <a:gd name="connsiteY24" fmla="*/ 1926 h 12835"/>
              <a:gd name="connsiteX25" fmla="*/ 5421 w 10055"/>
              <a:gd name="connsiteY25" fmla="*/ 2173 h 12835"/>
              <a:gd name="connsiteX26" fmla="*/ 5662 w 10055"/>
              <a:gd name="connsiteY26" fmla="*/ 4250 h 12835"/>
              <a:gd name="connsiteX27" fmla="*/ 9340 w 10055"/>
              <a:gd name="connsiteY27" fmla="*/ 3698 h 12835"/>
              <a:gd name="connsiteX28" fmla="*/ 9879 w 10055"/>
              <a:gd name="connsiteY28" fmla="*/ 3624 h 12835"/>
              <a:gd name="connsiteX29" fmla="*/ 9971 w 10055"/>
              <a:gd name="connsiteY29" fmla="*/ 3888 h 12835"/>
              <a:gd name="connsiteX30" fmla="*/ 9334 w 10055"/>
              <a:gd name="connsiteY30" fmla="*/ 4097 h 12835"/>
              <a:gd name="connsiteX31" fmla="*/ 9403 w 10055"/>
              <a:gd name="connsiteY31" fmla="*/ 4744 h 12835"/>
              <a:gd name="connsiteX32" fmla="*/ 7727 w 10055"/>
              <a:gd name="connsiteY32" fmla="*/ 5102 h 12835"/>
              <a:gd name="connsiteX33" fmla="*/ 7171 w 10055"/>
              <a:gd name="connsiteY33" fmla="*/ 5102 h 12835"/>
              <a:gd name="connsiteX34" fmla="*/ 9898 w 10055"/>
              <a:gd name="connsiteY34" fmla="*/ 6527 h 12835"/>
              <a:gd name="connsiteX35" fmla="*/ 9817 w 10055"/>
              <a:gd name="connsiteY35" fmla="*/ 6625 h 12835"/>
              <a:gd name="connsiteX36" fmla="*/ 9795 w 10055"/>
              <a:gd name="connsiteY36" fmla="*/ 6779 h 12835"/>
              <a:gd name="connsiteX37" fmla="*/ 9804 w 10055"/>
              <a:gd name="connsiteY37" fmla="*/ 7029 h 12835"/>
              <a:gd name="connsiteX38" fmla="*/ 9498 w 10055"/>
              <a:gd name="connsiteY38" fmla="*/ 7490 h 12835"/>
              <a:gd name="connsiteX39" fmla="*/ 9622 w 10055"/>
              <a:gd name="connsiteY39" fmla="*/ 7083 h 12835"/>
              <a:gd name="connsiteX40" fmla="*/ 9486 w 10055"/>
              <a:gd name="connsiteY40" fmla="*/ 6883 h 12835"/>
              <a:gd name="connsiteX41" fmla="*/ 7668 w 10055"/>
              <a:gd name="connsiteY41" fmla="*/ 7438 h 12835"/>
              <a:gd name="connsiteX42" fmla="*/ 7364 w 10055"/>
              <a:gd name="connsiteY42" fmla="*/ 7943 h 12835"/>
              <a:gd name="connsiteX43" fmla="*/ 7309 w 10055"/>
              <a:gd name="connsiteY43" fmla="*/ 8568 h 12835"/>
              <a:gd name="connsiteX44" fmla="*/ 6205 w 10055"/>
              <a:gd name="connsiteY44" fmla="*/ 8582 h 12835"/>
              <a:gd name="connsiteX45" fmla="*/ 6190 w 10055"/>
              <a:gd name="connsiteY45" fmla="*/ 8886 h 12835"/>
              <a:gd name="connsiteX46" fmla="*/ 6721 w 10055"/>
              <a:gd name="connsiteY46" fmla="*/ 9337 h 12835"/>
              <a:gd name="connsiteX47" fmla="*/ 6477 w 10055"/>
              <a:gd name="connsiteY47" fmla="*/ 9905 h 12835"/>
              <a:gd name="connsiteX48" fmla="*/ 6329 w 10055"/>
              <a:gd name="connsiteY48" fmla="*/ 10026 h 12835"/>
              <a:gd name="connsiteX49" fmla="*/ 6431 w 10055"/>
              <a:gd name="connsiteY49" fmla="*/ 10262 h 12835"/>
              <a:gd name="connsiteX50" fmla="*/ 7041 w 10055"/>
              <a:gd name="connsiteY50" fmla="*/ 10596 h 12835"/>
              <a:gd name="connsiteX51" fmla="*/ 7073 w 10055"/>
              <a:gd name="connsiteY51" fmla="*/ 10926 h 12835"/>
              <a:gd name="connsiteX52" fmla="*/ 6648 w 10055"/>
              <a:gd name="connsiteY52" fmla="*/ 11312 h 12835"/>
              <a:gd name="connsiteX53" fmla="*/ 6133 w 10055"/>
              <a:gd name="connsiteY53" fmla="*/ 11114 h 12835"/>
              <a:gd name="connsiteX54" fmla="*/ 5824 w 10055"/>
              <a:gd name="connsiteY54" fmla="*/ 11445 h 12835"/>
              <a:gd name="connsiteX55" fmla="*/ 5871 w 10055"/>
              <a:gd name="connsiteY55" fmla="*/ 11714 h 12835"/>
              <a:gd name="connsiteX56" fmla="*/ 5643 w 10055"/>
              <a:gd name="connsiteY56" fmla="*/ 11978 h 12835"/>
              <a:gd name="connsiteX57" fmla="*/ 5737 w 10055"/>
              <a:gd name="connsiteY57" fmla="*/ 12341 h 12835"/>
              <a:gd name="connsiteX58" fmla="*/ 5618 w 10055"/>
              <a:gd name="connsiteY58" fmla="*/ 12431 h 12835"/>
              <a:gd name="connsiteX59" fmla="*/ 5493 w 10055"/>
              <a:gd name="connsiteY59" fmla="*/ 12835 h 12835"/>
              <a:gd name="connsiteX60" fmla="*/ 4745 w 10055"/>
              <a:gd name="connsiteY60" fmla="*/ 12705 h 12835"/>
              <a:gd name="connsiteX61" fmla="*/ 4451 w 10055"/>
              <a:gd name="connsiteY61" fmla="*/ 12778 h 12835"/>
              <a:gd name="connsiteX62" fmla="*/ 3631 w 10055"/>
              <a:gd name="connsiteY62" fmla="*/ 12371 h 12835"/>
              <a:gd name="connsiteX63" fmla="*/ 3697 w 10055"/>
              <a:gd name="connsiteY63" fmla="*/ 10912 h 12835"/>
              <a:gd name="connsiteX64" fmla="*/ 3152 w 10055"/>
              <a:gd name="connsiteY64" fmla="*/ 10658 h 12835"/>
              <a:gd name="connsiteX65" fmla="*/ 2921 w 10055"/>
              <a:gd name="connsiteY65" fmla="*/ 10547 h 12835"/>
              <a:gd name="connsiteX66" fmla="*/ 2672 w 10055"/>
              <a:gd name="connsiteY66" fmla="*/ 10632 h 12835"/>
              <a:gd name="connsiteX67" fmla="*/ 2248 w 10055"/>
              <a:gd name="connsiteY67" fmla="*/ 10642 h 12835"/>
              <a:gd name="connsiteX68" fmla="*/ 1931 w 10055"/>
              <a:gd name="connsiteY68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898 w 10003"/>
              <a:gd name="connsiteY34" fmla="*/ 6527 h 12835"/>
              <a:gd name="connsiteX35" fmla="*/ 9817 w 10003"/>
              <a:gd name="connsiteY35" fmla="*/ 6625 h 12835"/>
              <a:gd name="connsiteX36" fmla="*/ 9795 w 10003"/>
              <a:gd name="connsiteY36" fmla="*/ 6779 h 12835"/>
              <a:gd name="connsiteX37" fmla="*/ 9804 w 10003"/>
              <a:gd name="connsiteY37" fmla="*/ 7029 h 12835"/>
              <a:gd name="connsiteX38" fmla="*/ 9498 w 10003"/>
              <a:gd name="connsiteY38" fmla="*/ 7490 h 12835"/>
              <a:gd name="connsiteX39" fmla="*/ 9622 w 10003"/>
              <a:gd name="connsiteY39" fmla="*/ 7083 h 12835"/>
              <a:gd name="connsiteX40" fmla="*/ 9486 w 10003"/>
              <a:gd name="connsiteY40" fmla="*/ 6883 h 12835"/>
              <a:gd name="connsiteX41" fmla="*/ 7668 w 10003"/>
              <a:gd name="connsiteY41" fmla="*/ 7438 h 12835"/>
              <a:gd name="connsiteX42" fmla="*/ 7364 w 10003"/>
              <a:gd name="connsiteY42" fmla="*/ 7943 h 12835"/>
              <a:gd name="connsiteX43" fmla="*/ 7309 w 10003"/>
              <a:gd name="connsiteY43" fmla="*/ 8568 h 12835"/>
              <a:gd name="connsiteX44" fmla="*/ 6205 w 10003"/>
              <a:gd name="connsiteY44" fmla="*/ 8582 h 12835"/>
              <a:gd name="connsiteX45" fmla="*/ 6190 w 10003"/>
              <a:gd name="connsiteY45" fmla="*/ 8886 h 12835"/>
              <a:gd name="connsiteX46" fmla="*/ 6721 w 10003"/>
              <a:gd name="connsiteY46" fmla="*/ 9337 h 12835"/>
              <a:gd name="connsiteX47" fmla="*/ 6477 w 10003"/>
              <a:gd name="connsiteY47" fmla="*/ 9905 h 12835"/>
              <a:gd name="connsiteX48" fmla="*/ 6329 w 10003"/>
              <a:gd name="connsiteY48" fmla="*/ 10026 h 12835"/>
              <a:gd name="connsiteX49" fmla="*/ 6431 w 10003"/>
              <a:gd name="connsiteY49" fmla="*/ 10262 h 12835"/>
              <a:gd name="connsiteX50" fmla="*/ 7041 w 10003"/>
              <a:gd name="connsiteY50" fmla="*/ 10596 h 12835"/>
              <a:gd name="connsiteX51" fmla="*/ 7073 w 10003"/>
              <a:gd name="connsiteY51" fmla="*/ 10926 h 12835"/>
              <a:gd name="connsiteX52" fmla="*/ 6648 w 10003"/>
              <a:gd name="connsiteY52" fmla="*/ 11312 h 12835"/>
              <a:gd name="connsiteX53" fmla="*/ 6133 w 10003"/>
              <a:gd name="connsiteY53" fmla="*/ 11114 h 12835"/>
              <a:gd name="connsiteX54" fmla="*/ 5824 w 10003"/>
              <a:gd name="connsiteY54" fmla="*/ 11445 h 12835"/>
              <a:gd name="connsiteX55" fmla="*/ 5871 w 10003"/>
              <a:gd name="connsiteY55" fmla="*/ 11714 h 12835"/>
              <a:gd name="connsiteX56" fmla="*/ 5643 w 10003"/>
              <a:gd name="connsiteY56" fmla="*/ 11978 h 12835"/>
              <a:gd name="connsiteX57" fmla="*/ 5737 w 10003"/>
              <a:gd name="connsiteY57" fmla="*/ 12341 h 12835"/>
              <a:gd name="connsiteX58" fmla="*/ 5618 w 10003"/>
              <a:gd name="connsiteY58" fmla="*/ 12431 h 12835"/>
              <a:gd name="connsiteX59" fmla="*/ 5493 w 10003"/>
              <a:gd name="connsiteY59" fmla="*/ 12835 h 12835"/>
              <a:gd name="connsiteX60" fmla="*/ 4745 w 10003"/>
              <a:gd name="connsiteY60" fmla="*/ 12705 h 12835"/>
              <a:gd name="connsiteX61" fmla="*/ 4451 w 10003"/>
              <a:gd name="connsiteY61" fmla="*/ 12778 h 12835"/>
              <a:gd name="connsiteX62" fmla="*/ 3631 w 10003"/>
              <a:gd name="connsiteY62" fmla="*/ 12371 h 12835"/>
              <a:gd name="connsiteX63" fmla="*/ 3697 w 10003"/>
              <a:gd name="connsiteY63" fmla="*/ 10912 h 12835"/>
              <a:gd name="connsiteX64" fmla="*/ 3152 w 10003"/>
              <a:gd name="connsiteY64" fmla="*/ 10658 h 12835"/>
              <a:gd name="connsiteX65" fmla="*/ 2921 w 10003"/>
              <a:gd name="connsiteY65" fmla="*/ 10547 h 12835"/>
              <a:gd name="connsiteX66" fmla="*/ 2672 w 10003"/>
              <a:gd name="connsiteY66" fmla="*/ 10632 h 12835"/>
              <a:gd name="connsiteX67" fmla="*/ 2248 w 10003"/>
              <a:gd name="connsiteY67" fmla="*/ 10642 h 12835"/>
              <a:gd name="connsiteX68" fmla="*/ 1931 w 10003"/>
              <a:gd name="connsiteY68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7171 w 10003"/>
              <a:gd name="connsiteY33" fmla="*/ 5102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9433 w 10003"/>
              <a:gd name="connsiteY33" fmla="*/ 5519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9433 w 10003"/>
              <a:gd name="connsiteY33" fmla="*/ 5519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7727 w 10003"/>
              <a:gd name="connsiteY32" fmla="*/ 5102 h 12835"/>
              <a:gd name="connsiteX33" fmla="*/ 9433 w 10003"/>
              <a:gd name="connsiteY33" fmla="*/ 5519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739 w 10003"/>
              <a:gd name="connsiteY34" fmla="*/ 6127 h 12835"/>
              <a:gd name="connsiteX35" fmla="*/ 9898 w 10003"/>
              <a:gd name="connsiteY35" fmla="*/ 6527 h 12835"/>
              <a:gd name="connsiteX36" fmla="*/ 9817 w 10003"/>
              <a:gd name="connsiteY36" fmla="*/ 6625 h 12835"/>
              <a:gd name="connsiteX37" fmla="*/ 9795 w 10003"/>
              <a:gd name="connsiteY37" fmla="*/ 6779 h 12835"/>
              <a:gd name="connsiteX38" fmla="*/ 9804 w 10003"/>
              <a:gd name="connsiteY38" fmla="*/ 7029 h 12835"/>
              <a:gd name="connsiteX39" fmla="*/ 9498 w 10003"/>
              <a:gd name="connsiteY39" fmla="*/ 7490 h 12835"/>
              <a:gd name="connsiteX40" fmla="*/ 9622 w 10003"/>
              <a:gd name="connsiteY40" fmla="*/ 7083 h 12835"/>
              <a:gd name="connsiteX41" fmla="*/ 9486 w 10003"/>
              <a:gd name="connsiteY41" fmla="*/ 6883 h 12835"/>
              <a:gd name="connsiteX42" fmla="*/ 7668 w 10003"/>
              <a:gd name="connsiteY42" fmla="*/ 7438 h 12835"/>
              <a:gd name="connsiteX43" fmla="*/ 7364 w 10003"/>
              <a:gd name="connsiteY43" fmla="*/ 7943 h 12835"/>
              <a:gd name="connsiteX44" fmla="*/ 7309 w 10003"/>
              <a:gd name="connsiteY44" fmla="*/ 8568 h 12835"/>
              <a:gd name="connsiteX45" fmla="*/ 6205 w 10003"/>
              <a:gd name="connsiteY45" fmla="*/ 8582 h 12835"/>
              <a:gd name="connsiteX46" fmla="*/ 6190 w 10003"/>
              <a:gd name="connsiteY46" fmla="*/ 8886 h 12835"/>
              <a:gd name="connsiteX47" fmla="*/ 6721 w 10003"/>
              <a:gd name="connsiteY47" fmla="*/ 9337 h 12835"/>
              <a:gd name="connsiteX48" fmla="*/ 6477 w 10003"/>
              <a:gd name="connsiteY48" fmla="*/ 9905 h 12835"/>
              <a:gd name="connsiteX49" fmla="*/ 6329 w 10003"/>
              <a:gd name="connsiteY49" fmla="*/ 10026 h 12835"/>
              <a:gd name="connsiteX50" fmla="*/ 6431 w 10003"/>
              <a:gd name="connsiteY50" fmla="*/ 10262 h 12835"/>
              <a:gd name="connsiteX51" fmla="*/ 7041 w 10003"/>
              <a:gd name="connsiteY51" fmla="*/ 10596 h 12835"/>
              <a:gd name="connsiteX52" fmla="*/ 7073 w 10003"/>
              <a:gd name="connsiteY52" fmla="*/ 10926 h 12835"/>
              <a:gd name="connsiteX53" fmla="*/ 6648 w 10003"/>
              <a:gd name="connsiteY53" fmla="*/ 11312 h 12835"/>
              <a:gd name="connsiteX54" fmla="*/ 6133 w 10003"/>
              <a:gd name="connsiteY54" fmla="*/ 11114 h 12835"/>
              <a:gd name="connsiteX55" fmla="*/ 5824 w 10003"/>
              <a:gd name="connsiteY55" fmla="*/ 11445 h 12835"/>
              <a:gd name="connsiteX56" fmla="*/ 5871 w 10003"/>
              <a:gd name="connsiteY56" fmla="*/ 11714 h 12835"/>
              <a:gd name="connsiteX57" fmla="*/ 5643 w 10003"/>
              <a:gd name="connsiteY57" fmla="*/ 11978 h 12835"/>
              <a:gd name="connsiteX58" fmla="*/ 5737 w 10003"/>
              <a:gd name="connsiteY58" fmla="*/ 12341 h 12835"/>
              <a:gd name="connsiteX59" fmla="*/ 5618 w 10003"/>
              <a:gd name="connsiteY59" fmla="*/ 12431 h 12835"/>
              <a:gd name="connsiteX60" fmla="*/ 5493 w 10003"/>
              <a:gd name="connsiteY60" fmla="*/ 12835 h 12835"/>
              <a:gd name="connsiteX61" fmla="*/ 4745 w 10003"/>
              <a:gd name="connsiteY61" fmla="*/ 12705 h 12835"/>
              <a:gd name="connsiteX62" fmla="*/ 4451 w 10003"/>
              <a:gd name="connsiteY62" fmla="*/ 12778 h 12835"/>
              <a:gd name="connsiteX63" fmla="*/ 3631 w 10003"/>
              <a:gd name="connsiteY63" fmla="*/ 12371 h 12835"/>
              <a:gd name="connsiteX64" fmla="*/ 3697 w 10003"/>
              <a:gd name="connsiteY64" fmla="*/ 10912 h 12835"/>
              <a:gd name="connsiteX65" fmla="*/ 3152 w 10003"/>
              <a:gd name="connsiteY65" fmla="*/ 10658 h 12835"/>
              <a:gd name="connsiteX66" fmla="*/ 2921 w 10003"/>
              <a:gd name="connsiteY66" fmla="*/ 10547 h 12835"/>
              <a:gd name="connsiteX67" fmla="*/ 2672 w 10003"/>
              <a:gd name="connsiteY67" fmla="*/ 10632 h 12835"/>
              <a:gd name="connsiteX68" fmla="*/ 2248 w 10003"/>
              <a:gd name="connsiteY68" fmla="*/ 10642 h 12835"/>
              <a:gd name="connsiteX69" fmla="*/ 1931 w 10003"/>
              <a:gd name="connsiteY69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92 w 10003"/>
              <a:gd name="connsiteY34" fmla="*/ 6010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668 w 10003"/>
              <a:gd name="connsiteY43" fmla="*/ 7438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668 w 10003"/>
              <a:gd name="connsiteY43" fmla="*/ 7438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668 w 10003"/>
              <a:gd name="connsiteY43" fmla="*/ 7438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668 w 10003"/>
              <a:gd name="connsiteY43" fmla="*/ 7438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668 w 10003"/>
              <a:gd name="connsiteY43" fmla="*/ 7438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364 w 10003"/>
              <a:gd name="connsiteY44" fmla="*/ 7943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309 w 10003"/>
              <a:gd name="connsiteY45" fmla="*/ 8568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721 w 10003"/>
              <a:gd name="connsiteY48" fmla="*/ 9337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477 w 10003"/>
              <a:gd name="connsiteY49" fmla="*/ 9905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329 w 10003"/>
              <a:gd name="connsiteY50" fmla="*/ 10026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431 w 10003"/>
              <a:gd name="connsiteY51" fmla="*/ 10262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314 w 10003"/>
              <a:gd name="connsiteY51" fmla="*/ 10240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133 w 10003"/>
              <a:gd name="connsiteY55" fmla="*/ 11114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314 w 10003"/>
              <a:gd name="connsiteY51" fmla="*/ 10240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648 w 10003"/>
              <a:gd name="connsiteY54" fmla="*/ 11312 h 12835"/>
              <a:gd name="connsiteX55" fmla="*/ 6274 w 10003"/>
              <a:gd name="connsiteY55" fmla="*/ 11012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314 w 10003"/>
              <a:gd name="connsiteY51" fmla="*/ 10240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519 w 10003"/>
              <a:gd name="connsiteY54" fmla="*/ 11211 h 12835"/>
              <a:gd name="connsiteX55" fmla="*/ 6274 w 10003"/>
              <a:gd name="connsiteY55" fmla="*/ 11012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314 w 10003"/>
              <a:gd name="connsiteY51" fmla="*/ 10240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519 w 10003"/>
              <a:gd name="connsiteY54" fmla="*/ 11211 h 12835"/>
              <a:gd name="connsiteX55" fmla="*/ 6274 w 10003"/>
              <a:gd name="connsiteY55" fmla="*/ 11012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35"/>
              <a:gd name="connsiteX1" fmla="*/ 1669 w 10003"/>
              <a:gd name="connsiteY1" fmla="*/ 10240 h 12835"/>
              <a:gd name="connsiteX2" fmla="*/ 1575 w 10003"/>
              <a:gd name="connsiteY2" fmla="*/ 9870 h 12835"/>
              <a:gd name="connsiteX3" fmla="*/ 1601 w 10003"/>
              <a:gd name="connsiteY3" fmla="*/ 9585 h 12835"/>
              <a:gd name="connsiteX4" fmla="*/ 1734 w 10003"/>
              <a:gd name="connsiteY4" fmla="*/ 9387 h 12835"/>
              <a:gd name="connsiteX5" fmla="*/ 1719 w 10003"/>
              <a:gd name="connsiteY5" fmla="*/ 9198 h 12835"/>
              <a:gd name="connsiteX6" fmla="*/ 1403 w 10003"/>
              <a:gd name="connsiteY6" fmla="*/ 8769 h 12835"/>
              <a:gd name="connsiteX7" fmla="*/ 1138 w 10003"/>
              <a:gd name="connsiteY7" fmla="*/ 8591 h 12835"/>
              <a:gd name="connsiteX8" fmla="*/ 825 w 10003"/>
              <a:gd name="connsiteY8" fmla="*/ 8199 h 12835"/>
              <a:gd name="connsiteX9" fmla="*/ 551 w 10003"/>
              <a:gd name="connsiteY9" fmla="*/ 7034 h 12835"/>
              <a:gd name="connsiteX10" fmla="*/ 270 w 10003"/>
              <a:gd name="connsiteY10" fmla="*/ 5799 h 12835"/>
              <a:gd name="connsiteX11" fmla="*/ 139 w 10003"/>
              <a:gd name="connsiteY11" fmla="*/ 5205 h 12835"/>
              <a:gd name="connsiteX12" fmla="*/ 0 w 10003"/>
              <a:gd name="connsiteY12" fmla="*/ 4341 h 12835"/>
              <a:gd name="connsiteX13" fmla="*/ 1202 w 10003"/>
              <a:gd name="connsiteY13" fmla="*/ 4210 h 12835"/>
              <a:gd name="connsiteX14" fmla="*/ 1613 w 10003"/>
              <a:gd name="connsiteY14" fmla="*/ 4182 h 12835"/>
              <a:gd name="connsiteX15" fmla="*/ 1421 w 10003"/>
              <a:gd name="connsiteY15" fmla="*/ 2528 h 12835"/>
              <a:gd name="connsiteX16" fmla="*/ 1256 w 10003"/>
              <a:gd name="connsiteY16" fmla="*/ 1088 h 12835"/>
              <a:gd name="connsiteX17" fmla="*/ 2331 w 10003"/>
              <a:gd name="connsiteY17" fmla="*/ 737 h 12835"/>
              <a:gd name="connsiteX18" fmla="*/ 3110 w 10003"/>
              <a:gd name="connsiteY18" fmla="*/ 0 h 12835"/>
              <a:gd name="connsiteX19" fmla="*/ 3836 w 10003"/>
              <a:gd name="connsiteY19" fmla="*/ 520 h 12835"/>
              <a:gd name="connsiteX20" fmla="*/ 4146 w 10003"/>
              <a:gd name="connsiteY20" fmla="*/ 866 h 12835"/>
              <a:gd name="connsiteX21" fmla="*/ 4389 w 10003"/>
              <a:gd name="connsiteY21" fmla="*/ 1385 h 12835"/>
              <a:gd name="connsiteX22" fmla="*/ 4546 w 10003"/>
              <a:gd name="connsiteY22" fmla="*/ 1783 h 12835"/>
              <a:gd name="connsiteX23" fmla="*/ 4533 w 10003"/>
              <a:gd name="connsiteY23" fmla="*/ 2082 h 12835"/>
              <a:gd name="connsiteX24" fmla="*/ 5429 w 10003"/>
              <a:gd name="connsiteY24" fmla="*/ 1926 h 12835"/>
              <a:gd name="connsiteX25" fmla="*/ 5421 w 10003"/>
              <a:gd name="connsiteY25" fmla="*/ 2173 h 12835"/>
              <a:gd name="connsiteX26" fmla="*/ 5662 w 10003"/>
              <a:gd name="connsiteY26" fmla="*/ 4250 h 12835"/>
              <a:gd name="connsiteX27" fmla="*/ 9340 w 10003"/>
              <a:gd name="connsiteY27" fmla="*/ 3698 h 12835"/>
              <a:gd name="connsiteX28" fmla="*/ 9879 w 10003"/>
              <a:gd name="connsiteY28" fmla="*/ 3624 h 12835"/>
              <a:gd name="connsiteX29" fmla="*/ 9971 w 10003"/>
              <a:gd name="connsiteY29" fmla="*/ 3888 h 12835"/>
              <a:gd name="connsiteX30" fmla="*/ 9334 w 10003"/>
              <a:gd name="connsiteY30" fmla="*/ 4097 h 12835"/>
              <a:gd name="connsiteX31" fmla="*/ 9403 w 10003"/>
              <a:gd name="connsiteY31" fmla="*/ 4744 h 12835"/>
              <a:gd name="connsiteX32" fmla="*/ 9366 w 10003"/>
              <a:gd name="connsiteY32" fmla="*/ 4957 h 12835"/>
              <a:gd name="connsiteX33" fmla="*/ 9433 w 10003"/>
              <a:gd name="connsiteY33" fmla="*/ 5519 h 12835"/>
              <a:gd name="connsiteX34" fmla="*/ 9614 w 10003"/>
              <a:gd name="connsiteY34" fmla="*/ 6011 h 12835"/>
              <a:gd name="connsiteX35" fmla="*/ 9739 w 10003"/>
              <a:gd name="connsiteY35" fmla="*/ 6127 h 12835"/>
              <a:gd name="connsiteX36" fmla="*/ 9898 w 10003"/>
              <a:gd name="connsiteY36" fmla="*/ 6527 h 12835"/>
              <a:gd name="connsiteX37" fmla="*/ 9817 w 10003"/>
              <a:gd name="connsiteY37" fmla="*/ 6625 h 12835"/>
              <a:gd name="connsiteX38" fmla="*/ 9795 w 10003"/>
              <a:gd name="connsiteY38" fmla="*/ 6779 h 12835"/>
              <a:gd name="connsiteX39" fmla="*/ 9804 w 10003"/>
              <a:gd name="connsiteY39" fmla="*/ 7029 h 12835"/>
              <a:gd name="connsiteX40" fmla="*/ 9498 w 10003"/>
              <a:gd name="connsiteY40" fmla="*/ 7490 h 12835"/>
              <a:gd name="connsiteX41" fmla="*/ 9622 w 10003"/>
              <a:gd name="connsiteY41" fmla="*/ 7083 h 12835"/>
              <a:gd name="connsiteX42" fmla="*/ 9486 w 10003"/>
              <a:gd name="connsiteY42" fmla="*/ 6883 h 12835"/>
              <a:gd name="connsiteX43" fmla="*/ 7156 w 10003"/>
              <a:gd name="connsiteY43" fmla="*/ 7520 h 12835"/>
              <a:gd name="connsiteX44" fmla="*/ 7232 w 10003"/>
              <a:gd name="connsiteY44" fmla="*/ 7889 h 12835"/>
              <a:gd name="connsiteX45" fmla="*/ 7219 w 10003"/>
              <a:gd name="connsiteY45" fmla="*/ 8657 h 12835"/>
              <a:gd name="connsiteX46" fmla="*/ 6205 w 10003"/>
              <a:gd name="connsiteY46" fmla="*/ 8582 h 12835"/>
              <a:gd name="connsiteX47" fmla="*/ 6190 w 10003"/>
              <a:gd name="connsiteY47" fmla="*/ 8886 h 12835"/>
              <a:gd name="connsiteX48" fmla="*/ 6587 w 10003"/>
              <a:gd name="connsiteY48" fmla="*/ 9314 h 12835"/>
              <a:gd name="connsiteX49" fmla="*/ 6379 w 10003"/>
              <a:gd name="connsiteY49" fmla="*/ 9853 h 12835"/>
              <a:gd name="connsiteX50" fmla="*/ 6190 w 10003"/>
              <a:gd name="connsiteY50" fmla="*/ 10081 h 12835"/>
              <a:gd name="connsiteX51" fmla="*/ 6314 w 10003"/>
              <a:gd name="connsiteY51" fmla="*/ 10240 h 12835"/>
              <a:gd name="connsiteX52" fmla="*/ 7041 w 10003"/>
              <a:gd name="connsiteY52" fmla="*/ 10596 h 12835"/>
              <a:gd name="connsiteX53" fmla="*/ 7073 w 10003"/>
              <a:gd name="connsiteY53" fmla="*/ 10926 h 12835"/>
              <a:gd name="connsiteX54" fmla="*/ 6519 w 10003"/>
              <a:gd name="connsiteY54" fmla="*/ 11211 h 12835"/>
              <a:gd name="connsiteX55" fmla="*/ 6274 w 10003"/>
              <a:gd name="connsiteY55" fmla="*/ 11012 h 12835"/>
              <a:gd name="connsiteX56" fmla="*/ 5824 w 10003"/>
              <a:gd name="connsiteY56" fmla="*/ 11445 h 12835"/>
              <a:gd name="connsiteX57" fmla="*/ 5871 w 10003"/>
              <a:gd name="connsiteY57" fmla="*/ 11714 h 12835"/>
              <a:gd name="connsiteX58" fmla="*/ 5643 w 10003"/>
              <a:gd name="connsiteY58" fmla="*/ 11978 h 12835"/>
              <a:gd name="connsiteX59" fmla="*/ 5737 w 10003"/>
              <a:gd name="connsiteY59" fmla="*/ 12341 h 12835"/>
              <a:gd name="connsiteX60" fmla="*/ 5618 w 10003"/>
              <a:gd name="connsiteY60" fmla="*/ 12431 h 12835"/>
              <a:gd name="connsiteX61" fmla="*/ 5493 w 10003"/>
              <a:gd name="connsiteY61" fmla="*/ 12835 h 12835"/>
              <a:gd name="connsiteX62" fmla="*/ 4745 w 10003"/>
              <a:gd name="connsiteY62" fmla="*/ 12705 h 12835"/>
              <a:gd name="connsiteX63" fmla="*/ 4451 w 10003"/>
              <a:gd name="connsiteY63" fmla="*/ 12778 h 12835"/>
              <a:gd name="connsiteX64" fmla="*/ 3631 w 10003"/>
              <a:gd name="connsiteY64" fmla="*/ 12371 h 12835"/>
              <a:gd name="connsiteX65" fmla="*/ 3697 w 10003"/>
              <a:gd name="connsiteY65" fmla="*/ 10912 h 12835"/>
              <a:gd name="connsiteX66" fmla="*/ 3152 w 10003"/>
              <a:gd name="connsiteY66" fmla="*/ 10658 h 12835"/>
              <a:gd name="connsiteX67" fmla="*/ 2921 w 10003"/>
              <a:gd name="connsiteY67" fmla="*/ 10547 h 12835"/>
              <a:gd name="connsiteX68" fmla="*/ 2672 w 10003"/>
              <a:gd name="connsiteY68" fmla="*/ 10632 h 12835"/>
              <a:gd name="connsiteX69" fmla="*/ 2248 w 10003"/>
              <a:gd name="connsiteY69" fmla="*/ 10642 h 12835"/>
              <a:gd name="connsiteX70" fmla="*/ 1931 w 10003"/>
              <a:gd name="connsiteY70" fmla="*/ 10590 h 12835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9 w 10003"/>
              <a:gd name="connsiteY5" fmla="*/ 9198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3631 w 10003"/>
              <a:gd name="connsiteY64" fmla="*/ 12371 h 12877"/>
              <a:gd name="connsiteX65" fmla="*/ 3697 w 10003"/>
              <a:gd name="connsiteY65" fmla="*/ 10912 h 12877"/>
              <a:gd name="connsiteX66" fmla="*/ 3152 w 10003"/>
              <a:gd name="connsiteY66" fmla="*/ 10658 h 12877"/>
              <a:gd name="connsiteX67" fmla="*/ 2921 w 10003"/>
              <a:gd name="connsiteY67" fmla="*/ 10547 h 12877"/>
              <a:gd name="connsiteX68" fmla="*/ 2672 w 10003"/>
              <a:gd name="connsiteY68" fmla="*/ 10632 h 12877"/>
              <a:gd name="connsiteX69" fmla="*/ 2248 w 10003"/>
              <a:gd name="connsiteY69" fmla="*/ 10642 h 12877"/>
              <a:gd name="connsiteX70" fmla="*/ 1931 w 10003"/>
              <a:gd name="connsiteY70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9 w 10003"/>
              <a:gd name="connsiteY5" fmla="*/ 9198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3563 w 10003"/>
              <a:gd name="connsiteY64" fmla="*/ 12383 h 12877"/>
              <a:gd name="connsiteX65" fmla="*/ 3697 w 10003"/>
              <a:gd name="connsiteY65" fmla="*/ 10912 h 12877"/>
              <a:gd name="connsiteX66" fmla="*/ 3152 w 10003"/>
              <a:gd name="connsiteY66" fmla="*/ 10658 h 12877"/>
              <a:gd name="connsiteX67" fmla="*/ 2921 w 10003"/>
              <a:gd name="connsiteY67" fmla="*/ 10547 h 12877"/>
              <a:gd name="connsiteX68" fmla="*/ 2672 w 10003"/>
              <a:gd name="connsiteY68" fmla="*/ 10632 h 12877"/>
              <a:gd name="connsiteX69" fmla="*/ 2248 w 10003"/>
              <a:gd name="connsiteY69" fmla="*/ 10642 h 12877"/>
              <a:gd name="connsiteX70" fmla="*/ 1931 w 10003"/>
              <a:gd name="connsiteY70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9 w 10003"/>
              <a:gd name="connsiteY5" fmla="*/ 9198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4055 w 10003"/>
              <a:gd name="connsiteY64" fmla="*/ 12458 h 12877"/>
              <a:gd name="connsiteX65" fmla="*/ 3563 w 10003"/>
              <a:gd name="connsiteY65" fmla="*/ 12383 h 12877"/>
              <a:gd name="connsiteX66" fmla="*/ 3697 w 10003"/>
              <a:gd name="connsiteY66" fmla="*/ 10912 h 12877"/>
              <a:gd name="connsiteX67" fmla="*/ 3152 w 10003"/>
              <a:gd name="connsiteY67" fmla="*/ 10658 h 12877"/>
              <a:gd name="connsiteX68" fmla="*/ 2921 w 10003"/>
              <a:gd name="connsiteY68" fmla="*/ 10547 h 12877"/>
              <a:gd name="connsiteX69" fmla="*/ 2672 w 10003"/>
              <a:gd name="connsiteY69" fmla="*/ 10632 h 12877"/>
              <a:gd name="connsiteX70" fmla="*/ 2248 w 10003"/>
              <a:gd name="connsiteY70" fmla="*/ 10642 h 12877"/>
              <a:gd name="connsiteX71" fmla="*/ 1931 w 10003"/>
              <a:gd name="connsiteY71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9 w 10003"/>
              <a:gd name="connsiteY5" fmla="*/ 9198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4055 w 10003"/>
              <a:gd name="connsiteY64" fmla="*/ 12458 h 12877"/>
              <a:gd name="connsiteX65" fmla="*/ 3563 w 10003"/>
              <a:gd name="connsiteY65" fmla="*/ 12383 h 12877"/>
              <a:gd name="connsiteX66" fmla="*/ 3578 w 10003"/>
              <a:gd name="connsiteY66" fmla="*/ 11468 h 12877"/>
              <a:gd name="connsiteX67" fmla="*/ 3152 w 10003"/>
              <a:gd name="connsiteY67" fmla="*/ 10658 h 12877"/>
              <a:gd name="connsiteX68" fmla="*/ 2921 w 10003"/>
              <a:gd name="connsiteY68" fmla="*/ 10547 h 12877"/>
              <a:gd name="connsiteX69" fmla="*/ 2672 w 10003"/>
              <a:gd name="connsiteY69" fmla="*/ 10632 h 12877"/>
              <a:gd name="connsiteX70" fmla="*/ 2248 w 10003"/>
              <a:gd name="connsiteY70" fmla="*/ 10642 h 12877"/>
              <a:gd name="connsiteX71" fmla="*/ 1931 w 10003"/>
              <a:gd name="connsiteY71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9 w 10003"/>
              <a:gd name="connsiteY5" fmla="*/ 9198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4055 w 10003"/>
              <a:gd name="connsiteY64" fmla="*/ 12458 h 12877"/>
              <a:gd name="connsiteX65" fmla="*/ 3563 w 10003"/>
              <a:gd name="connsiteY65" fmla="*/ 12383 h 12877"/>
              <a:gd name="connsiteX66" fmla="*/ 3578 w 10003"/>
              <a:gd name="connsiteY66" fmla="*/ 11468 h 12877"/>
              <a:gd name="connsiteX67" fmla="*/ 3461 w 10003"/>
              <a:gd name="connsiteY67" fmla="*/ 11112 h 12877"/>
              <a:gd name="connsiteX68" fmla="*/ 2921 w 10003"/>
              <a:gd name="connsiteY68" fmla="*/ 10547 h 12877"/>
              <a:gd name="connsiteX69" fmla="*/ 2672 w 10003"/>
              <a:gd name="connsiteY69" fmla="*/ 10632 h 12877"/>
              <a:gd name="connsiteX70" fmla="*/ 2248 w 10003"/>
              <a:gd name="connsiteY70" fmla="*/ 10642 h 12877"/>
              <a:gd name="connsiteX71" fmla="*/ 1931 w 10003"/>
              <a:gd name="connsiteY71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0 w 10003"/>
              <a:gd name="connsiteY5" fmla="*/ 9072 h 12877"/>
              <a:gd name="connsiteX6" fmla="*/ 1403 w 10003"/>
              <a:gd name="connsiteY6" fmla="*/ 8769 h 12877"/>
              <a:gd name="connsiteX7" fmla="*/ 1138 w 10003"/>
              <a:gd name="connsiteY7" fmla="*/ 8591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4055 w 10003"/>
              <a:gd name="connsiteY64" fmla="*/ 12458 h 12877"/>
              <a:gd name="connsiteX65" fmla="*/ 3563 w 10003"/>
              <a:gd name="connsiteY65" fmla="*/ 12383 h 12877"/>
              <a:gd name="connsiteX66" fmla="*/ 3578 w 10003"/>
              <a:gd name="connsiteY66" fmla="*/ 11468 h 12877"/>
              <a:gd name="connsiteX67" fmla="*/ 3461 w 10003"/>
              <a:gd name="connsiteY67" fmla="*/ 11112 h 12877"/>
              <a:gd name="connsiteX68" fmla="*/ 2921 w 10003"/>
              <a:gd name="connsiteY68" fmla="*/ 10547 h 12877"/>
              <a:gd name="connsiteX69" fmla="*/ 2672 w 10003"/>
              <a:gd name="connsiteY69" fmla="*/ 10632 h 12877"/>
              <a:gd name="connsiteX70" fmla="*/ 2248 w 10003"/>
              <a:gd name="connsiteY70" fmla="*/ 10642 h 12877"/>
              <a:gd name="connsiteX71" fmla="*/ 1931 w 10003"/>
              <a:gd name="connsiteY71" fmla="*/ 10590 h 12877"/>
              <a:gd name="connsiteX0" fmla="*/ 1931 w 10003"/>
              <a:gd name="connsiteY0" fmla="*/ 10590 h 12877"/>
              <a:gd name="connsiteX1" fmla="*/ 1669 w 10003"/>
              <a:gd name="connsiteY1" fmla="*/ 10240 h 12877"/>
              <a:gd name="connsiteX2" fmla="*/ 1575 w 10003"/>
              <a:gd name="connsiteY2" fmla="*/ 9870 h 12877"/>
              <a:gd name="connsiteX3" fmla="*/ 1601 w 10003"/>
              <a:gd name="connsiteY3" fmla="*/ 9585 h 12877"/>
              <a:gd name="connsiteX4" fmla="*/ 1734 w 10003"/>
              <a:gd name="connsiteY4" fmla="*/ 9387 h 12877"/>
              <a:gd name="connsiteX5" fmla="*/ 1710 w 10003"/>
              <a:gd name="connsiteY5" fmla="*/ 9072 h 12877"/>
              <a:gd name="connsiteX6" fmla="*/ 1403 w 10003"/>
              <a:gd name="connsiteY6" fmla="*/ 8769 h 12877"/>
              <a:gd name="connsiteX7" fmla="*/ 1143 w 10003"/>
              <a:gd name="connsiteY7" fmla="*/ 8513 h 12877"/>
              <a:gd name="connsiteX8" fmla="*/ 825 w 10003"/>
              <a:gd name="connsiteY8" fmla="*/ 8199 h 12877"/>
              <a:gd name="connsiteX9" fmla="*/ 551 w 10003"/>
              <a:gd name="connsiteY9" fmla="*/ 7034 h 12877"/>
              <a:gd name="connsiteX10" fmla="*/ 270 w 10003"/>
              <a:gd name="connsiteY10" fmla="*/ 5799 h 12877"/>
              <a:gd name="connsiteX11" fmla="*/ 139 w 10003"/>
              <a:gd name="connsiteY11" fmla="*/ 5205 h 12877"/>
              <a:gd name="connsiteX12" fmla="*/ 0 w 10003"/>
              <a:gd name="connsiteY12" fmla="*/ 4341 h 12877"/>
              <a:gd name="connsiteX13" fmla="*/ 1202 w 10003"/>
              <a:gd name="connsiteY13" fmla="*/ 4210 h 12877"/>
              <a:gd name="connsiteX14" fmla="*/ 1613 w 10003"/>
              <a:gd name="connsiteY14" fmla="*/ 4182 h 12877"/>
              <a:gd name="connsiteX15" fmla="*/ 1421 w 10003"/>
              <a:gd name="connsiteY15" fmla="*/ 2528 h 12877"/>
              <a:gd name="connsiteX16" fmla="*/ 1256 w 10003"/>
              <a:gd name="connsiteY16" fmla="*/ 1088 h 12877"/>
              <a:gd name="connsiteX17" fmla="*/ 2331 w 10003"/>
              <a:gd name="connsiteY17" fmla="*/ 737 h 12877"/>
              <a:gd name="connsiteX18" fmla="*/ 3110 w 10003"/>
              <a:gd name="connsiteY18" fmla="*/ 0 h 12877"/>
              <a:gd name="connsiteX19" fmla="*/ 3836 w 10003"/>
              <a:gd name="connsiteY19" fmla="*/ 520 h 12877"/>
              <a:gd name="connsiteX20" fmla="*/ 4146 w 10003"/>
              <a:gd name="connsiteY20" fmla="*/ 866 h 12877"/>
              <a:gd name="connsiteX21" fmla="*/ 4389 w 10003"/>
              <a:gd name="connsiteY21" fmla="*/ 1385 h 12877"/>
              <a:gd name="connsiteX22" fmla="*/ 4546 w 10003"/>
              <a:gd name="connsiteY22" fmla="*/ 1783 h 12877"/>
              <a:gd name="connsiteX23" fmla="*/ 4533 w 10003"/>
              <a:gd name="connsiteY23" fmla="*/ 2082 h 12877"/>
              <a:gd name="connsiteX24" fmla="*/ 5429 w 10003"/>
              <a:gd name="connsiteY24" fmla="*/ 1926 h 12877"/>
              <a:gd name="connsiteX25" fmla="*/ 5421 w 10003"/>
              <a:gd name="connsiteY25" fmla="*/ 2173 h 12877"/>
              <a:gd name="connsiteX26" fmla="*/ 5662 w 10003"/>
              <a:gd name="connsiteY26" fmla="*/ 4250 h 12877"/>
              <a:gd name="connsiteX27" fmla="*/ 9340 w 10003"/>
              <a:gd name="connsiteY27" fmla="*/ 3698 h 12877"/>
              <a:gd name="connsiteX28" fmla="*/ 9879 w 10003"/>
              <a:gd name="connsiteY28" fmla="*/ 3624 h 12877"/>
              <a:gd name="connsiteX29" fmla="*/ 9971 w 10003"/>
              <a:gd name="connsiteY29" fmla="*/ 3888 h 12877"/>
              <a:gd name="connsiteX30" fmla="*/ 9334 w 10003"/>
              <a:gd name="connsiteY30" fmla="*/ 4097 h 12877"/>
              <a:gd name="connsiteX31" fmla="*/ 9403 w 10003"/>
              <a:gd name="connsiteY31" fmla="*/ 4744 h 12877"/>
              <a:gd name="connsiteX32" fmla="*/ 9366 w 10003"/>
              <a:gd name="connsiteY32" fmla="*/ 4957 h 12877"/>
              <a:gd name="connsiteX33" fmla="*/ 9433 w 10003"/>
              <a:gd name="connsiteY33" fmla="*/ 5519 h 12877"/>
              <a:gd name="connsiteX34" fmla="*/ 9614 w 10003"/>
              <a:gd name="connsiteY34" fmla="*/ 6011 h 12877"/>
              <a:gd name="connsiteX35" fmla="*/ 9739 w 10003"/>
              <a:gd name="connsiteY35" fmla="*/ 6127 h 12877"/>
              <a:gd name="connsiteX36" fmla="*/ 9898 w 10003"/>
              <a:gd name="connsiteY36" fmla="*/ 6527 h 12877"/>
              <a:gd name="connsiteX37" fmla="*/ 9817 w 10003"/>
              <a:gd name="connsiteY37" fmla="*/ 6625 h 12877"/>
              <a:gd name="connsiteX38" fmla="*/ 9795 w 10003"/>
              <a:gd name="connsiteY38" fmla="*/ 6779 h 12877"/>
              <a:gd name="connsiteX39" fmla="*/ 9804 w 10003"/>
              <a:gd name="connsiteY39" fmla="*/ 7029 h 12877"/>
              <a:gd name="connsiteX40" fmla="*/ 9498 w 10003"/>
              <a:gd name="connsiteY40" fmla="*/ 7490 h 12877"/>
              <a:gd name="connsiteX41" fmla="*/ 9622 w 10003"/>
              <a:gd name="connsiteY41" fmla="*/ 7083 h 12877"/>
              <a:gd name="connsiteX42" fmla="*/ 9486 w 10003"/>
              <a:gd name="connsiteY42" fmla="*/ 6883 h 12877"/>
              <a:gd name="connsiteX43" fmla="*/ 7156 w 10003"/>
              <a:gd name="connsiteY43" fmla="*/ 7520 h 12877"/>
              <a:gd name="connsiteX44" fmla="*/ 7232 w 10003"/>
              <a:gd name="connsiteY44" fmla="*/ 7889 h 12877"/>
              <a:gd name="connsiteX45" fmla="*/ 7219 w 10003"/>
              <a:gd name="connsiteY45" fmla="*/ 8657 h 12877"/>
              <a:gd name="connsiteX46" fmla="*/ 6205 w 10003"/>
              <a:gd name="connsiteY46" fmla="*/ 8582 h 12877"/>
              <a:gd name="connsiteX47" fmla="*/ 6190 w 10003"/>
              <a:gd name="connsiteY47" fmla="*/ 8886 h 12877"/>
              <a:gd name="connsiteX48" fmla="*/ 6587 w 10003"/>
              <a:gd name="connsiteY48" fmla="*/ 9314 h 12877"/>
              <a:gd name="connsiteX49" fmla="*/ 6379 w 10003"/>
              <a:gd name="connsiteY49" fmla="*/ 9853 h 12877"/>
              <a:gd name="connsiteX50" fmla="*/ 6190 w 10003"/>
              <a:gd name="connsiteY50" fmla="*/ 10081 h 12877"/>
              <a:gd name="connsiteX51" fmla="*/ 6314 w 10003"/>
              <a:gd name="connsiteY51" fmla="*/ 10240 h 12877"/>
              <a:gd name="connsiteX52" fmla="*/ 7041 w 10003"/>
              <a:gd name="connsiteY52" fmla="*/ 10596 h 12877"/>
              <a:gd name="connsiteX53" fmla="*/ 7073 w 10003"/>
              <a:gd name="connsiteY53" fmla="*/ 10926 h 12877"/>
              <a:gd name="connsiteX54" fmla="*/ 6519 w 10003"/>
              <a:gd name="connsiteY54" fmla="*/ 11211 h 12877"/>
              <a:gd name="connsiteX55" fmla="*/ 6274 w 10003"/>
              <a:gd name="connsiteY55" fmla="*/ 11012 h 12877"/>
              <a:gd name="connsiteX56" fmla="*/ 5824 w 10003"/>
              <a:gd name="connsiteY56" fmla="*/ 11445 h 12877"/>
              <a:gd name="connsiteX57" fmla="*/ 5871 w 10003"/>
              <a:gd name="connsiteY57" fmla="*/ 11714 h 12877"/>
              <a:gd name="connsiteX58" fmla="*/ 5643 w 10003"/>
              <a:gd name="connsiteY58" fmla="*/ 11978 h 12877"/>
              <a:gd name="connsiteX59" fmla="*/ 5737 w 10003"/>
              <a:gd name="connsiteY59" fmla="*/ 12341 h 12877"/>
              <a:gd name="connsiteX60" fmla="*/ 5618 w 10003"/>
              <a:gd name="connsiteY60" fmla="*/ 12431 h 12877"/>
              <a:gd name="connsiteX61" fmla="*/ 5406 w 10003"/>
              <a:gd name="connsiteY61" fmla="*/ 12877 h 12877"/>
              <a:gd name="connsiteX62" fmla="*/ 4745 w 10003"/>
              <a:gd name="connsiteY62" fmla="*/ 12705 h 12877"/>
              <a:gd name="connsiteX63" fmla="*/ 4451 w 10003"/>
              <a:gd name="connsiteY63" fmla="*/ 12778 h 12877"/>
              <a:gd name="connsiteX64" fmla="*/ 4055 w 10003"/>
              <a:gd name="connsiteY64" fmla="*/ 12458 h 12877"/>
              <a:gd name="connsiteX65" fmla="*/ 3563 w 10003"/>
              <a:gd name="connsiteY65" fmla="*/ 12383 h 12877"/>
              <a:gd name="connsiteX66" fmla="*/ 3578 w 10003"/>
              <a:gd name="connsiteY66" fmla="*/ 11468 h 12877"/>
              <a:gd name="connsiteX67" fmla="*/ 3461 w 10003"/>
              <a:gd name="connsiteY67" fmla="*/ 11112 h 12877"/>
              <a:gd name="connsiteX68" fmla="*/ 2921 w 10003"/>
              <a:gd name="connsiteY68" fmla="*/ 10547 h 12877"/>
              <a:gd name="connsiteX69" fmla="*/ 2672 w 10003"/>
              <a:gd name="connsiteY69" fmla="*/ 10632 h 12877"/>
              <a:gd name="connsiteX70" fmla="*/ 2248 w 10003"/>
              <a:gd name="connsiteY70" fmla="*/ 10642 h 12877"/>
              <a:gd name="connsiteX71" fmla="*/ 1931 w 1000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421 w 10073"/>
              <a:gd name="connsiteY25" fmla="*/ 2173 h 12877"/>
              <a:gd name="connsiteX26" fmla="*/ 5662 w 10073"/>
              <a:gd name="connsiteY26" fmla="*/ 4250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553 w 10073"/>
              <a:gd name="connsiteY25" fmla="*/ 3352 h 12877"/>
              <a:gd name="connsiteX26" fmla="*/ 5662 w 10073"/>
              <a:gd name="connsiteY26" fmla="*/ 4250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553 w 10073"/>
              <a:gd name="connsiteY25" fmla="*/ 3352 h 12877"/>
              <a:gd name="connsiteX26" fmla="*/ 8637 w 10073"/>
              <a:gd name="connsiteY26" fmla="*/ 2976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553 w 10073"/>
              <a:gd name="connsiteY25" fmla="*/ 3352 h 12877"/>
              <a:gd name="connsiteX26" fmla="*/ 8637 w 10073"/>
              <a:gd name="connsiteY26" fmla="*/ 2976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553 w 10073"/>
              <a:gd name="connsiteY25" fmla="*/ 3352 h 12877"/>
              <a:gd name="connsiteX26" fmla="*/ 8637 w 10073"/>
              <a:gd name="connsiteY26" fmla="*/ 2976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73"/>
              <a:gd name="connsiteY0" fmla="*/ 10590 h 12877"/>
              <a:gd name="connsiteX1" fmla="*/ 1669 w 10073"/>
              <a:gd name="connsiteY1" fmla="*/ 10240 h 12877"/>
              <a:gd name="connsiteX2" fmla="*/ 1575 w 10073"/>
              <a:gd name="connsiteY2" fmla="*/ 9870 h 12877"/>
              <a:gd name="connsiteX3" fmla="*/ 1601 w 10073"/>
              <a:gd name="connsiteY3" fmla="*/ 9585 h 12877"/>
              <a:gd name="connsiteX4" fmla="*/ 1734 w 10073"/>
              <a:gd name="connsiteY4" fmla="*/ 9387 h 12877"/>
              <a:gd name="connsiteX5" fmla="*/ 1710 w 10073"/>
              <a:gd name="connsiteY5" fmla="*/ 9072 h 12877"/>
              <a:gd name="connsiteX6" fmla="*/ 1403 w 10073"/>
              <a:gd name="connsiteY6" fmla="*/ 8769 h 12877"/>
              <a:gd name="connsiteX7" fmla="*/ 1143 w 10073"/>
              <a:gd name="connsiteY7" fmla="*/ 8513 h 12877"/>
              <a:gd name="connsiteX8" fmla="*/ 825 w 10073"/>
              <a:gd name="connsiteY8" fmla="*/ 8199 h 12877"/>
              <a:gd name="connsiteX9" fmla="*/ 551 w 10073"/>
              <a:gd name="connsiteY9" fmla="*/ 7034 h 12877"/>
              <a:gd name="connsiteX10" fmla="*/ 270 w 10073"/>
              <a:gd name="connsiteY10" fmla="*/ 5799 h 12877"/>
              <a:gd name="connsiteX11" fmla="*/ 139 w 10073"/>
              <a:gd name="connsiteY11" fmla="*/ 5205 h 12877"/>
              <a:gd name="connsiteX12" fmla="*/ 0 w 10073"/>
              <a:gd name="connsiteY12" fmla="*/ 4341 h 12877"/>
              <a:gd name="connsiteX13" fmla="*/ 1202 w 10073"/>
              <a:gd name="connsiteY13" fmla="*/ 4210 h 12877"/>
              <a:gd name="connsiteX14" fmla="*/ 1613 w 10073"/>
              <a:gd name="connsiteY14" fmla="*/ 4182 h 12877"/>
              <a:gd name="connsiteX15" fmla="*/ 1421 w 10073"/>
              <a:gd name="connsiteY15" fmla="*/ 2528 h 12877"/>
              <a:gd name="connsiteX16" fmla="*/ 1256 w 10073"/>
              <a:gd name="connsiteY16" fmla="*/ 1088 h 12877"/>
              <a:gd name="connsiteX17" fmla="*/ 2331 w 10073"/>
              <a:gd name="connsiteY17" fmla="*/ 737 h 12877"/>
              <a:gd name="connsiteX18" fmla="*/ 3110 w 10073"/>
              <a:gd name="connsiteY18" fmla="*/ 0 h 12877"/>
              <a:gd name="connsiteX19" fmla="*/ 3836 w 10073"/>
              <a:gd name="connsiteY19" fmla="*/ 520 h 12877"/>
              <a:gd name="connsiteX20" fmla="*/ 4146 w 10073"/>
              <a:gd name="connsiteY20" fmla="*/ 866 h 12877"/>
              <a:gd name="connsiteX21" fmla="*/ 4389 w 10073"/>
              <a:gd name="connsiteY21" fmla="*/ 1385 h 12877"/>
              <a:gd name="connsiteX22" fmla="*/ 4546 w 10073"/>
              <a:gd name="connsiteY22" fmla="*/ 1783 h 12877"/>
              <a:gd name="connsiteX23" fmla="*/ 4533 w 10073"/>
              <a:gd name="connsiteY23" fmla="*/ 2082 h 12877"/>
              <a:gd name="connsiteX24" fmla="*/ 5429 w 10073"/>
              <a:gd name="connsiteY24" fmla="*/ 1926 h 12877"/>
              <a:gd name="connsiteX25" fmla="*/ 5553 w 10073"/>
              <a:gd name="connsiteY25" fmla="*/ 3352 h 12877"/>
              <a:gd name="connsiteX26" fmla="*/ 8637 w 10073"/>
              <a:gd name="connsiteY26" fmla="*/ 2976 h 12877"/>
              <a:gd name="connsiteX27" fmla="*/ 8059 w 10073"/>
              <a:gd name="connsiteY27" fmla="*/ 3870 h 12877"/>
              <a:gd name="connsiteX28" fmla="*/ 9879 w 10073"/>
              <a:gd name="connsiteY28" fmla="*/ 3624 h 12877"/>
              <a:gd name="connsiteX29" fmla="*/ 9971 w 10073"/>
              <a:gd name="connsiteY29" fmla="*/ 3888 h 12877"/>
              <a:gd name="connsiteX30" fmla="*/ 9334 w 10073"/>
              <a:gd name="connsiteY30" fmla="*/ 4097 h 12877"/>
              <a:gd name="connsiteX31" fmla="*/ 9403 w 10073"/>
              <a:gd name="connsiteY31" fmla="*/ 4744 h 12877"/>
              <a:gd name="connsiteX32" fmla="*/ 9366 w 10073"/>
              <a:gd name="connsiteY32" fmla="*/ 4957 h 12877"/>
              <a:gd name="connsiteX33" fmla="*/ 9433 w 10073"/>
              <a:gd name="connsiteY33" fmla="*/ 5519 h 12877"/>
              <a:gd name="connsiteX34" fmla="*/ 9614 w 10073"/>
              <a:gd name="connsiteY34" fmla="*/ 6011 h 12877"/>
              <a:gd name="connsiteX35" fmla="*/ 9739 w 10073"/>
              <a:gd name="connsiteY35" fmla="*/ 6127 h 12877"/>
              <a:gd name="connsiteX36" fmla="*/ 9898 w 10073"/>
              <a:gd name="connsiteY36" fmla="*/ 6527 h 12877"/>
              <a:gd name="connsiteX37" fmla="*/ 9817 w 10073"/>
              <a:gd name="connsiteY37" fmla="*/ 6625 h 12877"/>
              <a:gd name="connsiteX38" fmla="*/ 9795 w 10073"/>
              <a:gd name="connsiteY38" fmla="*/ 6779 h 12877"/>
              <a:gd name="connsiteX39" fmla="*/ 9804 w 10073"/>
              <a:gd name="connsiteY39" fmla="*/ 7029 h 12877"/>
              <a:gd name="connsiteX40" fmla="*/ 9498 w 10073"/>
              <a:gd name="connsiteY40" fmla="*/ 7490 h 12877"/>
              <a:gd name="connsiteX41" fmla="*/ 9622 w 10073"/>
              <a:gd name="connsiteY41" fmla="*/ 7083 h 12877"/>
              <a:gd name="connsiteX42" fmla="*/ 9486 w 10073"/>
              <a:gd name="connsiteY42" fmla="*/ 6883 h 12877"/>
              <a:gd name="connsiteX43" fmla="*/ 7156 w 10073"/>
              <a:gd name="connsiteY43" fmla="*/ 7520 h 12877"/>
              <a:gd name="connsiteX44" fmla="*/ 7232 w 10073"/>
              <a:gd name="connsiteY44" fmla="*/ 7889 h 12877"/>
              <a:gd name="connsiteX45" fmla="*/ 7219 w 10073"/>
              <a:gd name="connsiteY45" fmla="*/ 8657 h 12877"/>
              <a:gd name="connsiteX46" fmla="*/ 6205 w 10073"/>
              <a:gd name="connsiteY46" fmla="*/ 8582 h 12877"/>
              <a:gd name="connsiteX47" fmla="*/ 6190 w 10073"/>
              <a:gd name="connsiteY47" fmla="*/ 8886 h 12877"/>
              <a:gd name="connsiteX48" fmla="*/ 6587 w 10073"/>
              <a:gd name="connsiteY48" fmla="*/ 9314 h 12877"/>
              <a:gd name="connsiteX49" fmla="*/ 6379 w 10073"/>
              <a:gd name="connsiteY49" fmla="*/ 9853 h 12877"/>
              <a:gd name="connsiteX50" fmla="*/ 6190 w 10073"/>
              <a:gd name="connsiteY50" fmla="*/ 10081 h 12877"/>
              <a:gd name="connsiteX51" fmla="*/ 6314 w 10073"/>
              <a:gd name="connsiteY51" fmla="*/ 10240 h 12877"/>
              <a:gd name="connsiteX52" fmla="*/ 7041 w 10073"/>
              <a:gd name="connsiteY52" fmla="*/ 10596 h 12877"/>
              <a:gd name="connsiteX53" fmla="*/ 7073 w 10073"/>
              <a:gd name="connsiteY53" fmla="*/ 10926 h 12877"/>
              <a:gd name="connsiteX54" fmla="*/ 6519 w 10073"/>
              <a:gd name="connsiteY54" fmla="*/ 11211 h 12877"/>
              <a:gd name="connsiteX55" fmla="*/ 6274 w 10073"/>
              <a:gd name="connsiteY55" fmla="*/ 11012 h 12877"/>
              <a:gd name="connsiteX56" fmla="*/ 5824 w 10073"/>
              <a:gd name="connsiteY56" fmla="*/ 11445 h 12877"/>
              <a:gd name="connsiteX57" fmla="*/ 5871 w 10073"/>
              <a:gd name="connsiteY57" fmla="*/ 11714 h 12877"/>
              <a:gd name="connsiteX58" fmla="*/ 5643 w 10073"/>
              <a:gd name="connsiteY58" fmla="*/ 11978 h 12877"/>
              <a:gd name="connsiteX59" fmla="*/ 5737 w 10073"/>
              <a:gd name="connsiteY59" fmla="*/ 12341 h 12877"/>
              <a:gd name="connsiteX60" fmla="*/ 5618 w 10073"/>
              <a:gd name="connsiteY60" fmla="*/ 12431 h 12877"/>
              <a:gd name="connsiteX61" fmla="*/ 5406 w 10073"/>
              <a:gd name="connsiteY61" fmla="*/ 12877 h 12877"/>
              <a:gd name="connsiteX62" fmla="*/ 4745 w 10073"/>
              <a:gd name="connsiteY62" fmla="*/ 12705 h 12877"/>
              <a:gd name="connsiteX63" fmla="*/ 4451 w 10073"/>
              <a:gd name="connsiteY63" fmla="*/ 12778 h 12877"/>
              <a:gd name="connsiteX64" fmla="*/ 4055 w 10073"/>
              <a:gd name="connsiteY64" fmla="*/ 12458 h 12877"/>
              <a:gd name="connsiteX65" fmla="*/ 3563 w 10073"/>
              <a:gd name="connsiteY65" fmla="*/ 12383 h 12877"/>
              <a:gd name="connsiteX66" fmla="*/ 3578 w 10073"/>
              <a:gd name="connsiteY66" fmla="*/ 11468 h 12877"/>
              <a:gd name="connsiteX67" fmla="*/ 3461 w 10073"/>
              <a:gd name="connsiteY67" fmla="*/ 11112 h 12877"/>
              <a:gd name="connsiteX68" fmla="*/ 2921 w 10073"/>
              <a:gd name="connsiteY68" fmla="*/ 10547 h 12877"/>
              <a:gd name="connsiteX69" fmla="*/ 2672 w 10073"/>
              <a:gd name="connsiteY69" fmla="*/ 10632 h 12877"/>
              <a:gd name="connsiteX70" fmla="*/ 2248 w 10073"/>
              <a:gd name="connsiteY70" fmla="*/ 10642 h 12877"/>
              <a:gd name="connsiteX71" fmla="*/ 1931 w 10073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8637 w 10010"/>
              <a:gd name="connsiteY26" fmla="*/ 2976 h 12877"/>
              <a:gd name="connsiteX27" fmla="*/ 9142 w 10010"/>
              <a:gd name="connsiteY27" fmla="*/ 3727 h 12877"/>
              <a:gd name="connsiteX28" fmla="*/ 9879 w 10010"/>
              <a:gd name="connsiteY28" fmla="*/ 3624 h 12877"/>
              <a:gd name="connsiteX29" fmla="*/ 9971 w 10010"/>
              <a:gd name="connsiteY29" fmla="*/ 3888 h 12877"/>
              <a:gd name="connsiteX30" fmla="*/ 9334 w 10010"/>
              <a:gd name="connsiteY30" fmla="*/ 4097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50 w 10010"/>
              <a:gd name="connsiteY26" fmla="*/ 2912 h 12877"/>
              <a:gd name="connsiteX27" fmla="*/ 9142 w 10010"/>
              <a:gd name="connsiteY27" fmla="*/ 3727 h 12877"/>
              <a:gd name="connsiteX28" fmla="*/ 9879 w 10010"/>
              <a:gd name="connsiteY28" fmla="*/ 3624 h 12877"/>
              <a:gd name="connsiteX29" fmla="*/ 9971 w 10010"/>
              <a:gd name="connsiteY29" fmla="*/ 3888 h 12877"/>
              <a:gd name="connsiteX30" fmla="*/ 9334 w 10010"/>
              <a:gd name="connsiteY30" fmla="*/ 4097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50 w 10010"/>
              <a:gd name="connsiteY26" fmla="*/ 2912 h 12877"/>
              <a:gd name="connsiteX27" fmla="*/ 9142 w 10010"/>
              <a:gd name="connsiteY27" fmla="*/ 3727 h 12877"/>
              <a:gd name="connsiteX28" fmla="*/ 9879 w 10010"/>
              <a:gd name="connsiteY28" fmla="*/ 3624 h 12877"/>
              <a:gd name="connsiteX29" fmla="*/ 9971 w 10010"/>
              <a:gd name="connsiteY29" fmla="*/ 3888 h 12877"/>
              <a:gd name="connsiteX30" fmla="*/ 9334 w 10010"/>
              <a:gd name="connsiteY30" fmla="*/ 4097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12 w 10010"/>
              <a:gd name="connsiteY26" fmla="*/ 2910 h 12877"/>
              <a:gd name="connsiteX27" fmla="*/ 9142 w 10010"/>
              <a:gd name="connsiteY27" fmla="*/ 3727 h 12877"/>
              <a:gd name="connsiteX28" fmla="*/ 9879 w 10010"/>
              <a:gd name="connsiteY28" fmla="*/ 3624 h 12877"/>
              <a:gd name="connsiteX29" fmla="*/ 9971 w 10010"/>
              <a:gd name="connsiteY29" fmla="*/ 3888 h 12877"/>
              <a:gd name="connsiteX30" fmla="*/ 9334 w 10010"/>
              <a:gd name="connsiteY30" fmla="*/ 4097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09"/>
              <a:gd name="connsiteY0" fmla="*/ 10590 h 12877"/>
              <a:gd name="connsiteX1" fmla="*/ 1669 w 10009"/>
              <a:gd name="connsiteY1" fmla="*/ 10240 h 12877"/>
              <a:gd name="connsiteX2" fmla="*/ 1575 w 10009"/>
              <a:gd name="connsiteY2" fmla="*/ 9870 h 12877"/>
              <a:gd name="connsiteX3" fmla="*/ 1601 w 10009"/>
              <a:gd name="connsiteY3" fmla="*/ 9585 h 12877"/>
              <a:gd name="connsiteX4" fmla="*/ 1734 w 10009"/>
              <a:gd name="connsiteY4" fmla="*/ 9387 h 12877"/>
              <a:gd name="connsiteX5" fmla="*/ 1710 w 10009"/>
              <a:gd name="connsiteY5" fmla="*/ 9072 h 12877"/>
              <a:gd name="connsiteX6" fmla="*/ 1403 w 10009"/>
              <a:gd name="connsiteY6" fmla="*/ 8769 h 12877"/>
              <a:gd name="connsiteX7" fmla="*/ 1143 w 10009"/>
              <a:gd name="connsiteY7" fmla="*/ 8513 h 12877"/>
              <a:gd name="connsiteX8" fmla="*/ 825 w 10009"/>
              <a:gd name="connsiteY8" fmla="*/ 8199 h 12877"/>
              <a:gd name="connsiteX9" fmla="*/ 551 w 10009"/>
              <a:gd name="connsiteY9" fmla="*/ 7034 h 12877"/>
              <a:gd name="connsiteX10" fmla="*/ 270 w 10009"/>
              <a:gd name="connsiteY10" fmla="*/ 5799 h 12877"/>
              <a:gd name="connsiteX11" fmla="*/ 139 w 10009"/>
              <a:gd name="connsiteY11" fmla="*/ 5205 h 12877"/>
              <a:gd name="connsiteX12" fmla="*/ 0 w 10009"/>
              <a:gd name="connsiteY12" fmla="*/ 4341 h 12877"/>
              <a:gd name="connsiteX13" fmla="*/ 1202 w 10009"/>
              <a:gd name="connsiteY13" fmla="*/ 4210 h 12877"/>
              <a:gd name="connsiteX14" fmla="*/ 1613 w 10009"/>
              <a:gd name="connsiteY14" fmla="*/ 4182 h 12877"/>
              <a:gd name="connsiteX15" fmla="*/ 1421 w 10009"/>
              <a:gd name="connsiteY15" fmla="*/ 2528 h 12877"/>
              <a:gd name="connsiteX16" fmla="*/ 1256 w 10009"/>
              <a:gd name="connsiteY16" fmla="*/ 1088 h 12877"/>
              <a:gd name="connsiteX17" fmla="*/ 2331 w 10009"/>
              <a:gd name="connsiteY17" fmla="*/ 737 h 12877"/>
              <a:gd name="connsiteX18" fmla="*/ 3110 w 10009"/>
              <a:gd name="connsiteY18" fmla="*/ 0 h 12877"/>
              <a:gd name="connsiteX19" fmla="*/ 3836 w 10009"/>
              <a:gd name="connsiteY19" fmla="*/ 520 h 12877"/>
              <a:gd name="connsiteX20" fmla="*/ 4146 w 10009"/>
              <a:gd name="connsiteY20" fmla="*/ 866 h 12877"/>
              <a:gd name="connsiteX21" fmla="*/ 4389 w 10009"/>
              <a:gd name="connsiteY21" fmla="*/ 1385 h 12877"/>
              <a:gd name="connsiteX22" fmla="*/ 4546 w 10009"/>
              <a:gd name="connsiteY22" fmla="*/ 1783 h 12877"/>
              <a:gd name="connsiteX23" fmla="*/ 4533 w 10009"/>
              <a:gd name="connsiteY23" fmla="*/ 2082 h 12877"/>
              <a:gd name="connsiteX24" fmla="*/ 5429 w 10009"/>
              <a:gd name="connsiteY24" fmla="*/ 1926 h 12877"/>
              <a:gd name="connsiteX25" fmla="*/ 5553 w 10009"/>
              <a:gd name="connsiteY25" fmla="*/ 3352 h 12877"/>
              <a:gd name="connsiteX26" fmla="*/ 9112 w 10009"/>
              <a:gd name="connsiteY26" fmla="*/ 2910 h 12877"/>
              <a:gd name="connsiteX27" fmla="*/ 9182 w 10009"/>
              <a:gd name="connsiteY27" fmla="*/ 3692 h 12877"/>
              <a:gd name="connsiteX28" fmla="*/ 9879 w 10009"/>
              <a:gd name="connsiteY28" fmla="*/ 3624 h 12877"/>
              <a:gd name="connsiteX29" fmla="*/ 9971 w 10009"/>
              <a:gd name="connsiteY29" fmla="*/ 3888 h 12877"/>
              <a:gd name="connsiteX30" fmla="*/ 9334 w 10009"/>
              <a:gd name="connsiteY30" fmla="*/ 4097 h 12877"/>
              <a:gd name="connsiteX31" fmla="*/ 9403 w 10009"/>
              <a:gd name="connsiteY31" fmla="*/ 4744 h 12877"/>
              <a:gd name="connsiteX32" fmla="*/ 9366 w 10009"/>
              <a:gd name="connsiteY32" fmla="*/ 4957 h 12877"/>
              <a:gd name="connsiteX33" fmla="*/ 9433 w 10009"/>
              <a:gd name="connsiteY33" fmla="*/ 5519 h 12877"/>
              <a:gd name="connsiteX34" fmla="*/ 9614 w 10009"/>
              <a:gd name="connsiteY34" fmla="*/ 6011 h 12877"/>
              <a:gd name="connsiteX35" fmla="*/ 9739 w 10009"/>
              <a:gd name="connsiteY35" fmla="*/ 6127 h 12877"/>
              <a:gd name="connsiteX36" fmla="*/ 9898 w 10009"/>
              <a:gd name="connsiteY36" fmla="*/ 6527 h 12877"/>
              <a:gd name="connsiteX37" fmla="*/ 9817 w 10009"/>
              <a:gd name="connsiteY37" fmla="*/ 6625 h 12877"/>
              <a:gd name="connsiteX38" fmla="*/ 9795 w 10009"/>
              <a:gd name="connsiteY38" fmla="*/ 6779 h 12877"/>
              <a:gd name="connsiteX39" fmla="*/ 9804 w 10009"/>
              <a:gd name="connsiteY39" fmla="*/ 7029 h 12877"/>
              <a:gd name="connsiteX40" fmla="*/ 9498 w 10009"/>
              <a:gd name="connsiteY40" fmla="*/ 7490 h 12877"/>
              <a:gd name="connsiteX41" fmla="*/ 9622 w 10009"/>
              <a:gd name="connsiteY41" fmla="*/ 7083 h 12877"/>
              <a:gd name="connsiteX42" fmla="*/ 9486 w 10009"/>
              <a:gd name="connsiteY42" fmla="*/ 6883 h 12877"/>
              <a:gd name="connsiteX43" fmla="*/ 7156 w 10009"/>
              <a:gd name="connsiteY43" fmla="*/ 7520 h 12877"/>
              <a:gd name="connsiteX44" fmla="*/ 7232 w 10009"/>
              <a:gd name="connsiteY44" fmla="*/ 7889 h 12877"/>
              <a:gd name="connsiteX45" fmla="*/ 7219 w 10009"/>
              <a:gd name="connsiteY45" fmla="*/ 8657 h 12877"/>
              <a:gd name="connsiteX46" fmla="*/ 6205 w 10009"/>
              <a:gd name="connsiteY46" fmla="*/ 8582 h 12877"/>
              <a:gd name="connsiteX47" fmla="*/ 6190 w 10009"/>
              <a:gd name="connsiteY47" fmla="*/ 8886 h 12877"/>
              <a:gd name="connsiteX48" fmla="*/ 6587 w 10009"/>
              <a:gd name="connsiteY48" fmla="*/ 9314 h 12877"/>
              <a:gd name="connsiteX49" fmla="*/ 6379 w 10009"/>
              <a:gd name="connsiteY49" fmla="*/ 9853 h 12877"/>
              <a:gd name="connsiteX50" fmla="*/ 6190 w 10009"/>
              <a:gd name="connsiteY50" fmla="*/ 10081 h 12877"/>
              <a:gd name="connsiteX51" fmla="*/ 6314 w 10009"/>
              <a:gd name="connsiteY51" fmla="*/ 10240 h 12877"/>
              <a:gd name="connsiteX52" fmla="*/ 7041 w 10009"/>
              <a:gd name="connsiteY52" fmla="*/ 10596 h 12877"/>
              <a:gd name="connsiteX53" fmla="*/ 7073 w 10009"/>
              <a:gd name="connsiteY53" fmla="*/ 10926 h 12877"/>
              <a:gd name="connsiteX54" fmla="*/ 6519 w 10009"/>
              <a:gd name="connsiteY54" fmla="*/ 11211 h 12877"/>
              <a:gd name="connsiteX55" fmla="*/ 6274 w 10009"/>
              <a:gd name="connsiteY55" fmla="*/ 11012 h 12877"/>
              <a:gd name="connsiteX56" fmla="*/ 5824 w 10009"/>
              <a:gd name="connsiteY56" fmla="*/ 11445 h 12877"/>
              <a:gd name="connsiteX57" fmla="*/ 5871 w 10009"/>
              <a:gd name="connsiteY57" fmla="*/ 11714 h 12877"/>
              <a:gd name="connsiteX58" fmla="*/ 5643 w 10009"/>
              <a:gd name="connsiteY58" fmla="*/ 11978 h 12877"/>
              <a:gd name="connsiteX59" fmla="*/ 5737 w 10009"/>
              <a:gd name="connsiteY59" fmla="*/ 12341 h 12877"/>
              <a:gd name="connsiteX60" fmla="*/ 5618 w 10009"/>
              <a:gd name="connsiteY60" fmla="*/ 12431 h 12877"/>
              <a:gd name="connsiteX61" fmla="*/ 5406 w 10009"/>
              <a:gd name="connsiteY61" fmla="*/ 12877 h 12877"/>
              <a:gd name="connsiteX62" fmla="*/ 4745 w 10009"/>
              <a:gd name="connsiteY62" fmla="*/ 12705 h 12877"/>
              <a:gd name="connsiteX63" fmla="*/ 4451 w 10009"/>
              <a:gd name="connsiteY63" fmla="*/ 12778 h 12877"/>
              <a:gd name="connsiteX64" fmla="*/ 4055 w 10009"/>
              <a:gd name="connsiteY64" fmla="*/ 12458 h 12877"/>
              <a:gd name="connsiteX65" fmla="*/ 3563 w 10009"/>
              <a:gd name="connsiteY65" fmla="*/ 12383 h 12877"/>
              <a:gd name="connsiteX66" fmla="*/ 3578 w 10009"/>
              <a:gd name="connsiteY66" fmla="*/ 11468 h 12877"/>
              <a:gd name="connsiteX67" fmla="*/ 3461 w 10009"/>
              <a:gd name="connsiteY67" fmla="*/ 11112 h 12877"/>
              <a:gd name="connsiteX68" fmla="*/ 2921 w 10009"/>
              <a:gd name="connsiteY68" fmla="*/ 10547 h 12877"/>
              <a:gd name="connsiteX69" fmla="*/ 2672 w 10009"/>
              <a:gd name="connsiteY69" fmla="*/ 10632 h 12877"/>
              <a:gd name="connsiteX70" fmla="*/ 2248 w 10009"/>
              <a:gd name="connsiteY70" fmla="*/ 10642 h 12877"/>
              <a:gd name="connsiteX71" fmla="*/ 1931 w 10009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12 w 10010"/>
              <a:gd name="connsiteY26" fmla="*/ 2910 h 12877"/>
              <a:gd name="connsiteX27" fmla="*/ 9182 w 10010"/>
              <a:gd name="connsiteY27" fmla="*/ 3692 h 12877"/>
              <a:gd name="connsiteX28" fmla="*/ 9884 w 10010"/>
              <a:gd name="connsiteY28" fmla="*/ 3538 h 12877"/>
              <a:gd name="connsiteX29" fmla="*/ 9971 w 10010"/>
              <a:gd name="connsiteY29" fmla="*/ 3888 h 12877"/>
              <a:gd name="connsiteX30" fmla="*/ 9334 w 10010"/>
              <a:gd name="connsiteY30" fmla="*/ 4097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09"/>
              <a:gd name="connsiteY0" fmla="*/ 10590 h 12877"/>
              <a:gd name="connsiteX1" fmla="*/ 1669 w 10009"/>
              <a:gd name="connsiteY1" fmla="*/ 10240 h 12877"/>
              <a:gd name="connsiteX2" fmla="*/ 1575 w 10009"/>
              <a:gd name="connsiteY2" fmla="*/ 9870 h 12877"/>
              <a:gd name="connsiteX3" fmla="*/ 1601 w 10009"/>
              <a:gd name="connsiteY3" fmla="*/ 9585 h 12877"/>
              <a:gd name="connsiteX4" fmla="*/ 1734 w 10009"/>
              <a:gd name="connsiteY4" fmla="*/ 9387 h 12877"/>
              <a:gd name="connsiteX5" fmla="*/ 1710 w 10009"/>
              <a:gd name="connsiteY5" fmla="*/ 9072 h 12877"/>
              <a:gd name="connsiteX6" fmla="*/ 1403 w 10009"/>
              <a:gd name="connsiteY6" fmla="*/ 8769 h 12877"/>
              <a:gd name="connsiteX7" fmla="*/ 1143 w 10009"/>
              <a:gd name="connsiteY7" fmla="*/ 8513 h 12877"/>
              <a:gd name="connsiteX8" fmla="*/ 825 w 10009"/>
              <a:gd name="connsiteY8" fmla="*/ 8199 h 12877"/>
              <a:gd name="connsiteX9" fmla="*/ 551 w 10009"/>
              <a:gd name="connsiteY9" fmla="*/ 7034 h 12877"/>
              <a:gd name="connsiteX10" fmla="*/ 270 w 10009"/>
              <a:gd name="connsiteY10" fmla="*/ 5799 h 12877"/>
              <a:gd name="connsiteX11" fmla="*/ 139 w 10009"/>
              <a:gd name="connsiteY11" fmla="*/ 5205 h 12877"/>
              <a:gd name="connsiteX12" fmla="*/ 0 w 10009"/>
              <a:gd name="connsiteY12" fmla="*/ 4341 h 12877"/>
              <a:gd name="connsiteX13" fmla="*/ 1202 w 10009"/>
              <a:gd name="connsiteY13" fmla="*/ 4210 h 12877"/>
              <a:gd name="connsiteX14" fmla="*/ 1613 w 10009"/>
              <a:gd name="connsiteY14" fmla="*/ 4182 h 12877"/>
              <a:gd name="connsiteX15" fmla="*/ 1421 w 10009"/>
              <a:gd name="connsiteY15" fmla="*/ 2528 h 12877"/>
              <a:gd name="connsiteX16" fmla="*/ 1256 w 10009"/>
              <a:gd name="connsiteY16" fmla="*/ 1088 h 12877"/>
              <a:gd name="connsiteX17" fmla="*/ 2331 w 10009"/>
              <a:gd name="connsiteY17" fmla="*/ 737 h 12877"/>
              <a:gd name="connsiteX18" fmla="*/ 3110 w 10009"/>
              <a:gd name="connsiteY18" fmla="*/ 0 h 12877"/>
              <a:gd name="connsiteX19" fmla="*/ 3836 w 10009"/>
              <a:gd name="connsiteY19" fmla="*/ 520 h 12877"/>
              <a:gd name="connsiteX20" fmla="*/ 4146 w 10009"/>
              <a:gd name="connsiteY20" fmla="*/ 866 h 12877"/>
              <a:gd name="connsiteX21" fmla="*/ 4389 w 10009"/>
              <a:gd name="connsiteY21" fmla="*/ 1385 h 12877"/>
              <a:gd name="connsiteX22" fmla="*/ 4546 w 10009"/>
              <a:gd name="connsiteY22" fmla="*/ 1783 h 12877"/>
              <a:gd name="connsiteX23" fmla="*/ 4533 w 10009"/>
              <a:gd name="connsiteY23" fmla="*/ 2082 h 12877"/>
              <a:gd name="connsiteX24" fmla="*/ 5429 w 10009"/>
              <a:gd name="connsiteY24" fmla="*/ 1926 h 12877"/>
              <a:gd name="connsiteX25" fmla="*/ 5553 w 10009"/>
              <a:gd name="connsiteY25" fmla="*/ 3352 h 12877"/>
              <a:gd name="connsiteX26" fmla="*/ 9112 w 10009"/>
              <a:gd name="connsiteY26" fmla="*/ 2910 h 12877"/>
              <a:gd name="connsiteX27" fmla="*/ 9217 w 10009"/>
              <a:gd name="connsiteY27" fmla="*/ 3607 h 12877"/>
              <a:gd name="connsiteX28" fmla="*/ 9884 w 10009"/>
              <a:gd name="connsiteY28" fmla="*/ 3538 h 12877"/>
              <a:gd name="connsiteX29" fmla="*/ 9971 w 10009"/>
              <a:gd name="connsiteY29" fmla="*/ 3888 h 12877"/>
              <a:gd name="connsiteX30" fmla="*/ 9334 w 10009"/>
              <a:gd name="connsiteY30" fmla="*/ 4097 h 12877"/>
              <a:gd name="connsiteX31" fmla="*/ 9403 w 10009"/>
              <a:gd name="connsiteY31" fmla="*/ 4744 h 12877"/>
              <a:gd name="connsiteX32" fmla="*/ 9366 w 10009"/>
              <a:gd name="connsiteY32" fmla="*/ 4957 h 12877"/>
              <a:gd name="connsiteX33" fmla="*/ 9433 w 10009"/>
              <a:gd name="connsiteY33" fmla="*/ 5519 h 12877"/>
              <a:gd name="connsiteX34" fmla="*/ 9614 w 10009"/>
              <a:gd name="connsiteY34" fmla="*/ 6011 h 12877"/>
              <a:gd name="connsiteX35" fmla="*/ 9739 w 10009"/>
              <a:gd name="connsiteY35" fmla="*/ 6127 h 12877"/>
              <a:gd name="connsiteX36" fmla="*/ 9898 w 10009"/>
              <a:gd name="connsiteY36" fmla="*/ 6527 h 12877"/>
              <a:gd name="connsiteX37" fmla="*/ 9817 w 10009"/>
              <a:gd name="connsiteY37" fmla="*/ 6625 h 12877"/>
              <a:gd name="connsiteX38" fmla="*/ 9795 w 10009"/>
              <a:gd name="connsiteY38" fmla="*/ 6779 h 12877"/>
              <a:gd name="connsiteX39" fmla="*/ 9804 w 10009"/>
              <a:gd name="connsiteY39" fmla="*/ 7029 h 12877"/>
              <a:gd name="connsiteX40" fmla="*/ 9498 w 10009"/>
              <a:gd name="connsiteY40" fmla="*/ 7490 h 12877"/>
              <a:gd name="connsiteX41" fmla="*/ 9622 w 10009"/>
              <a:gd name="connsiteY41" fmla="*/ 7083 h 12877"/>
              <a:gd name="connsiteX42" fmla="*/ 9486 w 10009"/>
              <a:gd name="connsiteY42" fmla="*/ 6883 h 12877"/>
              <a:gd name="connsiteX43" fmla="*/ 7156 w 10009"/>
              <a:gd name="connsiteY43" fmla="*/ 7520 h 12877"/>
              <a:gd name="connsiteX44" fmla="*/ 7232 w 10009"/>
              <a:gd name="connsiteY44" fmla="*/ 7889 h 12877"/>
              <a:gd name="connsiteX45" fmla="*/ 7219 w 10009"/>
              <a:gd name="connsiteY45" fmla="*/ 8657 h 12877"/>
              <a:gd name="connsiteX46" fmla="*/ 6205 w 10009"/>
              <a:gd name="connsiteY46" fmla="*/ 8582 h 12877"/>
              <a:gd name="connsiteX47" fmla="*/ 6190 w 10009"/>
              <a:gd name="connsiteY47" fmla="*/ 8886 h 12877"/>
              <a:gd name="connsiteX48" fmla="*/ 6587 w 10009"/>
              <a:gd name="connsiteY48" fmla="*/ 9314 h 12877"/>
              <a:gd name="connsiteX49" fmla="*/ 6379 w 10009"/>
              <a:gd name="connsiteY49" fmla="*/ 9853 h 12877"/>
              <a:gd name="connsiteX50" fmla="*/ 6190 w 10009"/>
              <a:gd name="connsiteY50" fmla="*/ 10081 h 12877"/>
              <a:gd name="connsiteX51" fmla="*/ 6314 w 10009"/>
              <a:gd name="connsiteY51" fmla="*/ 10240 h 12877"/>
              <a:gd name="connsiteX52" fmla="*/ 7041 w 10009"/>
              <a:gd name="connsiteY52" fmla="*/ 10596 h 12877"/>
              <a:gd name="connsiteX53" fmla="*/ 7073 w 10009"/>
              <a:gd name="connsiteY53" fmla="*/ 10926 h 12877"/>
              <a:gd name="connsiteX54" fmla="*/ 6519 w 10009"/>
              <a:gd name="connsiteY54" fmla="*/ 11211 h 12877"/>
              <a:gd name="connsiteX55" fmla="*/ 6274 w 10009"/>
              <a:gd name="connsiteY55" fmla="*/ 11012 h 12877"/>
              <a:gd name="connsiteX56" fmla="*/ 5824 w 10009"/>
              <a:gd name="connsiteY56" fmla="*/ 11445 h 12877"/>
              <a:gd name="connsiteX57" fmla="*/ 5871 w 10009"/>
              <a:gd name="connsiteY57" fmla="*/ 11714 h 12877"/>
              <a:gd name="connsiteX58" fmla="*/ 5643 w 10009"/>
              <a:gd name="connsiteY58" fmla="*/ 11978 h 12877"/>
              <a:gd name="connsiteX59" fmla="*/ 5737 w 10009"/>
              <a:gd name="connsiteY59" fmla="*/ 12341 h 12877"/>
              <a:gd name="connsiteX60" fmla="*/ 5618 w 10009"/>
              <a:gd name="connsiteY60" fmla="*/ 12431 h 12877"/>
              <a:gd name="connsiteX61" fmla="*/ 5406 w 10009"/>
              <a:gd name="connsiteY61" fmla="*/ 12877 h 12877"/>
              <a:gd name="connsiteX62" fmla="*/ 4745 w 10009"/>
              <a:gd name="connsiteY62" fmla="*/ 12705 h 12877"/>
              <a:gd name="connsiteX63" fmla="*/ 4451 w 10009"/>
              <a:gd name="connsiteY63" fmla="*/ 12778 h 12877"/>
              <a:gd name="connsiteX64" fmla="*/ 4055 w 10009"/>
              <a:gd name="connsiteY64" fmla="*/ 12458 h 12877"/>
              <a:gd name="connsiteX65" fmla="*/ 3563 w 10009"/>
              <a:gd name="connsiteY65" fmla="*/ 12383 h 12877"/>
              <a:gd name="connsiteX66" fmla="*/ 3578 w 10009"/>
              <a:gd name="connsiteY66" fmla="*/ 11468 h 12877"/>
              <a:gd name="connsiteX67" fmla="*/ 3461 w 10009"/>
              <a:gd name="connsiteY67" fmla="*/ 11112 h 12877"/>
              <a:gd name="connsiteX68" fmla="*/ 2921 w 10009"/>
              <a:gd name="connsiteY68" fmla="*/ 10547 h 12877"/>
              <a:gd name="connsiteX69" fmla="*/ 2672 w 10009"/>
              <a:gd name="connsiteY69" fmla="*/ 10632 h 12877"/>
              <a:gd name="connsiteX70" fmla="*/ 2248 w 10009"/>
              <a:gd name="connsiteY70" fmla="*/ 10642 h 12877"/>
              <a:gd name="connsiteX71" fmla="*/ 1931 w 10009"/>
              <a:gd name="connsiteY71" fmla="*/ 10590 h 12877"/>
              <a:gd name="connsiteX0" fmla="*/ 1931 w 10001"/>
              <a:gd name="connsiteY0" fmla="*/ 10590 h 12877"/>
              <a:gd name="connsiteX1" fmla="*/ 1669 w 10001"/>
              <a:gd name="connsiteY1" fmla="*/ 10240 h 12877"/>
              <a:gd name="connsiteX2" fmla="*/ 1575 w 10001"/>
              <a:gd name="connsiteY2" fmla="*/ 9870 h 12877"/>
              <a:gd name="connsiteX3" fmla="*/ 1601 w 10001"/>
              <a:gd name="connsiteY3" fmla="*/ 9585 h 12877"/>
              <a:gd name="connsiteX4" fmla="*/ 1734 w 10001"/>
              <a:gd name="connsiteY4" fmla="*/ 9387 h 12877"/>
              <a:gd name="connsiteX5" fmla="*/ 1710 w 10001"/>
              <a:gd name="connsiteY5" fmla="*/ 9072 h 12877"/>
              <a:gd name="connsiteX6" fmla="*/ 1403 w 10001"/>
              <a:gd name="connsiteY6" fmla="*/ 8769 h 12877"/>
              <a:gd name="connsiteX7" fmla="*/ 1143 w 10001"/>
              <a:gd name="connsiteY7" fmla="*/ 8513 h 12877"/>
              <a:gd name="connsiteX8" fmla="*/ 825 w 10001"/>
              <a:gd name="connsiteY8" fmla="*/ 8199 h 12877"/>
              <a:gd name="connsiteX9" fmla="*/ 551 w 10001"/>
              <a:gd name="connsiteY9" fmla="*/ 7034 h 12877"/>
              <a:gd name="connsiteX10" fmla="*/ 270 w 10001"/>
              <a:gd name="connsiteY10" fmla="*/ 5799 h 12877"/>
              <a:gd name="connsiteX11" fmla="*/ 139 w 10001"/>
              <a:gd name="connsiteY11" fmla="*/ 5205 h 12877"/>
              <a:gd name="connsiteX12" fmla="*/ 0 w 10001"/>
              <a:gd name="connsiteY12" fmla="*/ 4341 h 12877"/>
              <a:gd name="connsiteX13" fmla="*/ 1202 w 10001"/>
              <a:gd name="connsiteY13" fmla="*/ 4210 h 12877"/>
              <a:gd name="connsiteX14" fmla="*/ 1613 w 10001"/>
              <a:gd name="connsiteY14" fmla="*/ 4182 h 12877"/>
              <a:gd name="connsiteX15" fmla="*/ 1421 w 10001"/>
              <a:gd name="connsiteY15" fmla="*/ 2528 h 12877"/>
              <a:gd name="connsiteX16" fmla="*/ 1256 w 10001"/>
              <a:gd name="connsiteY16" fmla="*/ 1088 h 12877"/>
              <a:gd name="connsiteX17" fmla="*/ 2331 w 10001"/>
              <a:gd name="connsiteY17" fmla="*/ 737 h 12877"/>
              <a:gd name="connsiteX18" fmla="*/ 3110 w 10001"/>
              <a:gd name="connsiteY18" fmla="*/ 0 h 12877"/>
              <a:gd name="connsiteX19" fmla="*/ 3836 w 10001"/>
              <a:gd name="connsiteY19" fmla="*/ 520 h 12877"/>
              <a:gd name="connsiteX20" fmla="*/ 4146 w 10001"/>
              <a:gd name="connsiteY20" fmla="*/ 866 h 12877"/>
              <a:gd name="connsiteX21" fmla="*/ 4389 w 10001"/>
              <a:gd name="connsiteY21" fmla="*/ 1385 h 12877"/>
              <a:gd name="connsiteX22" fmla="*/ 4546 w 10001"/>
              <a:gd name="connsiteY22" fmla="*/ 1783 h 12877"/>
              <a:gd name="connsiteX23" fmla="*/ 4533 w 10001"/>
              <a:gd name="connsiteY23" fmla="*/ 2082 h 12877"/>
              <a:gd name="connsiteX24" fmla="*/ 5429 w 10001"/>
              <a:gd name="connsiteY24" fmla="*/ 1926 h 12877"/>
              <a:gd name="connsiteX25" fmla="*/ 5553 w 10001"/>
              <a:gd name="connsiteY25" fmla="*/ 3352 h 12877"/>
              <a:gd name="connsiteX26" fmla="*/ 9112 w 10001"/>
              <a:gd name="connsiteY26" fmla="*/ 2910 h 12877"/>
              <a:gd name="connsiteX27" fmla="*/ 9217 w 10001"/>
              <a:gd name="connsiteY27" fmla="*/ 3607 h 12877"/>
              <a:gd name="connsiteX28" fmla="*/ 9884 w 10001"/>
              <a:gd name="connsiteY28" fmla="*/ 3538 h 12877"/>
              <a:gd name="connsiteX29" fmla="*/ 9960 w 10001"/>
              <a:gd name="connsiteY29" fmla="*/ 3815 h 12877"/>
              <a:gd name="connsiteX30" fmla="*/ 9334 w 10001"/>
              <a:gd name="connsiteY30" fmla="*/ 4097 h 12877"/>
              <a:gd name="connsiteX31" fmla="*/ 9403 w 10001"/>
              <a:gd name="connsiteY31" fmla="*/ 4744 h 12877"/>
              <a:gd name="connsiteX32" fmla="*/ 9366 w 10001"/>
              <a:gd name="connsiteY32" fmla="*/ 4957 h 12877"/>
              <a:gd name="connsiteX33" fmla="*/ 9433 w 10001"/>
              <a:gd name="connsiteY33" fmla="*/ 5519 h 12877"/>
              <a:gd name="connsiteX34" fmla="*/ 9614 w 10001"/>
              <a:gd name="connsiteY34" fmla="*/ 6011 h 12877"/>
              <a:gd name="connsiteX35" fmla="*/ 9739 w 10001"/>
              <a:gd name="connsiteY35" fmla="*/ 6127 h 12877"/>
              <a:gd name="connsiteX36" fmla="*/ 9898 w 10001"/>
              <a:gd name="connsiteY36" fmla="*/ 6527 h 12877"/>
              <a:gd name="connsiteX37" fmla="*/ 9817 w 10001"/>
              <a:gd name="connsiteY37" fmla="*/ 6625 h 12877"/>
              <a:gd name="connsiteX38" fmla="*/ 9795 w 10001"/>
              <a:gd name="connsiteY38" fmla="*/ 6779 h 12877"/>
              <a:gd name="connsiteX39" fmla="*/ 9804 w 10001"/>
              <a:gd name="connsiteY39" fmla="*/ 7029 h 12877"/>
              <a:gd name="connsiteX40" fmla="*/ 9498 w 10001"/>
              <a:gd name="connsiteY40" fmla="*/ 7490 h 12877"/>
              <a:gd name="connsiteX41" fmla="*/ 9622 w 10001"/>
              <a:gd name="connsiteY41" fmla="*/ 7083 h 12877"/>
              <a:gd name="connsiteX42" fmla="*/ 9486 w 10001"/>
              <a:gd name="connsiteY42" fmla="*/ 6883 h 12877"/>
              <a:gd name="connsiteX43" fmla="*/ 7156 w 10001"/>
              <a:gd name="connsiteY43" fmla="*/ 7520 h 12877"/>
              <a:gd name="connsiteX44" fmla="*/ 7232 w 10001"/>
              <a:gd name="connsiteY44" fmla="*/ 7889 h 12877"/>
              <a:gd name="connsiteX45" fmla="*/ 7219 w 10001"/>
              <a:gd name="connsiteY45" fmla="*/ 8657 h 12877"/>
              <a:gd name="connsiteX46" fmla="*/ 6205 w 10001"/>
              <a:gd name="connsiteY46" fmla="*/ 8582 h 12877"/>
              <a:gd name="connsiteX47" fmla="*/ 6190 w 10001"/>
              <a:gd name="connsiteY47" fmla="*/ 8886 h 12877"/>
              <a:gd name="connsiteX48" fmla="*/ 6587 w 10001"/>
              <a:gd name="connsiteY48" fmla="*/ 9314 h 12877"/>
              <a:gd name="connsiteX49" fmla="*/ 6379 w 10001"/>
              <a:gd name="connsiteY49" fmla="*/ 9853 h 12877"/>
              <a:gd name="connsiteX50" fmla="*/ 6190 w 10001"/>
              <a:gd name="connsiteY50" fmla="*/ 10081 h 12877"/>
              <a:gd name="connsiteX51" fmla="*/ 6314 w 10001"/>
              <a:gd name="connsiteY51" fmla="*/ 10240 h 12877"/>
              <a:gd name="connsiteX52" fmla="*/ 7041 w 10001"/>
              <a:gd name="connsiteY52" fmla="*/ 10596 h 12877"/>
              <a:gd name="connsiteX53" fmla="*/ 7073 w 10001"/>
              <a:gd name="connsiteY53" fmla="*/ 10926 h 12877"/>
              <a:gd name="connsiteX54" fmla="*/ 6519 w 10001"/>
              <a:gd name="connsiteY54" fmla="*/ 11211 h 12877"/>
              <a:gd name="connsiteX55" fmla="*/ 6274 w 10001"/>
              <a:gd name="connsiteY55" fmla="*/ 11012 h 12877"/>
              <a:gd name="connsiteX56" fmla="*/ 5824 w 10001"/>
              <a:gd name="connsiteY56" fmla="*/ 11445 h 12877"/>
              <a:gd name="connsiteX57" fmla="*/ 5871 w 10001"/>
              <a:gd name="connsiteY57" fmla="*/ 11714 h 12877"/>
              <a:gd name="connsiteX58" fmla="*/ 5643 w 10001"/>
              <a:gd name="connsiteY58" fmla="*/ 11978 h 12877"/>
              <a:gd name="connsiteX59" fmla="*/ 5737 w 10001"/>
              <a:gd name="connsiteY59" fmla="*/ 12341 h 12877"/>
              <a:gd name="connsiteX60" fmla="*/ 5618 w 10001"/>
              <a:gd name="connsiteY60" fmla="*/ 12431 h 12877"/>
              <a:gd name="connsiteX61" fmla="*/ 5406 w 10001"/>
              <a:gd name="connsiteY61" fmla="*/ 12877 h 12877"/>
              <a:gd name="connsiteX62" fmla="*/ 4745 w 10001"/>
              <a:gd name="connsiteY62" fmla="*/ 12705 h 12877"/>
              <a:gd name="connsiteX63" fmla="*/ 4451 w 10001"/>
              <a:gd name="connsiteY63" fmla="*/ 12778 h 12877"/>
              <a:gd name="connsiteX64" fmla="*/ 4055 w 10001"/>
              <a:gd name="connsiteY64" fmla="*/ 12458 h 12877"/>
              <a:gd name="connsiteX65" fmla="*/ 3563 w 10001"/>
              <a:gd name="connsiteY65" fmla="*/ 12383 h 12877"/>
              <a:gd name="connsiteX66" fmla="*/ 3578 w 10001"/>
              <a:gd name="connsiteY66" fmla="*/ 11468 h 12877"/>
              <a:gd name="connsiteX67" fmla="*/ 3461 w 10001"/>
              <a:gd name="connsiteY67" fmla="*/ 11112 h 12877"/>
              <a:gd name="connsiteX68" fmla="*/ 2921 w 10001"/>
              <a:gd name="connsiteY68" fmla="*/ 10547 h 12877"/>
              <a:gd name="connsiteX69" fmla="*/ 2672 w 10001"/>
              <a:gd name="connsiteY69" fmla="*/ 10632 h 12877"/>
              <a:gd name="connsiteX70" fmla="*/ 2248 w 10001"/>
              <a:gd name="connsiteY70" fmla="*/ 10642 h 12877"/>
              <a:gd name="connsiteX71" fmla="*/ 1931 w 10001"/>
              <a:gd name="connsiteY71" fmla="*/ 10590 h 12877"/>
              <a:gd name="connsiteX0" fmla="*/ 1931 w 10001"/>
              <a:gd name="connsiteY0" fmla="*/ 10590 h 12877"/>
              <a:gd name="connsiteX1" fmla="*/ 1669 w 10001"/>
              <a:gd name="connsiteY1" fmla="*/ 10240 h 12877"/>
              <a:gd name="connsiteX2" fmla="*/ 1575 w 10001"/>
              <a:gd name="connsiteY2" fmla="*/ 9870 h 12877"/>
              <a:gd name="connsiteX3" fmla="*/ 1601 w 10001"/>
              <a:gd name="connsiteY3" fmla="*/ 9585 h 12877"/>
              <a:gd name="connsiteX4" fmla="*/ 1734 w 10001"/>
              <a:gd name="connsiteY4" fmla="*/ 9387 h 12877"/>
              <a:gd name="connsiteX5" fmla="*/ 1710 w 10001"/>
              <a:gd name="connsiteY5" fmla="*/ 9072 h 12877"/>
              <a:gd name="connsiteX6" fmla="*/ 1403 w 10001"/>
              <a:gd name="connsiteY6" fmla="*/ 8769 h 12877"/>
              <a:gd name="connsiteX7" fmla="*/ 1143 w 10001"/>
              <a:gd name="connsiteY7" fmla="*/ 8513 h 12877"/>
              <a:gd name="connsiteX8" fmla="*/ 825 w 10001"/>
              <a:gd name="connsiteY8" fmla="*/ 8199 h 12877"/>
              <a:gd name="connsiteX9" fmla="*/ 551 w 10001"/>
              <a:gd name="connsiteY9" fmla="*/ 7034 h 12877"/>
              <a:gd name="connsiteX10" fmla="*/ 270 w 10001"/>
              <a:gd name="connsiteY10" fmla="*/ 5799 h 12877"/>
              <a:gd name="connsiteX11" fmla="*/ 139 w 10001"/>
              <a:gd name="connsiteY11" fmla="*/ 5205 h 12877"/>
              <a:gd name="connsiteX12" fmla="*/ 0 w 10001"/>
              <a:gd name="connsiteY12" fmla="*/ 4341 h 12877"/>
              <a:gd name="connsiteX13" fmla="*/ 1202 w 10001"/>
              <a:gd name="connsiteY13" fmla="*/ 4210 h 12877"/>
              <a:gd name="connsiteX14" fmla="*/ 1613 w 10001"/>
              <a:gd name="connsiteY14" fmla="*/ 4182 h 12877"/>
              <a:gd name="connsiteX15" fmla="*/ 1421 w 10001"/>
              <a:gd name="connsiteY15" fmla="*/ 2528 h 12877"/>
              <a:gd name="connsiteX16" fmla="*/ 1256 w 10001"/>
              <a:gd name="connsiteY16" fmla="*/ 1088 h 12877"/>
              <a:gd name="connsiteX17" fmla="*/ 2331 w 10001"/>
              <a:gd name="connsiteY17" fmla="*/ 737 h 12877"/>
              <a:gd name="connsiteX18" fmla="*/ 3110 w 10001"/>
              <a:gd name="connsiteY18" fmla="*/ 0 h 12877"/>
              <a:gd name="connsiteX19" fmla="*/ 3836 w 10001"/>
              <a:gd name="connsiteY19" fmla="*/ 520 h 12877"/>
              <a:gd name="connsiteX20" fmla="*/ 4146 w 10001"/>
              <a:gd name="connsiteY20" fmla="*/ 866 h 12877"/>
              <a:gd name="connsiteX21" fmla="*/ 4389 w 10001"/>
              <a:gd name="connsiteY21" fmla="*/ 1385 h 12877"/>
              <a:gd name="connsiteX22" fmla="*/ 4546 w 10001"/>
              <a:gd name="connsiteY22" fmla="*/ 1783 h 12877"/>
              <a:gd name="connsiteX23" fmla="*/ 4533 w 10001"/>
              <a:gd name="connsiteY23" fmla="*/ 2082 h 12877"/>
              <a:gd name="connsiteX24" fmla="*/ 5429 w 10001"/>
              <a:gd name="connsiteY24" fmla="*/ 1926 h 12877"/>
              <a:gd name="connsiteX25" fmla="*/ 5553 w 10001"/>
              <a:gd name="connsiteY25" fmla="*/ 3352 h 12877"/>
              <a:gd name="connsiteX26" fmla="*/ 9112 w 10001"/>
              <a:gd name="connsiteY26" fmla="*/ 2910 h 12877"/>
              <a:gd name="connsiteX27" fmla="*/ 9217 w 10001"/>
              <a:gd name="connsiteY27" fmla="*/ 3607 h 12877"/>
              <a:gd name="connsiteX28" fmla="*/ 9884 w 10001"/>
              <a:gd name="connsiteY28" fmla="*/ 3538 h 12877"/>
              <a:gd name="connsiteX29" fmla="*/ 9960 w 10001"/>
              <a:gd name="connsiteY29" fmla="*/ 3815 h 12877"/>
              <a:gd name="connsiteX30" fmla="*/ 9324 w 10001"/>
              <a:gd name="connsiteY30" fmla="*/ 4010 h 12877"/>
              <a:gd name="connsiteX31" fmla="*/ 9403 w 10001"/>
              <a:gd name="connsiteY31" fmla="*/ 4744 h 12877"/>
              <a:gd name="connsiteX32" fmla="*/ 9366 w 10001"/>
              <a:gd name="connsiteY32" fmla="*/ 4957 h 12877"/>
              <a:gd name="connsiteX33" fmla="*/ 9433 w 10001"/>
              <a:gd name="connsiteY33" fmla="*/ 5519 h 12877"/>
              <a:gd name="connsiteX34" fmla="*/ 9614 w 10001"/>
              <a:gd name="connsiteY34" fmla="*/ 6011 h 12877"/>
              <a:gd name="connsiteX35" fmla="*/ 9739 w 10001"/>
              <a:gd name="connsiteY35" fmla="*/ 6127 h 12877"/>
              <a:gd name="connsiteX36" fmla="*/ 9898 w 10001"/>
              <a:gd name="connsiteY36" fmla="*/ 6527 h 12877"/>
              <a:gd name="connsiteX37" fmla="*/ 9817 w 10001"/>
              <a:gd name="connsiteY37" fmla="*/ 6625 h 12877"/>
              <a:gd name="connsiteX38" fmla="*/ 9795 w 10001"/>
              <a:gd name="connsiteY38" fmla="*/ 6779 h 12877"/>
              <a:gd name="connsiteX39" fmla="*/ 9804 w 10001"/>
              <a:gd name="connsiteY39" fmla="*/ 7029 h 12877"/>
              <a:gd name="connsiteX40" fmla="*/ 9498 w 10001"/>
              <a:gd name="connsiteY40" fmla="*/ 7490 h 12877"/>
              <a:gd name="connsiteX41" fmla="*/ 9622 w 10001"/>
              <a:gd name="connsiteY41" fmla="*/ 7083 h 12877"/>
              <a:gd name="connsiteX42" fmla="*/ 9486 w 10001"/>
              <a:gd name="connsiteY42" fmla="*/ 6883 h 12877"/>
              <a:gd name="connsiteX43" fmla="*/ 7156 w 10001"/>
              <a:gd name="connsiteY43" fmla="*/ 7520 h 12877"/>
              <a:gd name="connsiteX44" fmla="*/ 7232 w 10001"/>
              <a:gd name="connsiteY44" fmla="*/ 7889 h 12877"/>
              <a:gd name="connsiteX45" fmla="*/ 7219 w 10001"/>
              <a:gd name="connsiteY45" fmla="*/ 8657 h 12877"/>
              <a:gd name="connsiteX46" fmla="*/ 6205 w 10001"/>
              <a:gd name="connsiteY46" fmla="*/ 8582 h 12877"/>
              <a:gd name="connsiteX47" fmla="*/ 6190 w 10001"/>
              <a:gd name="connsiteY47" fmla="*/ 8886 h 12877"/>
              <a:gd name="connsiteX48" fmla="*/ 6587 w 10001"/>
              <a:gd name="connsiteY48" fmla="*/ 9314 h 12877"/>
              <a:gd name="connsiteX49" fmla="*/ 6379 w 10001"/>
              <a:gd name="connsiteY49" fmla="*/ 9853 h 12877"/>
              <a:gd name="connsiteX50" fmla="*/ 6190 w 10001"/>
              <a:gd name="connsiteY50" fmla="*/ 10081 h 12877"/>
              <a:gd name="connsiteX51" fmla="*/ 6314 w 10001"/>
              <a:gd name="connsiteY51" fmla="*/ 10240 h 12877"/>
              <a:gd name="connsiteX52" fmla="*/ 7041 w 10001"/>
              <a:gd name="connsiteY52" fmla="*/ 10596 h 12877"/>
              <a:gd name="connsiteX53" fmla="*/ 7073 w 10001"/>
              <a:gd name="connsiteY53" fmla="*/ 10926 h 12877"/>
              <a:gd name="connsiteX54" fmla="*/ 6519 w 10001"/>
              <a:gd name="connsiteY54" fmla="*/ 11211 h 12877"/>
              <a:gd name="connsiteX55" fmla="*/ 6274 w 10001"/>
              <a:gd name="connsiteY55" fmla="*/ 11012 h 12877"/>
              <a:gd name="connsiteX56" fmla="*/ 5824 w 10001"/>
              <a:gd name="connsiteY56" fmla="*/ 11445 h 12877"/>
              <a:gd name="connsiteX57" fmla="*/ 5871 w 10001"/>
              <a:gd name="connsiteY57" fmla="*/ 11714 h 12877"/>
              <a:gd name="connsiteX58" fmla="*/ 5643 w 10001"/>
              <a:gd name="connsiteY58" fmla="*/ 11978 h 12877"/>
              <a:gd name="connsiteX59" fmla="*/ 5737 w 10001"/>
              <a:gd name="connsiteY59" fmla="*/ 12341 h 12877"/>
              <a:gd name="connsiteX60" fmla="*/ 5618 w 10001"/>
              <a:gd name="connsiteY60" fmla="*/ 12431 h 12877"/>
              <a:gd name="connsiteX61" fmla="*/ 5406 w 10001"/>
              <a:gd name="connsiteY61" fmla="*/ 12877 h 12877"/>
              <a:gd name="connsiteX62" fmla="*/ 4745 w 10001"/>
              <a:gd name="connsiteY62" fmla="*/ 12705 h 12877"/>
              <a:gd name="connsiteX63" fmla="*/ 4451 w 10001"/>
              <a:gd name="connsiteY63" fmla="*/ 12778 h 12877"/>
              <a:gd name="connsiteX64" fmla="*/ 4055 w 10001"/>
              <a:gd name="connsiteY64" fmla="*/ 12458 h 12877"/>
              <a:gd name="connsiteX65" fmla="*/ 3563 w 10001"/>
              <a:gd name="connsiteY65" fmla="*/ 12383 h 12877"/>
              <a:gd name="connsiteX66" fmla="*/ 3578 w 10001"/>
              <a:gd name="connsiteY66" fmla="*/ 11468 h 12877"/>
              <a:gd name="connsiteX67" fmla="*/ 3461 w 10001"/>
              <a:gd name="connsiteY67" fmla="*/ 11112 h 12877"/>
              <a:gd name="connsiteX68" fmla="*/ 2921 w 10001"/>
              <a:gd name="connsiteY68" fmla="*/ 10547 h 12877"/>
              <a:gd name="connsiteX69" fmla="*/ 2672 w 10001"/>
              <a:gd name="connsiteY69" fmla="*/ 10632 h 12877"/>
              <a:gd name="connsiteX70" fmla="*/ 2248 w 10001"/>
              <a:gd name="connsiteY70" fmla="*/ 10642 h 12877"/>
              <a:gd name="connsiteX71" fmla="*/ 1931 w 10001"/>
              <a:gd name="connsiteY71" fmla="*/ 10590 h 12877"/>
              <a:gd name="connsiteX0" fmla="*/ 1931 w 10007"/>
              <a:gd name="connsiteY0" fmla="*/ 10590 h 12877"/>
              <a:gd name="connsiteX1" fmla="*/ 1669 w 10007"/>
              <a:gd name="connsiteY1" fmla="*/ 10240 h 12877"/>
              <a:gd name="connsiteX2" fmla="*/ 1575 w 10007"/>
              <a:gd name="connsiteY2" fmla="*/ 9870 h 12877"/>
              <a:gd name="connsiteX3" fmla="*/ 1601 w 10007"/>
              <a:gd name="connsiteY3" fmla="*/ 9585 h 12877"/>
              <a:gd name="connsiteX4" fmla="*/ 1734 w 10007"/>
              <a:gd name="connsiteY4" fmla="*/ 9387 h 12877"/>
              <a:gd name="connsiteX5" fmla="*/ 1710 w 10007"/>
              <a:gd name="connsiteY5" fmla="*/ 9072 h 12877"/>
              <a:gd name="connsiteX6" fmla="*/ 1403 w 10007"/>
              <a:gd name="connsiteY6" fmla="*/ 8769 h 12877"/>
              <a:gd name="connsiteX7" fmla="*/ 1143 w 10007"/>
              <a:gd name="connsiteY7" fmla="*/ 8513 h 12877"/>
              <a:gd name="connsiteX8" fmla="*/ 825 w 10007"/>
              <a:gd name="connsiteY8" fmla="*/ 8199 h 12877"/>
              <a:gd name="connsiteX9" fmla="*/ 551 w 10007"/>
              <a:gd name="connsiteY9" fmla="*/ 7034 h 12877"/>
              <a:gd name="connsiteX10" fmla="*/ 270 w 10007"/>
              <a:gd name="connsiteY10" fmla="*/ 5799 h 12877"/>
              <a:gd name="connsiteX11" fmla="*/ 139 w 10007"/>
              <a:gd name="connsiteY11" fmla="*/ 5205 h 12877"/>
              <a:gd name="connsiteX12" fmla="*/ 0 w 10007"/>
              <a:gd name="connsiteY12" fmla="*/ 4341 h 12877"/>
              <a:gd name="connsiteX13" fmla="*/ 1202 w 10007"/>
              <a:gd name="connsiteY13" fmla="*/ 4210 h 12877"/>
              <a:gd name="connsiteX14" fmla="*/ 1613 w 10007"/>
              <a:gd name="connsiteY14" fmla="*/ 4182 h 12877"/>
              <a:gd name="connsiteX15" fmla="*/ 1421 w 10007"/>
              <a:gd name="connsiteY15" fmla="*/ 2528 h 12877"/>
              <a:gd name="connsiteX16" fmla="*/ 1256 w 10007"/>
              <a:gd name="connsiteY16" fmla="*/ 1088 h 12877"/>
              <a:gd name="connsiteX17" fmla="*/ 2331 w 10007"/>
              <a:gd name="connsiteY17" fmla="*/ 737 h 12877"/>
              <a:gd name="connsiteX18" fmla="*/ 3110 w 10007"/>
              <a:gd name="connsiteY18" fmla="*/ 0 h 12877"/>
              <a:gd name="connsiteX19" fmla="*/ 3836 w 10007"/>
              <a:gd name="connsiteY19" fmla="*/ 520 h 12877"/>
              <a:gd name="connsiteX20" fmla="*/ 4146 w 10007"/>
              <a:gd name="connsiteY20" fmla="*/ 866 h 12877"/>
              <a:gd name="connsiteX21" fmla="*/ 4389 w 10007"/>
              <a:gd name="connsiteY21" fmla="*/ 1385 h 12877"/>
              <a:gd name="connsiteX22" fmla="*/ 4546 w 10007"/>
              <a:gd name="connsiteY22" fmla="*/ 1783 h 12877"/>
              <a:gd name="connsiteX23" fmla="*/ 4533 w 10007"/>
              <a:gd name="connsiteY23" fmla="*/ 2082 h 12877"/>
              <a:gd name="connsiteX24" fmla="*/ 5429 w 10007"/>
              <a:gd name="connsiteY24" fmla="*/ 1926 h 12877"/>
              <a:gd name="connsiteX25" fmla="*/ 5553 w 10007"/>
              <a:gd name="connsiteY25" fmla="*/ 3352 h 12877"/>
              <a:gd name="connsiteX26" fmla="*/ 9112 w 10007"/>
              <a:gd name="connsiteY26" fmla="*/ 2910 h 12877"/>
              <a:gd name="connsiteX27" fmla="*/ 9217 w 10007"/>
              <a:gd name="connsiteY27" fmla="*/ 3607 h 12877"/>
              <a:gd name="connsiteX28" fmla="*/ 9902 w 10007"/>
              <a:gd name="connsiteY28" fmla="*/ 3481 h 12877"/>
              <a:gd name="connsiteX29" fmla="*/ 9960 w 10007"/>
              <a:gd name="connsiteY29" fmla="*/ 3815 h 12877"/>
              <a:gd name="connsiteX30" fmla="*/ 9324 w 10007"/>
              <a:gd name="connsiteY30" fmla="*/ 4010 h 12877"/>
              <a:gd name="connsiteX31" fmla="*/ 9403 w 10007"/>
              <a:gd name="connsiteY31" fmla="*/ 4744 h 12877"/>
              <a:gd name="connsiteX32" fmla="*/ 9366 w 10007"/>
              <a:gd name="connsiteY32" fmla="*/ 4957 h 12877"/>
              <a:gd name="connsiteX33" fmla="*/ 9433 w 10007"/>
              <a:gd name="connsiteY33" fmla="*/ 5519 h 12877"/>
              <a:gd name="connsiteX34" fmla="*/ 9614 w 10007"/>
              <a:gd name="connsiteY34" fmla="*/ 6011 h 12877"/>
              <a:gd name="connsiteX35" fmla="*/ 9739 w 10007"/>
              <a:gd name="connsiteY35" fmla="*/ 6127 h 12877"/>
              <a:gd name="connsiteX36" fmla="*/ 9898 w 10007"/>
              <a:gd name="connsiteY36" fmla="*/ 6527 h 12877"/>
              <a:gd name="connsiteX37" fmla="*/ 9817 w 10007"/>
              <a:gd name="connsiteY37" fmla="*/ 6625 h 12877"/>
              <a:gd name="connsiteX38" fmla="*/ 9795 w 10007"/>
              <a:gd name="connsiteY38" fmla="*/ 6779 h 12877"/>
              <a:gd name="connsiteX39" fmla="*/ 9804 w 10007"/>
              <a:gd name="connsiteY39" fmla="*/ 7029 h 12877"/>
              <a:gd name="connsiteX40" fmla="*/ 9498 w 10007"/>
              <a:gd name="connsiteY40" fmla="*/ 7490 h 12877"/>
              <a:gd name="connsiteX41" fmla="*/ 9622 w 10007"/>
              <a:gd name="connsiteY41" fmla="*/ 7083 h 12877"/>
              <a:gd name="connsiteX42" fmla="*/ 9486 w 10007"/>
              <a:gd name="connsiteY42" fmla="*/ 6883 h 12877"/>
              <a:gd name="connsiteX43" fmla="*/ 7156 w 10007"/>
              <a:gd name="connsiteY43" fmla="*/ 7520 h 12877"/>
              <a:gd name="connsiteX44" fmla="*/ 7232 w 10007"/>
              <a:gd name="connsiteY44" fmla="*/ 7889 h 12877"/>
              <a:gd name="connsiteX45" fmla="*/ 7219 w 10007"/>
              <a:gd name="connsiteY45" fmla="*/ 8657 h 12877"/>
              <a:gd name="connsiteX46" fmla="*/ 6205 w 10007"/>
              <a:gd name="connsiteY46" fmla="*/ 8582 h 12877"/>
              <a:gd name="connsiteX47" fmla="*/ 6190 w 10007"/>
              <a:gd name="connsiteY47" fmla="*/ 8886 h 12877"/>
              <a:gd name="connsiteX48" fmla="*/ 6587 w 10007"/>
              <a:gd name="connsiteY48" fmla="*/ 9314 h 12877"/>
              <a:gd name="connsiteX49" fmla="*/ 6379 w 10007"/>
              <a:gd name="connsiteY49" fmla="*/ 9853 h 12877"/>
              <a:gd name="connsiteX50" fmla="*/ 6190 w 10007"/>
              <a:gd name="connsiteY50" fmla="*/ 10081 h 12877"/>
              <a:gd name="connsiteX51" fmla="*/ 6314 w 10007"/>
              <a:gd name="connsiteY51" fmla="*/ 10240 h 12877"/>
              <a:gd name="connsiteX52" fmla="*/ 7041 w 10007"/>
              <a:gd name="connsiteY52" fmla="*/ 10596 h 12877"/>
              <a:gd name="connsiteX53" fmla="*/ 7073 w 10007"/>
              <a:gd name="connsiteY53" fmla="*/ 10926 h 12877"/>
              <a:gd name="connsiteX54" fmla="*/ 6519 w 10007"/>
              <a:gd name="connsiteY54" fmla="*/ 11211 h 12877"/>
              <a:gd name="connsiteX55" fmla="*/ 6274 w 10007"/>
              <a:gd name="connsiteY55" fmla="*/ 11012 h 12877"/>
              <a:gd name="connsiteX56" fmla="*/ 5824 w 10007"/>
              <a:gd name="connsiteY56" fmla="*/ 11445 h 12877"/>
              <a:gd name="connsiteX57" fmla="*/ 5871 w 10007"/>
              <a:gd name="connsiteY57" fmla="*/ 11714 h 12877"/>
              <a:gd name="connsiteX58" fmla="*/ 5643 w 10007"/>
              <a:gd name="connsiteY58" fmla="*/ 11978 h 12877"/>
              <a:gd name="connsiteX59" fmla="*/ 5737 w 10007"/>
              <a:gd name="connsiteY59" fmla="*/ 12341 h 12877"/>
              <a:gd name="connsiteX60" fmla="*/ 5618 w 10007"/>
              <a:gd name="connsiteY60" fmla="*/ 12431 h 12877"/>
              <a:gd name="connsiteX61" fmla="*/ 5406 w 10007"/>
              <a:gd name="connsiteY61" fmla="*/ 12877 h 12877"/>
              <a:gd name="connsiteX62" fmla="*/ 4745 w 10007"/>
              <a:gd name="connsiteY62" fmla="*/ 12705 h 12877"/>
              <a:gd name="connsiteX63" fmla="*/ 4451 w 10007"/>
              <a:gd name="connsiteY63" fmla="*/ 12778 h 12877"/>
              <a:gd name="connsiteX64" fmla="*/ 4055 w 10007"/>
              <a:gd name="connsiteY64" fmla="*/ 12458 h 12877"/>
              <a:gd name="connsiteX65" fmla="*/ 3563 w 10007"/>
              <a:gd name="connsiteY65" fmla="*/ 12383 h 12877"/>
              <a:gd name="connsiteX66" fmla="*/ 3578 w 10007"/>
              <a:gd name="connsiteY66" fmla="*/ 11468 h 12877"/>
              <a:gd name="connsiteX67" fmla="*/ 3461 w 10007"/>
              <a:gd name="connsiteY67" fmla="*/ 11112 h 12877"/>
              <a:gd name="connsiteX68" fmla="*/ 2921 w 10007"/>
              <a:gd name="connsiteY68" fmla="*/ 10547 h 12877"/>
              <a:gd name="connsiteX69" fmla="*/ 2672 w 10007"/>
              <a:gd name="connsiteY69" fmla="*/ 10632 h 12877"/>
              <a:gd name="connsiteX70" fmla="*/ 2248 w 10007"/>
              <a:gd name="connsiteY70" fmla="*/ 10642 h 12877"/>
              <a:gd name="connsiteX71" fmla="*/ 1931 w 10007"/>
              <a:gd name="connsiteY71" fmla="*/ 10590 h 12877"/>
              <a:gd name="connsiteX0" fmla="*/ 1931 w 10007"/>
              <a:gd name="connsiteY0" fmla="*/ 10590 h 12877"/>
              <a:gd name="connsiteX1" fmla="*/ 1669 w 10007"/>
              <a:gd name="connsiteY1" fmla="*/ 10240 h 12877"/>
              <a:gd name="connsiteX2" fmla="*/ 1575 w 10007"/>
              <a:gd name="connsiteY2" fmla="*/ 9870 h 12877"/>
              <a:gd name="connsiteX3" fmla="*/ 1601 w 10007"/>
              <a:gd name="connsiteY3" fmla="*/ 9585 h 12877"/>
              <a:gd name="connsiteX4" fmla="*/ 1734 w 10007"/>
              <a:gd name="connsiteY4" fmla="*/ 9387 h 12877"/>
              <a:gd name="connsiteX5" fmla="*/ 1710 w 10007"/>
              <a:gd name="connsiteY5" fmla="*/ 9072 h 12877"/>
              <a:gd name="connsiteX6" fmla="*/ 1403 w 10007"/>
              <a:gd name="connsiteY6" fmla="*/ 8769 h 12877"/>
              <a:gd name="connsiteX7" fmla="*/ 1143 w 10007"/>
              <a:gd name="connsiteY7" fmla="*/ 8513 h 12877"/>
              <a:gd name="connsiteX8" fmla="*/ 825 w 10007"/>
              <a:gd name="connsiteY8" fmla="*/ 8199 h 12877"/>
              <a:gd name="connsiteX9" fmla="*/ 551 w 10007"/>
              <a:gd name="connsiteY9" fmla="*/ 7034 h 12877"/>
              <a:gd name="connsiteX10" fmla="*/ 270 w 10007"/>
              <a:gd name="connsiteY10" fmla="*/ 5799 h 12877"/>
              <a:gd name="connsiteX11" fmla="*/ 139 w 10007"/>
              <a:gd name="connsiteY11" fmla="*/ 5205 h 12877"/>
              <a:gd name="connsiteX12" fmla="*/ 0 w 10007"/>
              <a:gd name="connsiteY12" fmla="*/ 4341 h 12877"/>
              <a:gd name="connsiteX13" fmla="*/ 1202 w 10007"/>
              <a:gd name="connsiteY13" fmla="*/ 4210 h 12877"/>
              <a:gd name="connsiteX14" fmla="*/ 1613 w 10007"/>
              <a:gd name="connsiteY14" fmla="*/ 4182 h 12877"/>
              <a:gd name="connsiteX15" fmla="*/ 1421 w 10007"/>
              <a:gd name="connsiteY15" fmla="*/ 2528 h 12877"/>
              <a:gd name="connsiteX16" fmla="*/ 1256 w 10007"/>
              <a:gd name="connsiteY16" fmla="*/ 1088 h 12877"/>
              <a:gd name="connsiteX17" fmla="*/ 2331 w 10007"/>
              <a:gd name="connsiteY17" fmla="*/ 737 h 12877"/>
              <a:gd name="connsiteX18" fmla="*/ 3110 w 10007"/>
              <a:gd name="connsiteY18" fmla="*/ 0 h 12877"/>
              <a:gd name="connsiteX19" fmla="*/ 3836 w 10007"/>
              <a:gd name="connsiteY19" fmla="*/ 520 h 12877"/>
              <a:gd name="connsiteX20" fmla="*/ 4146 w 10007"/>
              <a:gd name="connsiteY20" fmla="*/ 866 h 12877"/>
              <a:gd name="connsiteX21" fmla="*/ 4389 w 10007"/>
              <a:gd name="connsiteY21" fmla="*/ 1385 h 12877"/>
              <a:gd name="connsiteX22" fmla="*/ 4546 w 10007"/>
              <a:gd name="connsiteY22" fmla="*/ 1783 h 12877"/>
              <a:gd name="connsiteX23" fmla="*/ 4533 w 10007"/>
              <a:gd name="connsiteY23" fmla="*/ 2082 h 12877"/>
              <a:gd name="connsiteX24" fmla="*/ 5429 w 10007"/>
              <a:gd name="connsiteY24" fmla="*/ 1926 h 12877"/>
              <a:gd name="connsiteX25" fmla="*/ 5553 w 10007"/>
              <a:gd name="connsiteY25" fmla="*/ 3352 h 12877"/>
              <a:gd name="connsiteX26" fmla="*/ 9112 w 10007"/>
              <a:gd name="connsiteY26" fmla="*/ 2910 h 12877"/>
              <a:gd name="connsiteX27" fmla="*/ 9206 w 10007"/>
              <a:gd name="connsiteY27" fmla="*/ 3534 h 12877"/>
              <a:gd name="connsiteX28" fmla="*/ 9902 w 10007"/>
              <a:gd name="connsiteY28" fmla="*/ 3481 h 12877"/>
              <a:gd name="connsiteX29" fmla="*/ 9960 w 10007"/>
              <a:gd name="connsiteY29" fmla="*/ 3815 h 12877"/>
              <a:gd name="connsiteX30" fmla="*/ 9324 w 10007"/>
              <a:gd name="connsiteY30" fmla="*/ 4010 h 12877"/>
              <a:gd name="connsiteX31" fmla="*/ 9403 w 10007"/>
              <a:gd name="connsiteY31" fmla="*/ 4744 h 12877"/>
              <a:gd name="connsiteX32" fmla="*/ 9366 w 10007"/>
              <a:gd name="connsiteY32" fmla="*/ 4957 h 12877"/>
              <a:gd name="connsiteX33" fmla="*/ 9433 w 10007"/>
              <a:gd name="connsiteY33" fmla="*/ 5519 h 12877"/>
              <a:gd name="connsiteX34" fmla="*/ 9614 w 10007"/>
              <a:gd name="connsiteY34" fmla="*/ 6011 h 12877"/>
              <a:gd name="connsiteX35" fmla="*/ 9739 w 10007"/>
              <a:gd name="connsiteY35" fmla="*/ 6127 h 12877"/>
              <a:gd name="connsiteX36" fmla="*/ 9898 w 10007"/>
              <a:gd name="connsiteY36" fmla="*/ 6527 h 12877"/>
              <a:gd name="connsiteX37" fmla="*/ 9817 w 10007"/>
              <a:gd name="connsiteY37" fmla="*/ 6625 h 12877"/>
              <a:gd name="connsiteX38" fmla="*/ 9795 w 10007"/>
              <a:gd name="connsiteY38" fmla="*/ 6779 h 12877"/>
              <a:gd name="connsiteX39" fmla="*/ 9804 w 10007"/>
              <a:gd name="connsiteY39" fmla="*/ 7029 h 12877"/>
              <a:gd name="connsiteX40" fmla="*/ 9498 w 10007"/>
              <a:gd name="connsiteY40" fmla="*/ 7490 h 12877"/>
              <a:gd name="connsiteX41" fmla="*/ 9622 w 10007"/>
              <a:gd name="connsiteY41" fmla="*/ 7083 h 12877"/>
              <a:gd name="connsiteX42" fmla="*/ 9486 w 10007"/>
              <a:gd name="connsiteY42" fmla="*/ 6883 h 12877"/>
              <a:gd name="connsiteX43" fmla="*/ 7156 w 10007"/>
              <a:gd name="connsiteY43" fmla="*/ 7520 h 12877"/>
              <a:gd name="connsiteX44" fmla="*/ 7232 w 10007"/>
              <a:gd name="connsiteY44" fmla="*/ 7889 h 12877"/>
              <a:gd name="connsiteX45" fmla="*/ 7219 w 10007"/>
              <a:gd name="connsiteY45" fmla="*/ 8657 h 12877"/>
              <a:gd name="connsiteX46" fmla="*/ 6205 w 10007"/>
              <a:gd name="connsiteY46" fmla="*/ 8582 h 12877"/>
              <a:gd name="connsiteX47" fmla="*/ 6190 w 10007"/>
              <a:gd name="connsiteY47" fmla="*/ 8886 h 12877"/>
              <a:gd name="connsiteX48" fmla="*/ 6587 w 10007"/>
              <a:gd name="connsiteY48" fmla="*/ 9314 h 12877"/>
              <a:gd name="connsiteX49" fmla="*/ 6379 w 10007"/>
              <a:gd name="connsiteY49" fmla="*/ 9853 h 12877"/>
              <a:gd name="connsiteX50" fmla="*/ 6190 w 10007"/>
              <a:gd name="connsiteY50" fmla="*/ 10081 h 12877"/>
              <a:gd name="connsiteX51" fmla="*/ 6314 w 10007"/>
              <a:gd name="connsiteY51" fmla="*/ 10240 h 12877"/>
              <a:gd name="connsiteX52" fmla="*/ 7041 w 10007"/>
              <a:gd name="connsiteY52" fmla="*/ 10596 h 12877"/>
              <a:gd name="connsiteX53" fmla="*/ 7073 w 10007"/>
              <a:gd name="connsiteY53" fmla="*/ 10926 h 12877"/>
              <a:gd name="connsiteX54" fmla="*/ 6519 w 10007"/>
              <a:gd name="connsiteY54" fmla="*/ 11211 h 12877"/>
              <a:gd name="connsiteX55" fmla="*/ 6274 w 10007"/>
              <a:gd name="connsiteY55" fmla="*/ 11012 h 12877"/>
              <a:gd name="connsiteX56" fmla="*/ 5824 w 10007"/>
              <a:gd name="connsiteY56" fmla="*/ 11445 h 12877"/>
              <a:gd name="connsiteX57" fmla="*/ 5871 w 10007"/>
              <a:gd name="connsiteY57" fmla="*/ 11714 h 12877"/>
              <a:gd name="connsiteX58" fmla="*/ 5643 w 10007"/>
              <a:gd name="connsiteY58" fmla="*/ 11978 h 12877"/>
              <a:gd name="connsiteX59" fmla="*/ 5737 w 10007"/>
              <a:gd name="connsiteY59" fmla="*/ 12341 h 12877"/>
              <a:gd name="connsiteX60" fmla="*/ 5618 w 10007"/>
              <a:gd name="connsiteY60" fmla="*/ 12431 h 12877"/>
              <a:gd name="connsiteX61" fmla="*/ 5406 w 10007"/>
              <a:gd name="connsiteY61" fmla="*/ 12877 h 12877"/>
              <a:gd name="connsiteX62" fmla="*/ 4745 w 10007"/>
              <a:gd name="connsiteY62" fmla="*/ 12705 h 12877"/>
              <a:gd name="connsiteX63" fmla="*/ 4451 w 10007"/>
              <a:gd name="connsiteY63" fmla="*/ 12778 h 12877"/>
              <a:gd name="connsiteX64" fmla="*/ 4055 w 10007"/>
              <a:gd name="connsiteY64" fmla="*/ 12458 h 12877"/>
              <a:gd name="connsiteX65" fmla="*/ 3563 w 10007"/>
              <a:gd name="connsiteY65" fmla="*/ 12383 h 12877"/>
              <a:gd name="connsiteX66" fmla="*/ 3578 w 10007"/>
              <a:gd name="connsiteY66" fmla="*/ 11468 h 12877"/>
              <a:gd name="connsiteX67" fmla="*/ 3461 w 10007"/>
              <a:gd name="connsiteY67" fmla="*/ 11112 h 12877"/>
              <a:gd name="connsiteX68" fmla="*/ 2921 w 10007"/>
              <a:gd name="connsiteY68" fmla="*/ 10547 h 12877"/>
              <a:gd name="connsiteX69" fmla="*/ 2672 w 10007"/>
              <a:gd name="connsiteY69" fmla="*/ 10632 h 12877"/>
              <a:gd name="connsiteX70" fmla="*/ 2248 w 10007"/>
              <a:gd name="connsiteY70" fmla="*/ 10642 h 12877"/>
              <a:gd name="connsiteX71" fmla="*/ 1931 w 10007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12 w 10010"/>
              <a:gd name="connsiteY26" fmla="*/ 2910 h 12877"/>
              <a:gd name="connsiteX27" fmla="*/ 9206 w 10010"/>
              <a:gd name="connsiteY27" fmla="*/ 3534 h 12877"/>
              <a:gd name="connsiteX28" fmla="*/ 9902 w 10010"/>
              <a:gd name="connsiteY28" fmla="*/ 3481 h 12877"/>
              <a:gd name="connsiteX29" fmla="*/ 9964 w 10010"/>
              <a:gd name="connsiteY29" fmla="*/ 3743 h 12877"/>
              <a:gd name="connsiteX30" fmla="*/ 9324 w 10010"/>
              <a:gd name="connsiteY30" fmla="*/ 4010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  <a:gd name="connsiteX0" fmla="*/ 1931 w 10010"/>
              <a:gd name="connsiteY0" fmla="*/ 10590 h 12877"/>
              <a:gd name="connsiteX1" fmla="*/ 1669 w 10010"/>
              <a:gd name="connsiteY1" fmla="*/ 10240 h 12877"/>
              <a:gd name="connsiteX2" fmla="*/ 1575 w 10010"/>
              <a:gd name="connsiteY2" fmla="*/ 9870 h 12877"/>
              <a:gd name="connsiteX3" fmla="*/ 1601 w 10010"/>
              <a:gd name="connsiteY3" fmla="*/ 9585 h 12877"/>
              <a:gd name="connsiteX4" fmla="*/ 1734 w 10010"/>
              <a:gd name="connsiteY4" fmla="*/ 9387 h 12877"/>
              <a:gd name="connsiteX5" fmla="*/ 1710 w 10010"/>
              <a:gd name="connsiteY5" fmla="*/ 9072 h 12877"/>
              <a:gd name="connsiteX6" fmla="*/ 1403 w 10010"/>
              <a:gd name="connsiteY6" fmla="*/ 8769 h 12877"/>
              <a:gd name="connsiteX7" fmla="*/ 1143 w 10010"/>
              <a:gd name="connsiteY7" fmla="*/ 8513 h 12877"/>
              <a:gd name="connsiteX8" fmla="*/ 825 w 10010"/>
              <a:gd name="connsiteY8" fmla="*/ 8199 h 12877"/>
              <a:gd name="connsiteX9" fmla="*/ 551 w 10010"/>
              <a:gd name="connsiteY9" fmla="*/ 7034 h 12877"/>
              <a:gd name="connsiteX10" fmla="*/ 270 w 10010"/>
              <a:gd name="connsiteY10" fmla="*/ 5799 h 12877"/>
              <a:gd name="connsiteX11" fmla="*/ 139 w 10010"/>
              <a:gd name="connsiteY11" fmla="*/ 5205 h 12877"/>
              <a:gd name="connsiteX12" fmla="*/ 0 w 10010"/>
              <a:gd name="connsiteY12" fmla="*/ 4341 h 12877"/>
              <a:gd name="connsiteX13" fmla="*/ 1202 w 10010"/>
              <a:gd name="connsiteY13" fmla="*/ 4210 h 12877"/>
              <a:gd name="connsiteX14" fmla="*/ 1613 w 10010"/>
              <a:gd name="connsiteY14" fmla="*/ 4182 h 12877"/>
              <a:gd name="connsiteX15" fmla="*/ 1421 w 10010"/>
              <a:gd name="connsiteY15" fmla="*/ 2528 h 12877"/>
              <a:gd name="connsiteX16" fmla="*/ 1256 w 10010"/>
              <a:gd name="connsiteY16" fmla="*/ 1088 h 12877"/>
              <a:gd name="connsiteX17" fmla="*/ 2331 w 10010"/>
              <a:gd name="connsiteY17" fmla="*/ 737 h 12877"/>
              <a:gd name="connsiteX18" fmla="*/ 3110 w 10010"/>
              <a:gd name="connsiteY18" fmla="*/ 0 h 12877"/>
              <a:gd name="connsiteX19" fmla="*/ 3836 w 10010"/>
              <a:gd name="connsiteY19" fmla="*/ 520 h 12877"/>
              <a:gd name="connsiteX20" fmla="*/ 4146 w 10010"/>
              <a:gd name="connsiteY20" fmla="*/ 866 h 12877"/>
              <a:gd name="connsiteX21" fmla="*/ 4389 w 10010"/>
              <a:gd name="connsiteY21" fmla="*/ 1385 h 12877"/>
              <a:gd name="connsiteX22" fmla="*/ 4546 w 10010"/>
              <a:gd name="connsiteY22" fmla="*/ 1783 h 12877"/>
              <a:gd name="connsiteX23" fmla="*/ 4533 w 10010"/>
              <a:gd name="connsiteY23" fmla="*/ 2082 h 12877"/>
              <a:gd name="connsiteX24" fmla="*/ 5429 w 10010"/>
              <a:gd name="connsiteY24" fmla="*/ 1926 h 12877"/>
              <a:gd name="connsiteX25" fmla="*/ 5553 w 10010"/>
              <a:gd name="connsiteY25" fmla="*/ 3352 h 12877"/>
              <a:gd name="connsiteX26" fmla="*/ 9112 w 10010"/>
              <a:gd name="connsiteY26" fmla="*/ 2910 h 12877"/>
              <a:gd name="connsiteX27" fmla="*/ 9206 w 10010"/>
              <a:gd name="connsiteY27" fmla="*/ 3534 h 12877"/>
              <a:gd name="connsiteX28" fmla="*/ 9902 w 10010"/>
              <a:gd name="connsiteY28" fmla="*/ 3481 h 12877"/>
              <a:gd name="connsiteX29" fmla="*/ 9964 w 10010"/>
              <a:gd name="connsiteY29" fmla="*/ 3743 h 12877"/>
              <a:gd name="connsiteX30" fmla="*/ 9314 w 10010"/>
              <a:gd name="connsiteY30" fmla="*/ 3923 h 12877"/>
              <a:gd name="connsiteX31" fmla="*/ 9403 w 10010"/>
              <a:gd name="connsiteY31" fmla="*/ 4744 h 12877"/>
              <a:gd name="connsiteX32" fmla="*/ 9366 w 10010"/>
              <a:gd name="connsiteY32" fmla="*/ 4957 h 12877"/>
              <a:gd name="connsiteX33" fmla="*/ 9433 w 10010"/>
              <a:gd name="connsiteY33" fmla="*/ 5519 h 12877"/>
              <a:gd name="connsiteX34" fmla="*/ 9614 w 10010"/>
              <a:gd name="connsiteY34" fmla="*/ 6011 h 12877"/>
              <a:gd name="connsiteX35" fmla="*/ 9739 w 10010"/>
              <a:gd name="connsiteY35" fmla="*/ 6127 h 12877"/>
              <a:gd name="connsiteX36" fmla="*/ 9898 w 10010"/>
              <a:gd name="connsiteY36" fmla="*/ 6527 h 12877"/>
              <a:gd name="connsiteX37" fmla="*/ 9817 w 10010"/>
              <a:gd name="connsiteY37" fmla="*/ 6625 h 12877"/>
              <a:gd name="connsiteX38" fmla="*/ 9795 w 10010"/>
              <a:gd name="connsiteY38" fmla="*/ 6779 h 12877"/>
              <a:gd name="connsiteX39" fmla="*/ 9804 w 10010"/>
              <a:gd name="connsiteY39" fmla="*/ 7029 h 12877"/>
              <a:gd name="connsiteX40" fmla="*/ 9498 w 10010"/>
              <a:gd name="connsiteY40" fmla="*/ 7490 h 12877"/>
              <a:gd name="connsiteX41" fmla="*/ 9622 w 10010"/>
              <a:gd name="connsiteY41" fmla="*/ 7083 h 12877"/>
              <a:gd name="connsiteX42" fmla="*/ 9486 w 10010"/>
              <a:gd name="connsiteY42" fmla="*/ 6883 h 12877"/>
              <a:gd name="connsiteX43" fmla="*/ 7156 w 10010"/>
              <a:gd name="connsiteY43" fmla="*/ 7520 h 12877"/>
              <a:gd name="connsiteX44" fmla="*/ 7232 w 10010"/>
              <a:gd name="connsiteY44" fmla="*/ 7889 h 12877"/>
              <a:gd name="connsiteX45" fmla="*/ 7219 w 10010"/>
              <a:gd name="connsiteY45" fmla="*/ 8657 h 12877"/>
              <a:gd name="connsiteX46" fmla="*/ 6205 w 10010"/>
              <a:gd name="connsiteY46" fmla="*/ 8582 h 12877"/>
              <a:gd name="connsiteX47" fmla="*/ 6190 w 10010"/>
              <a:gd name="connsiteY47" fmla="*/ 8886 h 12877"/>
              <a:gd name="connsiteX48" fmla="*/ 6587 w 10010"/>
              <a:gd name="connsiteY48" fmla="*/ 9314 h 12877"/>
              <a:gd name="connsiteX49" fmla="*/ 6379 w 10010"/>
              <a:gd name="connsiteY49" fmla="*/ 9853 h 12877"/>
              <a:gd name="connsiteX50" fmla="*/ 6190 w 10010"/>
              <a:gd name="connsiteY50" fmla="*/ 10081 h 12877"/>
              <a:gd name="connsiteX51" fmla="*/ 6314 w 10010"/>
              <a:gd name="connsiteY51" fmla="*/ 10240 h 12877"/>
              <a:gd name="connsiteX52" fmla="*/ 7041 w 10010"/>
              <a:gd name="connsiteY52" fmla="*/ 10596 h 12877"/>
              <a:gd name="connsiteX53" fmla="*/ 7073 w 10010"/>
              <a:gd name="connsiteY53" fmla="*/ 10926 h 12877"/>
              <a:gd name="connsiteX54" fmla="*/ 6519 w 10010"/>
              <a:gd name="connsiteY54" fmla="*/ 11211 h 12877"/>
              <a:gd name="connsiteX55" fmla="*/ 6274 w 10010"/>
              <a:gd name="connsiteY55" fmla="*/ 11012 h 12877"/>
              <a:gd name="connsiteX56" fmla="*/ 5824 w 10010"/>
              <a:gd name="connsiteY56" fmla="*/ 11445 h 12877"/>
              <a:gd name="connsiteX57" fmla="*/ 5871 w 10010"/>
              <a:gd name="connsiteY57" fmla="*/ 11714 h 12877"/>
              <a:gd name="connsiteX58" fmla="*/ 5643 w 10010"/>
              <a:gd name="connsiteY58" fmla="*/ 11978 h 12877"/>
              <a:gd name="connsiteX59" fmla="*/ 5737 w 10010"/>
              <a:gd name="connsiteY59" fmla="*/ 12341 h 12877"/>
              <a:gd name="connsiteX60" fmla="*/ 5618 w 10010"/>
              <a:gd name="connsiteY60" fmla="*/ 12431 h 12877"/>
              <a:gd name="connsiteX61" fmla="*/ 5406 w 10010"/>
              <a:gd name="connsiteY61" fmla="*/ 12877 h 12877"/>
              <a:gd name="connsiteX62" fmla="*/ 4745 w 10010"/>
              <a:gd name="connsiteY62" fmla="*/ 12705 h 12877"/>
              <a:gd name="connsiteX63" fmla="*/ 4451 w 10010"/>
              <a:gd name="connsiteY63" fmla="*/ 12778 h 12877"/>
              <a:gd name="connsiteX64" fmla="*/ 4055 w 10010"/>
              <a:gd name="connsiteY64" fmla="*/ 12458 h 12877"/>
              <a:gd name="connsiteX65" fmla="*/ 3563 w 10010"/>
              <a:gd name="connsiteY65" fmla="*/ 12383 h 12877"/>
              <a:gd name="connsiteX66" fmla="*/ 3578 w 10010"/>
              <a:gd name="connsiteY66" fmla="*/ 11468 h 12877"/>
              <a:gd name="connsiteX67" fmla="*/ 3461 w 10010"/>
              <a:gd name="connsiteY67" fmla="*/ 11112 h 12877"/>
              <a:gd name="connsiteX68" fmla="*/ 2921 w 10010"/>
              <a:gd name="connsiteY68" fmla="*/ 10547 h 12877"/>
              <a:gd name="connsiteX69" fmla="*/ 2672 w 10010"/>
              <a:gd name="connsiteY69" fmla="*/ 10632 h 12877"/>
              <a:gd name="connsiteX70" fmla="*/ 2248 w 10010"/>
              <a:gd name="connsiteY70" fmla="*/ 10642 h 12877"/>
              <a:gd name="connsiteX71" fmla="*/ 1931 w 10010"/>
              <a:gd name="connsiteY71" fmla="*/ 10590 h 1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010" h="12877">
                <a:moveTo>
                  <a:pt x="1931" y="10590"/>
                </a:moveTo>
                <a:lnTo>
                  <a:pt x="1669" y="10240"/>
                </a:lnTo>
                <a:cubicBezTo>
                  <a:pt x="1635" y="10105"/>
                  <a:pt x="1611" y="10005"/>
                  <a:pt x="1575" y="9870"/>
                </a:cubicBezTo>
                <a:cubicBezTo>
                  <a:pt x="1594" y="9813"/>
                  <a:pt x="1585" y="9641"/>
                  <a:pt x="1601" y="9585"/>
                </a:cubicBezTo>
                <a:cubicBezTo>
                  <a:pt x="1645" y="9519"/>
                  <a:pt x="1690" y="9453"/>
                  <a:pt x="1734" y="9387"/>
                </a:cubicBezTo>
                <a:cubicBezTo>
                  <a:pt x="1717" y="9317"/>
                  <a:pt x="1728" y="9142"/>
                  <a:pt x="1710" y="9072"/>
                </a:cubicBezTo>
                <a:lnTo>
                  <a:pt x="1403" y="8769"/>
                </a:lnTo>
                <a:lnTo>
                  <a:pt x="1143" y="8513"/>
                </a:lnTo>
                <a:lnTo>
                  <a:pt x="825" y="8199"/>
                </a:lnTo>
                <a:cubicBezTo>
                  <a:pt x="739" y="7801"/>
                  <a:pt x="637" y="7432"/>
                  <a:pt x="551" y="7034"/>
                </a:cubicBezTo>
                <a:cubicBezTo>
                  <a:pt x="457" y="6622"/>
                  <a:pt x="364" y="6211"/>
                  <a:pt x="270" y="5799"/>
                </a:cubicBezTo>
                <a:cubicBezTo>
                  <a:pt x="226" y="5601"/>
                  <a:pt x="181" y="5403"/>
                  <a:pt x="139" y="5205"/>
                </a:cubicBezTo>
                <a:cubicBezTo>
                  <a:pt x="92" y="4917"/>
                  <a:pt x="47" y="4629"/>
                  <a:pt x="0" y="4341"/>
                </a:cubicBezTo>
                <a:lnTo>
                  <a:pt x="1202" y="4210"/>
                </a:lnTo>
                <a:lnTo>
                  <a:pt x="1613" y="4182"/>
                </a:lnTo>
                <a:lnTo>
                  <a:pt x="1421" y="2528"/>
                </a:lnTo>
                <a:cubicBezTo>
                  <a:pt x="1369" y="2099"/>
                  <a:pt x="1309" y="1517"/>
                  <a:pt x="1256" y="1088"/>
                </a:cubicBezTo>
                <a:cubicBezTo>
                  <a:pt x="1930" y="697"/>
                  <a:pt x="1949" y="788"/>
                  <a:pt x="2331" y="737"/>
                </a:cubicBezTo>
                <a:cubicBezTo>
                  <a:pt x="2357" y="746"/>
                  <a:pt x="3160" y="139"/>
                  <a:pt x="3110" y="0"/>
                </a:cubicBezTo>
                <a:cubicBezTo>
                  <a:pt x="3386" y="97"/>
                  <a:pt x="3214" y="7"/>
                  <a:pt x="3836" y="520"/>
                </a:cubicBezTo>
                <a:cubicBezTo>
                  <a:pt x="3871" y="562"/>
                  <a:pt x="4113" y="823"/>
                  <a:pt x="4146" y="866"/>
                </a:cubicBezTo>
                <a:lnTo>
                  <a:pt x="4389" y="1385"/>
                </a:lnTo>
                <a:cubicBezTo>
                  <a:pt x="4440" y="1518"/>
                  <a:pt x="4492" y="1650"/>
                  <a:pt x="4546" y="1783"/>
                </a:cubicBezTo>
                <a:cubicBezTo>
                  <a:pt x="4541" y="1883"/>
                  <a:pt x="4538" y="1983"/>
                  <a:pt x="4533" y="2082"/>
                </a:cubicBezTo>
                <a:lnTo>
                  <a:pt x="5429" y="1926"/>
                </a:lnTo>
                <a:cubicBezTo>
                  <a:pt x="5427" y="2008"/>
                  <a:pt x="5556" y="3270"/>
                  <a:pt x="5553" y="3352"/>
                </a:cubicBezTo>
                <a:cubicBezTo>
                  <a:pt x="5573" y="3357"/>
                  <a:pt x="9145" y="2859"/>
                  <a:pt x="9112" y="2910"/>
                </a:cubicBezTo>
                <a:cubicBezTo>
                  <a:pt x="9144" y="2854"/>
                  <a:pt x="9268" y="3546"/>
                  <a:pt x="9206" y="3534"/>
                </a:cubicBezTo>
                <a:cubicBezTo>
                  <a:pt x="9906" y="3422"/>
                  <a:pt x="9776" y="3446"/>
                  <a:pt x="9902" y="3481"/>
                </a:cubicBezTo>
                <a:cubicBezTo>
                  <a:pt x="10028" y="3516"/>
                  <a:pt x="10038" y="3659"/>
                  <a:pt x="9964" y="3743"/>
                </a:cubicBezTo>
                <a:cubicBezTo>
                  <a:pt x="9841" y="3832"/>
                  <a:pt x="9414" y="3755"/>
                  <a:pt x="9314" y="3923"/>
                </a:cubicBezTo>
                <a:cubicBezTo>
                  <a:pt x="9300" y="3923"/>
                  <a:pt x="9412" y="4818"/>
                  <a:pt x="9403" y="4744"/>
                </a:cubicBezTo>
                <a:cubicBezTo>
                  <a:pt x="9391" y="4815"/>
                  <a:pt x="9378" y="4886"/>
                  <a:pt x="9366" y="4957"/>
                </a:cubicBezTo>
                <a:cubicBezTo>
                  <a:pt x="9388" y="5144"/>
                  <a:pt x="9411" y="5332"/>
                  <a:pt x="9433" y="5519"/>
                </a:cubicBezTo>
                <a:cubicBezTo>
                  <a:pt x="9487" y="5695"/>
                  <a:pt x="9618" y="6001"/>
                  <a:pt x="9614" y="6011"/>
                </a:cubicBezTo>
                <a:cubicBezTo>
                  <a:pt x="9600" y="6000"/>
                  <a:pt x="9748" y="6126"/>
                  <a:pt x="9739" y="6127"/>
                </a:cubicBezTo>
                <a:cubicBezTo>
                  <a:pt x="9734" y="6129"/>
                  <a:pt x="9919" y="6531"/>
                  <a:pt x="9898" y="6527"/>
                </a:cubicBezTo>
                <a:cubicBezTo>
                  <a:pt x="9894" y="6523"/>
                  <a:pt x="9702" y="6530"/>
                  <a:pt x="9817" y="6625"/>
                </a:cubicBezTo>
                <a:cubicBezTo>
                  <a:pt x="9798" y="6625"/>
                  <a:pt x="9726" y="6693"/>
                  <a:pt x="9795" y="6779"/>
                </a:cubicBezTo>
                <a:cubicBezTo>
                  <a:pt x="9801" y="6765"/>
                  <a:pt x="9801" y="6946"/>
                  <a:pt x="9804" y="7029"/>
                </a:cubicBezTo>
                <a:cubicBezTo>
                  <a:pt x="9780" y="7016"/>
                  <a:pt x="9515" y="7473"/>
                  <a:pt x="9498" y="7490"/>
                </a:cubicBezTo>
                <a:cubicBezTo>
                  <a:pt x="9492" y="7476"/>
                  <a:pt x="9564" y="7070"/>
                  <a:pt x="9622" y="7083"/>
                </a:cubicBezTo>
                <a:cubicBezTo>
                  <a:pt x="9639" y="7081"/>
                  <a:pt x="9531" y="6950"/>
                  <a:pt x="9486" y="6883"/>
                </a:cubicBezTo>
                <a:cubicBezTo>
                  <a:pt x="9479" y="6897"/>
                  <a:pt x="7160" y="7494"/>
                  <a:pt x="7156" y="7520"/>
                </a:cubicBezTo>
                <a:cubicBezTo>
                  <a:pt x="7137" y="7537"/>
                  <a:pt x="7242" y="7887"/>
                  <a:pt x="7232" y="7889"/>
                </a:cubicBezTo>
                <a:cubicBezTo>
                  <a:pt x="7235" y="7897"/>
                  <a:pt x="7216" y="8649"/>
                  <a:pt x="7219" y="8657"/>
                </a:cubicBezTo>
                <a:cubicBezTo>
                  <a:pt x="7196" y="8654"/>
                  <a:pt x="6205" y="8576"/>
                  <a:pt x="6205" y="8582"/>
                </a:cubicBezTo>
                <a:cubicBezTo>
                  <a:pt x="6197" y="8584"/>
                  <a:pt x="6211" y="8878"/>
                  <a:pt x="6190" y="8886"/>
                </a:cubicBezTo>
                <a:cubicBezTo>
                  <a:pt x="6156" y="8879"/>
                  <a:pt x="6583" y="9317"/>
                  <a:pt x="6587" y="9314"/>
                </a:cubicBezTo>
                <a:cubicBezTo>
                  <a:pt x="6600" y="9311"/>
                  <a:pt x="6367" y="9869"/>
                  <a:pt x="6379" y="9853"/>
                </a:cubicBezTo>
                <a:cubicBezTo>
                  <a:pt x="6362" y="9851"/>
                  <a:pt x="6201" y="10017"/>
                  <a:pt x="6190" y="10081"/>
                </a:cubicBezTo>
                <a:cubicBezTo>
                  <a:pt x="6179" y="10145"/>
                  <a:pt x="6316" y="10233"/>
                  <a:pt x="6314" y="10240"/>
                </a:cubicBezTo>
                <a:cubicBezTo>
                  <a:pt x="6336" y="10240"/>
                  <a:pt x="6958" y="10463"/>
                  <a:pt x="7041" y="10596"/>
                </a:cubicBezTo>
                <a:cubicBezTo>
                  <a:pt x="7021" y="10579"/>
                  <a:pt x="7063" y="10939"/>
                  <a:pt x="7073" y="10926"/>
                </a:cubicBezTo>
                <a:cubicBezTo>
                  <a:pt x="7074" y="10928"/>
                  <a:pt x="6539" y="11218"/>
                  <a:pt x="6519" y="11211"/>
                </a:cubicBezTo>
                <a:cubicBezTo>
                  <a:pt x="6538" y="11241"/>
                  <a:pt x="6265" y="11033"/>
                  <a:pt x="6274" y="11012"/>
                </a:cubicBezTo>
                <a:cubicBezTo>
                  <a:pt x="6284" y="11001"/>
                  <a:pt x="5833" y="11456"/>
                  <a:pt x="5824" y="11445"/>
                </a:cubicBezTo>
                <a:cubicBezTo>
                  <a:pt x="5807" y="11429"/>
                  <a:pt x="5864" y="11717"/>
                  <a:pt x="5871" y="11714"/>
                </a:cubicBezTo>
                <a:cubicBezTo>
                  <a:pt x="5854" y="11717"/>
                  <a:pt x="5639" y="11968"/>
                  <a:pt x="5643" y="11978"/>
                </a:cubicBezTo>
                <a:cubicBezTo>
                  <a:pt x="5627" y="11987"/>
                  <a:pt x="5751" y="12246"/>
                  <a:pt x="5737" y="12341"/>
                </a:cubicBezTo>
                <a:cubicBezTo>
                  <a:pt x="5703" y="12402"/>
                  <a:pt x="5652" y="12370"/>
                  <a:pt x="5618" y="12431"/>
                </a:cubicBezTo>
                <a:cubicBezTo>
                  <a:pt x="5576" y="12566"/>
                  <a:pt x="5448" y="12742"/>
                  <a:pt x="5406" y="12877"/>
                </a:cubicBezTo>
                <a:cubicBezTo>
                  <a:pt x="5399" y="12890"/>
                  <a:pt x="4771" y="12572"/>
                  <a:pt x="4745" y="12705"/>
                </a:cubicBezTo>
                <a:lnTo>
                  <a:pt x="4451" y="12778"/>
                </a:lnTo>
                <a:cubicBezTo>
                  <a:pt x="4293" y="12722"/>
                  <a:pt x="4213" y="12514"/>
                  <a:pt x="4055" y="12458"/>
                </a:cubicBezTo>
                <a:lnTo>
                  <a:pt x="3563" y="12383"/>
                </a:lnTo>
                <a:cubicBezTo>
                  <a:pt x="3515" y="12201"/>
                  <a:pt x="3626" y="11650"/>
                  <a:pt x="3578" y="11468"/>
                </a:cubicBezTo>
                <a:lnTo>
                  <a:pt x="3461" y="11112"/>
                </a:lnTo>
                <a:cubicBezTo>
                  <a:pt x="3441" y="11101"/>
                  <a:pt x="2941" y="10558"/>
                  <a:pt x="2921" y="10547"/>
                </a:cubicBezTo>
                <a:cubicBezTo>
                  <a:pt x="2632" y="10700"/>
                  <a:pt x="3010" y="10575"/>
                  <a:pt x="2672" y="10632"/>
                </a:cubicBezTo>
                <a:cubicBezTo>
                  <a:pt x="2638" y="10659"/>
                  <a:pt x="2283" y="10615"/>
                  <a:pt x="2248" y="10642"/>
                </a:cubicBezTo>
                <a:lnTo>
                  <a:pt x="1931" y="10590"/>
                </a:lnTo>
                <a:close/>
              </a:path>
            </a:pathLst>
          </a:custGeom>
          <a:noFill/>
          <a:ln w="19050" cap="rnd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/>
              <a:t>　</a:t>
            </a:r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H="1">
            <a:off x="6237759" y="3684314"/>
            <a:ext cx="437554" cy="1017886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7" name="フリーフォーム 56"/>
          <p:cNvSpPr>
            <a:spLocks noChangeAspect="1"/>
          </p:cNvSpPr>
          <p:nvPr/>
        </p:nvSpPr>
        <p:spPr bwMode="auto">
          <a:xfrm rot="1690702">
            <a:off x="3695696" y="4564571"/>
            <a:ext cx="797189" cy="717773"/>
          </a:xfrm>
          <a:custGeom>
            <a:avLst/>
            <a:gdLst>
              <a:gd name="connsiteX0" fmla="*/ 171450 w 3543300"/>
              <a:gd name="connsiteY0" fmla="*/ 295275 h 3352800"/>
              <a:gd name="connsiteX1" fmla="*/ 428625 w 3543300"/>
              <a:gd name="connsiteY1" fmla="*/ 219075 h 3352800"/>
              <a:gd name="connsiteX2" fmla="*/ 428625 w 3543300"/>
              <a:gd name="connsiteY2" fmla="*/ 285750 h 3352800"/>
              <a:gd name="connsiteX3" fmla="*/ 495300 w 3543300"/>
              <a:gd name="connsiteY3" fmla="*/ 381000 h 3352800"/>
              <a:gd name="connsiteX4" fmla="*/ 933450 w 3543300"/>
              <a:gd name="connsiteY4" fmla="*/ 19050 h 3352800"/>
              <a:gd name="connsiteX5" fmla="*/ 1000125 w 3543300"/>
              <a:gd name="connsiteY5" fmla="*/ 0 h 3352800"/>
              <a:gd name="connsiteX6" fmla="*/ 1123950 w 3543300"/>
              <a:gd name="connsiteY6" fmla="*/ 19050 h 3352800"/>
              <a:gd name="connsiteX7" fmla="*/ 1285875 w 3543300"/>
              <a:gd name="connsiteY7" fmla="*/ 57150 h 3352800"/>
              <a:gd name="connsiteX8" fmla="*/ 1304925 w 3543300"/>
              <a:gd name="connsiteY8" fmla="*/ 38100 h 3352800"/>
              <a:gd name="connsiteX9" fmla="*/ 1562100 w 3543300"/>
              <a:gd name="connsiteY9" fmla="*/ 152400 h 3352800"/>
              <a:gd name="connsiteX10" fmla="*/ 1838325 w 3543300"/>
              <a:gd name="connsiteY10" fmla="*/ 247650 h 3352800"/>
              <a:gd name="connsiteX11" fmla="*/ 1866900 w 3543300"/>
              <a:gd name="connsiteY11" fmla="*/ 238125 h 3352800"/>
              <a:gd name="connsiteX12" fmla="*/ 2076450 w 3543300"/>
              <a:gd name="connsiteY12" fmla="*/ 361950 h 3352800"/>
              <a:gd name="connsiteX13" fmla="*/ 2181225 w 3543300"/>
              <a:gd name="connsiteY13" fmla="*/ 533400 h 3352800"/>
              <a:gd name="connsiteX14" fmla="*/ 2552700 w 3543300"/>
              <a:gd name="connsiteY14" fmla="*/ 914400 h 3352800"/>
              <a:gd name="connsiteX15" fmla="*/ 2695575 w 3543300"/>
              <a:gd name="connsiteY15" fmla="*/ 1114425 h 3352800"/>
              <a:gd name="connsiteX16" fmla="*/ 2800350 w 3543300"/>
              <a:gd name="connsiteY16" fmla="*/ 1323975 h 3352800"/>
              <a:gd name="connsiteX17" fmla="*/ 2943225 w 3543300"/>
              <a:gd name="connsiteY17" fmla="*/ 1581150 h 3352800"/>
              <a:gd name="connsiteX18" fmla="*/ 3162300 w 3543300"/>
              <a:gd name="connsiteY18" fmla="*/ 1933575 h 3352800"/>
              <a:gd name="connsiteX19" fmla="*/ 3543300 w 3543300"/>
              <a:gd name="connsiteY19" fmla="*/ 2333625 h 3352800"/>
              <a:gd name="connsiteX20" fmla="*/ 2800350 w 3543300"/>
              <a:gd name="connsiteY20" fmla="*/ 2876550 h 3352800"/>
              <a:gd name="connsiteX21" fmla="*/ 2400300 w 3543300"/>
              <a:gd name="connsiteY21" fmla="*/ 3181350 h 3352800"/>
              <a:gd name="connsiteX22" fmla="*/ 2190750 w 3543300"/>
              <a:gd name="connsiteY22" fmla="*/ 3352800 h 3352800"/>
              <a:gd name="connsiteX23" fmla="*/ 1771650 w 3543300"/>
              <a:gd name="connsiteY23" fmla="*/ 2828925 h 3352800"/>
              <a:gd name="connsiteX24" fmla="*/ 1428750 w 3543300"/>
              <a:gd name="connsiteY24" fmla="*/ 2590800 h 3352800"/>
              <a:gd name="connsiteX25" fmla="*/ 1266825 w 3543300"/>
              <a:gd name="connsiteY25" fmla="*/ 2800350 h 3352800"/>
              <a:gd name="connsiteX26" fmla="*/ 295275 w 3543300"/>
              <a:gd name="connsiteY26" fmla="*/ 2257425 h 3352800"/>
              <a:gd name="connsiteX27" fmla="*/ 0 w 3543300"/>
              <a:gd name="connsiteY27" fmla="*/ 2124075 h 3352800"/>
              <a:gd name="connsiteX28" fmla="*/ 257175 w 3543300"/>
              <a:gd name="connsiteY28" fmla="*/ 1657350 h 3352800"/>
              <a:gd name="connsiteX29" fmla="*/ 504825 w 3543300"/>
              <a:gd name="connsiteY29" fmla="*/ 1200150 h 3352800"/>
              <a:gd name="connsiteX30" fmla="*/ 619125 w 3543300"/>
              <a:gd name="connsiteY30" fmla="*/ 1000125 h 3352800"/>
              <a:gd name="connsiteX31" fmla="*/ 285750 w 3543300"/>
              <a:gd name="connsiteY31" fmla="*/ 514350 h 3352800"/>
              <a:gd name="connsiteX32" fmla="*/ 171450 w 3543300"/>
              <a:gd name="connsiteY32" fmla="*/ 295275 h 3352800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71650 w 3543300"/>
              <a:gd name="connsiteY23" fmla="*/ 2828925 h 3188948"/>
              <a:gd name="connsiteX24" fmla="*/ 1428750 w 3543300"/>
              <a:gd name="connsiteY24" fmla="*/ 2590800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887932 w 3543300"/>
              <a:gd name="connsiteY23" fmla="*/ 2675644 h 3188948"/>
              <a:gd name="connsiteX24" fmla="*/ 1428750 w 3543300"/>
              <a:gd name="connsiteY24" fmla="*/ 2590800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893217 w 3543300"/>
              <a:gd name="connsiteY23" fmla="*/ 2659787 h 3188948"/>
              <a:gd name="connsiteX24" fmla="*/ 1428750 w 3543300"/>
              <a:gd name="connsiteY24" fmla="*/ 2590800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428750 w 3543300"/>
              <a:gd name="connsiteY24" fmla="*/ 2590800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08033 w 3543300"/>
              <a:gd name="connsiteY24" fmla="*/ 2648941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440953 w 3543300"/>
              <a:gd name="connsiteY24" fmla="*/ 2603044 h 3188948"/>
              <a:gd name="connsiteX25" fmla="*/ 1266825 w 3543300"/>
              <a:gd name="connsiteY25" fmla="*/ 2800350 h 3188948"/>
              <a:gd name="connsiteX26" fmla="*/ 295275 w 3543300"/>
              <a:gd name="connsiteY26" fmla="*/ 2257425 h 3188948"/>
              <a:gd name="connsiteX27" fmla="*/ 0 w 3543300"/>
              <a:gd name="connsiteY27" fmla="*/ 2124075 h 3188948"/>
              <a:gd name="connsiteX28" fmla="*/ 257175 w 3543300"/>
              <a:gd name="connsiteY28" fmla="*/ 1657350 h 3188948"/>
              <a:gd name="connsiteX29" fmla="*/ 504825 w 3543300"/>
              <a:gd name="connsiteY29" fmla="*/ 12001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72880 w 3543300"/>
              <a:gd name="connsiteY24" fmla="*/ 2550135 h 3188948"/>
              <a:gd name="connsiteX25" fmla="*/ 1440953 w 3543300"/>
              <a:gd name="connsiteY25" fmla="*/ 2603044 h 3188948"/>
              <a:gd name="connsiteX26" fmla="*/ 1266825 w 3543300"/>
              <a:gd name="connsiteY26" fmla="*/ 2800350 h 3188948"/>
              <a:gd name="connsiteX27" fmla="*/ 295275 w 3543300"/>
              <a:gd name="connsiteY27" fmla="*/ 2257425 h 3188948"/>
              <a:gd name="connsiteX28" fmla="*/ 0 w 3543300"/>
              <a:gd name="connsiteY28" fmla="*/ 2124075 h 3188948"/>
              <a:gd name="connsiteX29" fmla="*/ 257175 w 3543300"/>
              <a:gd name="connsiteY29" fmla="*/ 1657350 h 3188948"/>
              <a:gd name="connsiteX30" fmla="*/ 504825 w 3543300"/>
              <a:gd name="connsiteY30" fmla="*/ 1200150 h 3188948"/>
              <a:gd name="connsiteX31" fmla="*/ 619125 w 3543300"/>
              <a:gd name="connsiteY31" fmla="*/ 1000125 h 3188948"/>
              <a:gd name="connsiteX32" fmla="*/ 285750 w 3543300"/>
              <a:gd name="connsiteY32" fmla="*/ 514350 h 3188948"/>
              <a:gd name="connsiteX33" fmla="*/ 171450 w 3543300"/>
              <a:gd name="connsiteY33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23453 w 3543300"/>
              <a:gd name="connsiteY24" fmla="*/ 2659581 h 3188948"/>
              <a:gd name="connsiteX25" fmla="*/ 1440953 w 3543300"/>
              <a:gd name="connsiteY25" fmla="*/ 2603044 h 3188948"/>
              <a:gd name="connsiteX26" fmla="*/ 1266825 w 3543300"/>
              <a:gd name="connsiteY26" fmla="*/ 2800350 h 3188948"/>
              <a:gd name="connsiteX27" fmla="*/ 295275 w 3543300"/>
              <a:gd name="connsiteY27" fmla="*/ 2257425 h 3188948"/>
              <a:gd name="connsiteX28" fmla="*/ 0 w 3543300"/>
              <a:gd name="connsiteY28" fmla="*/ 2124075 h 3188948"/>
              <a:gd name="connsiteX29" fmla="*/ 257175 w 3543300"/>
              <a:gd name="connsiteY29" fmla="*/ 1657350 h 3188948"/>
              <a:gd name="connsiteX30" fmla="*/ 504825 w 3543300"/>
              <a:gd name="connsiteY30" fmla="*/ 1200150 h 3188948"/>
              <a:gd name="connsiteX31" fmla="*/ 619125 w 3543300"/>
              <a:gd name="connsiteY31" fmla="*/ 1000125 h 3188948"/>
              <a:gd name="connsiteX32" fmla="*/ 285750 w 3543300"/>
              <a:gd name="connsiteY32" fmla="*/ 514350 h 3188948"/>
              <a:gd name="connsiteX33" fmla="*/ 171450 w 3543300"/>
              <a:gd name="connsiteY33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23453 w 3543300"/>
              <a:gd name="connsiteY24" fmla="*/ 2659581 h 3188948"/>
              <a:gd name="connsiteX25" fmla="*/ 1440953 w 3543300"/>
              <a:gd name="connsiteY25" fmla="*/ 2603044 h 3188948"/>
              <a:gd name="connsiteX26" fmla="*/ 1266825 w 3543300"/>
              <a:gd name="connsiteY26" fmla="*/ 2800350 h 3188948"/>
              <a:gd name="connsiteX27" fmla="*/ 295275 w 3543300"/>
              <a:gd name="connsiteY27" fmla="*/ 2257425 h 3188948"/>
              <a:gd name="connsiteX28" fmla="*/ 0 w 3543300"/>
              <a:gd name="connsiteY28" fmla="*/ 2124075 h 3188948"/>
              <a:gd name="connsiteX29" fmla="*/ 257175 w 3543300"/>
              <a:gd name="connsiteY29" fmla="*/ 1657350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23453 w 3543300"/>
              <a:gd name="connsiteY24" fmla="*/ 2659581 h 3188948"/>
              <a:gd name="connsiteX25" fmla="*/ 1440953 w 3543300"/>
              <a:gd name="connsiteY25" fmla="*/ 2603044 h 3188948"/>
              <a:gd name="connsiteX26" fmla="*/ 1266825 w 3543300"/>
              <a:gd name="connsiteY26" fmla="*/ 2800350 h 3188948"/>
              <a:gd name="connsiteX27" fmla="*/ 295275 w 3543300"/>
              <a:gd name="connsiteY27" fmla="*/ 2257425 h 3188948"/>
              <a:gd name="connsiteX28" fmla="*/ 0 w 3543300"/>
              <a:gd name="connsiteY28" fmla="*/ 2124075 h 3188948"/>
              <a:gd name="connsiteX29" fmla="*/ 619125 w 3543300"/>
              <a:gd name="connsiteY29" fmla="*/ 1000125 h 3188948"/>
              <a:gd name="connsiteX30" fmla="*/ 285750 w 3543300"/>
              <a:gd name="connsiteY30" fmla="*/ 514350 h 3188948"/>
              <a:gd name="connsiteX31" fmla="*/ 171450 w 3543300"/>
              <a:gd name="connsiteY31" fmla="*/ 295275 h 3188948"/>
              <a:gd name="connsiteX0" fmla="*/ 171450 w 3543300"/>
              <a:gd name="connsiteY0" fmla="*/ 295275 h 3188948"/>
              <a:gd name="connsiteX1" fmla="*/ 428625 w 3543300"/>
              <a:gd name="connsiteY1" fmla="*/ 219075 h 3188948"/>
              <a:gd name="connsiteX2" fmla="*/ 428625 w 3543300"/>
              <a:gd name="connsiteY2" fmla="*/ 285750 h 3188948"/>
              <a:gd name="connsiteX3" fmla="*/ 495300 w 3543300"/>
              <a:gd name="connsiteY3" fmla="*/ 381000 h 3188948"/>
              <a:gd name="connsiteX4" fmla="*/ 933450 w 3543300"/>
              <a:gd name="connsiteY4" fmla="*/ 19050 h 3188948"/>
              <a:gd name="connsiteX5" fmla="*/ 1000125 w 3543300"/>
              <a:gd name="connsiteY5" fmla="*/ 0 h 3188948"/>
              <a:gd name="connsiteX6" fmla="*/ 1123950 w 3543300"/>
              <a:gd name="connsiteY6" fmla="*/ 19050 h 3188948"/>
              <a:gd name="connsiteX7" fmla="*/ 1285875 w 3543300"/>
              <a:gd name="connsiteY7" fmla="*/ 57150 h 3188948"/>
              <a:gd name="connsiteX8" fmla="*/ 1304925 w 3543300"/>
              <a:gd name="connsiteY8" fmla="*/ 38100 h 3188948"/>
              <a:gd name="connsiteX9" fmla="*/ 1562100 w 3543300"/>
              <a:gd name="connsiteY9" fmla="*/ 152400 h 3188948"/>
              <a:gd name="connsiteX10" fmla="*/ 1838325 w 3543300"/>
              <a:gd name="connsiteY10" fmla="*/ 247650 h 3188948"/>
              <a:gd name="connsiteX11" fmla="*/ 1866900 w 3543300"/>
              <a:gd name="connsiteY11" fmla="*/ 238125 h 3188948"/>
              <a:gd name="connsiteX12" fmla="*/ 2076450 w 3543300"/>
              <a:gd name="connsiteY12" fmla="*/ 361950 h 3188948"/>
              <a:gd name="connsiteX13" fmla="*/ 2181225 w 3543300"/>
              <a:gd name="connsiteY13" fmla="*/ 533400 h 3188948"/>
              <a:gd name="connsiteX14" fmla="*/ 2552700 w 3543300"/>
              <a:gd name="connsiteY14" fmla="*/ 914400 h 3188948"/>
              <a:gd name="connsiteX15" fmla="*/ 2695575 w 3543300"/>
              <a:gd name="connsiteY15" fmla="*/ 1114425 h 3188948"/>
              <a:gd name="connsiteX16" fmla="*/ 2800350 w 3543300"/>
              <a:gd name="connsiteY16" fmla="*/ 1323975 h 3188948"/>
              <a:gd name="connsiteX17" fmla="*/ 2943225 w 3543300"/>
              <a:gd name="connsiteY17" fmla="*/ 1581150 h 3188948"/>
              <a:gd name="connsiteX18" fmla="*/ 3162300 w 3543300"/>
              <a:gd name="connsiteY18" fmla="*/ 1933575 h 3188948"/>
              <a:gd name="connsiteX19" fmla="*/ 3543300 w 3543300"/>
              <a:gd name="connsiteY19" fmla="*/ 2333625 h 3188948"/>
              <a:gd name="connsiteX20" fmla="*/ 2800350 w 3543300"/>
              <a:gd name="connsiteY20" fmla="*/ 2876550 h 3188948"/>
              <a:gd name="connsiteX21" fmla="*/ 2400300 w 3543300"/>
              <a:gd name="connsiteY21" fmla="*/ 3181350 h 3188948"/>
              <a:gd name="connsiteX22" fmla="*/ 2407457 w 3543300"/>
              <a:gd name="connsiteY22" fmla="*/ 3188948 h 3188948"/>
              <a:gd name="connsiteX23" fmla="*/ 1745222 w 3543300"/>
              <a:gd name="connsiteY23" fmla="*/ 2485364 h 3188948"/>
              <a:gd name="connsiteX24" fmla="*/ 1523453 w 3543300"/>
              <a:gd name="connsiteY24" fmla="*/ 2659581 h 3188948"/>
              <a:gd name="connsiteX25" fmla="*/ 1440953 w 3543300"/>
              <a:gd name="connsiteY25" fmla="*/ 2603044 h 3188948"/>
              <a:gd name="connsiteX26" fmla="*/ 1266825 w 3543300"/>
              <a:gd name="connsiteY26" fmla="*/ 2800350 h 3188948"/>
              <a:gd name="connsiteX27" fmla="*/ 295275 w 3543300"/>
              <a:gd name="connsiteY27" fmla="*/ 2257425 h 3188948"/>
              <a:gd name="connsiteX28" fmla="*/ 0 w 3543300"/>
              <a:gd name="connsiteY28" fmla="*/ 2124075 h 3188948"/>
              <a:gd name="connsiteX29" fmla="*/ 496076 w 3543300"/>
              <a:gd name="connsiteY29" fmla="*/ 1233258 h 3188948"/>
              <a:gd name="connsiteX30" fmla="*/ 619125 w 3543300"/>
              <a:gd name="connsiteY30" fmla="*/ 1000125 h 3188948"/>
              <a:gd name="connsiteX31" fmla="*/ 285750 w 3543300"/>
              <a:gd name="connsiteY31" fmla="*/ 514350 h 3188948"/>
              <a:gd name="connsiteX32" fmla="*/ 171450 w 3543300"/>
              <a:gd name="connsiteY32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23825 w 3371850"/>
              <a:gd name="connsiteY27" fmla="*/ 2257425 h 3188948"/>
              <a:gd name="connsiteX28" fmla="*/ 114521 w 3371850"/>
              <a:gd name="connsiteY28" fmla="*/ 2254703 h 3188948"/>
              <a:gd name="connsiteX29" fmla="*/ 324626 w 3371850"/>
              <a:gd name="connsiteY29" fmla="*/ 1233258 h 3188948"/>
              <a:gd name="connsiteX30" fmla="*/ 447675 w 3371850"/>
              <a:gd name="connsiteY30" fmla="*/ 1000125 h 3188948"/>
              <a:gd name="connsiteX31" fmla="*/ 114300 w 3371850"/>
              <a:gd name="connsiteY31" fmla="*/ 514350 h 3188948"/>
              <a:gd name="connsiteX32" fmla="*/ 0 w 3371850"/>
              <a:gd name="connsiteY32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23825 w 3371850"/>
              <a:gd name="connsiteY27" fmla="*/ 2257425 h 3188948"/>
              <a:gd name="connsiteX28" fmla="*/ 324626 w 3371850"/>
              <a:gd name="connsiteY28" fmla="*/ 1233258 h 3188948"/>
              <a:gd name="connsiteX29" fmla="*/ 447675 w 3371850"/>
              <a:gd name="connsiteY29" fmla="*/ 1000125 h 3188948"/>
              <a:gd name="connsiteX30" fmla="*/ 114300 w 3371850"/>
              <a:gd name="connsiteY30" fmla="*/ 514350 h 3188948"/>
              <a:gd name="connsiteX31" fmla="*/ 0 w 3371850"/>
              <a:gd name="connsiteY31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23825 w 3371850"/>
              <a:gd name="connsiteY27" fmla="*/ 2257425 h 3188948"/>
              <a:gd name="connsiteX28" fmla="*/ 603536 w 3371850"/>
              <a:gd name="connsiteY28" fmla="*/ 1388600 h 3188948"/>
              <a:gd name="connsiteX29" fmla="*/ 447675 w 3371850"/>
              <a:gd name="connsiteY29" fmla="*/ 1000125 h 3188948"/>
              <a:gd name="connsiteX30" fmla="*/ 114300 w 3371850"/>
              <a:gd name="connsiteY30" fmla="*/ 514350 h 3188948"/>
              <a:gd name="connsiteX31" fmla="*/ 0 w 3371850"/>
              <a:gd name="connsiteY31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23825 w 3371850"/>
              <a:gd name="connsiteY27" fmla="*/ 2257425 h 3188948"/>
              <a:gd name="connsiteX28" fmla="*/ 603536 w 3371850"/>
              <a:gd name="connsiteY28" fmla="*/ 1388600 h 3188948"/>
              <a:gd name="connsiteX29" fmla="*/ 515274 w 3371850"/>
              <a:gd name="connsiteY29" fmla="*/ 1169709 h 3188948"/>
              <a:gd name="connsiteX30" fmla="*/ 447675 w 3371850"/>
              <a:gd name="connsiteY30" fmla="*/ 1000125 h 3188948"/>
              <a:gd name="connsiteX31" fmla="*/ 114300 w 3371850"/>
              <a:gd name="connsiteY31" fmla="*/ 514350 h 3188948"/>
              <a:gd name="connsiteX32" fmla="*/ 0 w 3371850"/>
              <a:gd name="connsiteY32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23825 w 3371850"/>
              <a:gd name="connsiteY27" fmla="*/ 2257425 h 3188948"/>
              <a:gd name="connsiteX28" fmla="*/ 603536 w 3371850"/>
              <a:gd name="connsiteY28" fmla="*/ 1388600 h 3188948"/>
              <a:gd name="connsiteX29" fmla="*/ 331687 w 3371850"/>
              <a:gd name="connsiteY29" fmla="*/ 1236789 h 3188948"/>
              <a:gd name="connsiteX30" fmla="*/ 447675 w 3371850"/>
              <a:gd name="connsiteY30" fmla="*/ 1000125 h 3188948"/>
              <a:gd name="connsiteX31" fmla="*/ 114300 w 3371850"/>
              <a:gd name="connsiteY31" fmla="*/ 514350 h 3188948"/>
              <a:gd name="connsiteX32" fmla="*/ 0 w 3371850"/>
              <a:gd name="connsiteY32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41477 w 3371850"/>
              <a:gd name="connsiteY27" fmla="*/ 2257425 h 3188948"/>
              <a:gd name="connsiteX28" fmla="*/ 603536 w 3371850"/>
              <a:gd name="connsiteY28" fmla="*/ 1388600 h 3188948"/>
              <a:gd name="connsiteX29" fmla="*/ 331687 w 3371850"/>
              <a:gd name="connsiteY29" fmla="*/ 1236789 h 3188948"/>
              <a:gd name="connsiteX30" fmla="*/ 447675 w 3371850"/>
              <a:gd name="connsiteY30" fmla="*/ 1000125 h 3188948"/>
              <a:gd name="connsiteX31" fmla="*/ 114300 w 3371850"/>
              <a:gd name="connsiteY31" fmla="*/ 514350 h 3188948"/>
              <a:gd name="connsiteX32" fmla="*/ 0 w 3371850"/>
              <a:gd name="connsiteY32" fmla="*/ 295275 h 3188948"/>
              <a:gd name="connsiteX0" fmla="*/ 0 w 3371850"/>
              <a:gd name="connsiteY0" fmla="*/ 295275 h 3188948"/>
              <a:gd name="connsiteX1" fmla="*/ 257175 w 3371850"/>
              <a:gd name="connsiteY1" fmla="*/ 219075 h 3188948"/>
              <a:gd name="connsiteX2" fmla="*/ 257175 w 3371850"/>
              <a:gd name="connsiteY2" fmla="*/ 285750 h 3188948"/>
              <a:gd name="connsiteX3" fmla="*/ 323850 w 3371850"/>
              <a:gd name="connsiteY3" fmla="*/ 381000 h 3188948"/>
              <a:gd name="connsiteX4" fmla="*/ 762000 w 3371850"/>
              <a:gd name="connsiteY4" fmla="*/ 19050 h 3188948"/>
              <a:gd name="connsiteX5" fmla="*/ 828675 w 3371850"/>
              <a:gd name="connsiteY5" fmla="*/ 0 h 3188948"/>
              <a:gd name="connsiteX6" fmla="*/ 952500 w 3371850"/>
              <a:gd name="connsiteY6" fmla="*/ 19050 h 3188948"/>
              <a:gd name="connsiteX7" fmla="*/ 1114425 w 3371850"/>
              <a:gd name="connsiteY7" fmla="*/ 57150 h 3188948"/>
              <a:gd name="connsiteX8" fmla="*/ 1133475 w 3371850"/>
              <a:gd name="connsiteY8" fmla="*/ 38100 h 3188948"/>
              <a:gd name="connsiteX9" fmla="*/ 1390650 w 3371850"/>
              <a:gd name="connsiteY9" fmla="*/ 152400 h 3188948"/>
              <a:gd name="connsiteX10" fmla="*/ 1666875 w 3371850"/>
              <a:gd name="connsiteY10" fmla="*/ 247650 h 3188948"/>
              <a:gd name="connsiteX11" fmla="*/ 1695450 w 3371850"/>
              <a:gd name="connsiteY11" fmla="*/ 238125 h 3188948"/>
              <a:gd name="connsiteX12" fmla="*/ 1905000 w 3371850"/>
              <a:gd name="connsiteY12" fmla="*/ 361950 h 3188948"/>
              <a:gd name="connsiteX13" fmla="*/ 2009775 w 3371850"/>
              <a:gd name="connsiteY13" fmla="*/ 533400 h 3188948"/>
              <a:gd name="connsiteX14" fmla="*/ 2381250 w 3371850"/>
              <a:gd name="connsiteY14" fmla="*/ 914400 h 3188948"/>
              <a:gd name="connsiteX15" fmla="*/ 2524125 w 3371850"/>
              <a:gd name="connsiteY15" fmla="*/ 1114425 h 3188948"/>
              <a:gd name="connsiteX16" fmla="*/ 2628900 w 3371850"/>
              <a:gd name="connsiteY16" fmla="*/ 1323975 h 3188948"/>
              <a:gd name="connsiteX17" fmla="*/ 2771775 w 3371850"/>
              <a:gd name="connsiteY17" fmla="*/ 1581150 h 3188948"/>
              <a:gd name="connsiteX18" fmla="*/ 2990850 w 3371850"/>
              <a:gd name="connsiteY18" fmla="*/ 1933575 h 3188948"/>
              <a:gd name="connsiteX19" fmla="*/ 3371850 w 3371850"/>
              <a:gd name="connsiteY19" fmla="*/ 2333625 h 3188948"/>
              <a:gd name="connsiteX20" fmla="*/ 2628900 w 3371850"/>
              <a:gd name="connsiteY20" fmla="*/ 2876550 h 3188948"/>
              <a:gd name="connsiteX21" fmla="*/ 2228850 w 3371850"/>
              <a:gd name="connsiteY21" fmla="*/ 3181350 h 3188948"/>
              <a:gd name="connsiteX22" fmla="*/ 2236007 w 3371850"/>
              <a:gd name="connsiteY22" fmla="*/ 3188948 h 3188948"/>
              <a:gd name="connsiteX23" fmla="*/ 1573772 w 3371850"/>
              <a:gd name="connsiteY23" fmla="*/ 2485364 h 3188948"/>
              <a:gd name="connsiteX24" fmla="*/ 1352003 w 3371850"/>
              <a:gd name="connsiteY24" fmla="*/ 2659581 h 3188948"/>
              <a:gd name="connsiteX25" fmla="*/ 1269503 w 3371850"/>
              <a:gd name="connsiteY25" fmla="*/ 2603044 h 3188948"/>
              <a:gd name="connsiteX26" fmla="*/ 1095375 w 3371850"/>
              <a:gd name="connsiteY26" fmla="*/ 2800350 h 3188948"/>
              <a:gd name="connsiteX27" fmla="*/ 141477 w 3371850"/>
              <a:gd name="connsiteY27" fmla="*/ 2282138 h 3188948"/>
              <a:gd name="connsiteX28" fmla="*/ 603536 w 3371850"/>
              <a:gd name="connsiteY28" fmla="*/ 1388600 h 3188948"/>
              <a:gd name="connsiteX29" fmla="*/ 331687 w 3371850"/>
              <a:gd name="connsiteY29" fmla="*/ 1236789 h 3188948"/>
              <a:gd name="connsiteX30" fmla="*/ 447675 w 3371850"/>
              <a:gd name="connsiteY30" fmla="*/ 1000125 h 3188948"/>
              <a:gd name="connsiteX31" fmla="*/ 114300 w 3371850"/>
              <a:gd name="connsiteY31" fmla="*/ 514350 h 3188948"/>
              <a:gd name="connsiteX32" fmla="*/ 0 w 3371850"/>
              <a:gd name="connsiteY32" fmla="*/ 295275 h 3188948"/>
              <a:gd name="connsiteX0" fmla="*/ 0 w 3371850"/>
              <a:gd name="connsiteY0" fmla="*/ 380794 h 3274467"/>
              <a:gd name="connsiteX1" fmla="*/ 257175 w 3371850"/>
              <a:gd name="connsiteY1" fmla="*/ 304594 h 3274467"/>
              <a:gd name="connsiteX2" fmla="*/ 257175 w 3371850"/>
              <a:gd name="connsiteY2" fmla="*/ 371269 h 3274467"/>
              <a:gd name="connsiteX3" fmla="*/ 323850 w 3371850"/>
              <a:gd name="connsiteY3" fmla="*/ 466519 h 3274467"/>
              <a:gd name="connsiteX4" fmla="*/ 762000 w 3371850"/>
              <a:gd name="connsiteY4" fmla="*/ 104569 h 3274467"/>
              <a:gd name="connsiteX5" fmla="*/ 1003003 w 3371850"/>
              <a:gd name="connsiteY5" fmla="*/ 0 h 3274467"/>
              <a:gd name="connsiteX6" fmla="*/ 952500 w 3371850"/>
              <a:gd name="connsiteY6" fmla="*/ 104569 h 3274467"/>
              <a:gd name="connsiteX7" fmla="*/ 1114425 w 3371850"/>
              <a:gd name="connsiteY7" fmla="*/ 142669 h 3274467"/>
              <a:gd name="connsiteX8" fmla="*/ 1133475 w 3371850"/>
              <a:gd name="connsiteY8" fmla="*/ 123619 h 3274467"/>
              <a:gd name="connsiteX9" fmla="*/ 1390650 w 3371850"/>
              <a:gd name="connsiteY9" fmla="*/ 237919 h 3274467"/>
              <a:gd name="connsiteX10" fmla="*/ 1666875 w 3371850"/>
              <a:gd name="connsiteY10" fmla="*/ 333169 h 3274467"/>
              <a:gd name="connsiteX11" fmla="*/ 1695450 w 3371850"/>
              <a:gd name="connsiteY11" fmla="*/ 323644 h 3274467"/>
              <a:gd name="connsiteX12" fmla="*/ 1905000 w 3371850"/>
              <a:gd name="connsiteY12" fmla="*/ 447469 h 3274467"/>
              <a:gd name="connsiteX13" fmla="*/ 2009775 w 3371850"/>
              <a:gd name="connsiteY13" fmla="*/ 618919 h 3274467"/>
              <a:gd name="connsiteX14" fmla="*/ 2381250 w 3371850"/>
              <a:gd name="connsiteY14" fmla="*/ 999919 h 3274467"/>
              <a:gd name="connsiteX15" fmla="*/ 2524125 w 3371850"/>
              <a:gd name="connsiteY15" fmla="*/ 1199944 h 3274467"/>
              <a:gd name="connsiteX16" fmla="*/ 2628900 w 3371850"/>
              <a:gd name="connsiteY16" fmla="*/ 1409494 h 3274467"/>
              <a:gd name="connsiteX17" fmla="*/ 2771775 w 3371850"/>
              <a:gd name="connsiteY17" fmla="*/ 1666669 h 3274467"/>
              <a:gd name="connsiteX18" fmla="*/ 2990850 w 3371850"/>
              <a:gd name="connsiteY18" fmla="*/ 2019094 h 3274467"/>
              <a:gd name="connsiteX19" fmla="*/ 3371850 w 3371850"/>
              <a:gd name="connsiteY19" fmla="*/ 2419144 h 3274467"/>
              <a:gd name="connsiteX20" fmla="*/ 2628900 w 3371850"/>
              <a:gd name="connsiteY20" fmla="*/ 2962069 h 3274467"/>
              <a:gd name="connsiteX21" fmla="*/ 2228850 w 3371850"/>
              <a:gd name="connsiteY21" fmla="*/ 3266869 h 3274467"/>
              <a:gd name="connsiteX22" fmla="*/ 2236007 w 3371850"/>
              <a:gd name="connsiteY22" fmla="*/ 3274467 h 3274467"/>
              <a:gd name="connsiteX23" fmla="*/ 1573772 w 3371850"/>
              <a:gd name="connsiteY23" fmla="*/ 2570883 h 3274467"/>
              <a:gd name="connsiteX24" fmla="*/ 1352003 w 3371850"/>
              <a:gd name="connsiteY24" fmla="*/ 2745100 h 3274467"/>
              <a:gd name="connsiteX25" fmla="*/ 1269503 w 3371850"/>
              <a:gd name="connsiteY25" fmla="*/ 2688563 h 3274467"/>
              <a:gd name="connsiteX26" fmla="*/ 1095375 w 3371850"/>
              <a:gd name="connsiteY26" fmla="*/ 2885869 h 3274467"/>
              <a:gd name="connsiteX27" fmla="*/ 141477 w 3371850"/>
              <a:gd name="connsiteY27" fmla="*/ 2367657 h 3274467"/>
              <a:gd name="connsiteX28" fmla="*/ 603536 w 3371850"/>
              <a:gd name="connsiteY28" fmla="*/ 1474119 h 3274467"/>
              <a:gd name="connsiteX29" fmla="*/ 331687 w 3371850"/>
              <a:gd name="connsiteY29" fmla="*/ 1322308 h 3274467"/>
              <a:gd name="connsiteX30" fmla="*/ 447675 w 3371850"/>
              <a:gd name="connsiteY30" fmla="*/ 1085644 h 3274467"/>
              <a:gd name="connsiteX31" fmla="*/ 114300 w 3371850"/>
              <a:gd name="connsiteY31" fmla="*/ 599869 h 3274467"/>
              <a:gd name="connsiteX32" fmla="*/ 0 w 3371850"/>
              <a:gd name="connsiteY32" fmla="*/ 380794 h 3274467"/>
              <a:gd name="connsiteX0" fmla="*/ 0 w 3371850"/>
              <a:gd name="connsiteY0" fmla="*/ 380794 h 3274467"/>
              <a:gd name="connsiteX1" fmla="*/ 257175 w 3371850"/>
              <a:gd name="connsiteY1" fmla="*/ 304594 h 3274467"/>
              <a:gd name="connsiteX2" fmla="*/ 257175 w 3371850"/>
              <a:gd name="connsiteY2" fmla="*/ 371269 h 3274467"/>
              <a:gd name="connsiteX3" fmla="*/ 323850 w 3371850"/>
              <a:gd name="connsiteY3" fmla="*/ 466519 h 3274467"/>
              <a:gd name="connsiteX4" fmla="*/ 1003003 w 3371850"/>
              <a:gd name="connsiteY4" fmla="*/ 0 h 3274467"/>
              <a:gd name="connsiteX5" fmla="*/ 952500 w 3371850"/>
              <a:gd name="connsiteY5" fmla="*/ 104569 h 3274467"/>
              <a:gd name="connsiteX6" fmla="*/ 1114425 w 3371850"/>
              <a:gd name="connsiteY6" fmla="*/ 142669 h 3274467"/>
              <a:gd name="connsiteX7" fmla="*/ 1133475 w 3371850"/>
              <a:gd name="connsiteY7" fmla="*/ 123619 h 3274467"/>
              <a:gd name="connsiteX8" fmla="*/ 1390650 w 3371850"/>
              <a:gd name="connsiteY8" fmla="*/ 237919 h 3274467"/>
              <a:gd name="connsiteX9" fmla="*/ 1666875 w 3371850"/>
              <a:gd name="connsiteY9" fmla="*/ 333169 h 3274467"/>
              <a:gd name="connsiteX10" fmla="*/ 1695450 w 3371850"/>
              <a:gd name="connsiteY10" fmla="*/ 323644 h 3274467"/>
              <a:gd name="connsiteX11" fmla="*/ 1905000 w 3371850"/>
              <a:gd name="connsiteY11" fmla="*/ 447469 h 3274467"/>
              <a:gd name="connsiteX12" fmla="*/ 2009775 w 3371850"/>
              <a:gd name="connsiteY12" fmla="*/ 618919 h 3274467"/>
              <a:gd name="connsiteX13" fmla="*/ 2381250 w 3371850"/>
              <a:gd name="connsiteY13" fmla="*/ 999919 h 3274467"/>
              <a:gd name="connsiteX14" fmla="*/ 2524125 w 3371850"/>
              <a:gd name="connsiteY14" fmla="*/ 1199944 h 3274467"/>
              <a:gd name="connsiteX15" fmla="*/ 2628900 w 3371850"/>
              <a:gd name="connsiteY15" fmla="*/ 1409494 h 3274467"/>
              <a:gd name="connsiteX16" fmla="*/ 2771775 w 3371850"/>
              <a:gd name="connsiteY16" fmla="*/ 1666669 h 3274467"/>
              <a:gd name="connsiteX17" fmla="*/ 2990850 w 3371850"/>
              <a:gd name="connsiteY17" fmla="*/ 2019094 h 3274467"/>
              <a:gd name="connsiteX18" fmla="*/ 3371850 w 3371850"/>
              <a:gd name="connsiteY18" fmla="*/ 2419144 h 3274467"/>
              <a:gd name="connsiteX19" fmla="*/ 2628900 w 3371850"/>
              <a:gd name="connsiteY19" fmla="*/ 2962069 h 3274467"/>
              <a:gd name="connsiteX20" fmla="*/ 2228850 w 3371850"/>
              <a:gd name="connsiteY20" fmla="*/ 3266869 h 3274467"/>
              <a:gd name="connsiteX21" fmla="*/ 2236007 w 3371850"/>
              <a:gd name="connsiteY21" fmla="*/ 3274467 h 3274467"/>
              <a:gd name="connsiteX22" fmla="*/ 1573772 w 3371850"/>
              <a:gd name="connsiteY22" fmla="*/ 2570883 h 3274467"/>
              <a:gd name="connsiteX23" fmla="*/ 1352003 w 3371850"/>
              <a:gd name="connsiteY23" fmla="*/ 2745100 h 3274467"/>
              <a:gd name="connsiteX24" fmla="*/ 1269503 w 3371850"/>
              <a:gd name="connsiteY24" fmla="*/ 2688563 h 3274467"/>
              <a:gd name="connsiteX25" fmla="*/ 1095375 w 3371850"/>
              <a:gd name="connsiteY25" fmla="*/ 2885869 h 3274467"/>
              <a:gd name="connsiteX26" fmla="*/ 141477 w 3371850"/>
              <a:gd name="connsiteY26" fmla="*/ 2367657 h 3274467"/>
              <a:gd name="connsiteX27" fmla="*/ 603536 w 3371850"/>
              <a:gd name="connsiteY27" fmla="*/ 1474119 h 3274467"/>
              <a:gd name="connsiteX28" fmla="*/ 331687 w 3371850"/>
              <a:gd name="connsiteY28" fmla="*/ 1322308 h 3274467"/>
              <a:gd name="connsiteX29" fmla="*/ 447675 w 3371850"/>
              <a:gd name="connsiteY29" fmla="*/ 1085644 h 3274467"/>
              <a:gd name="connsiteX30" fmla="*/ 114300 w 3371850"/>
              <a:gd name="connsiteY30" fmla="*/ 599869 h 3274467"/>
              <a:gd name="connsiteX31" fmla="*/ 0 w 3371850"/>
              <a:gd name="connsiteY31" fmla="*/ 380794 h 3274467"/>
              <a:gd name="connsiteX0" fmla="*/ 0 w 3371850"/>
              <a:gd name="connsiteY0" fmla="*/ 380794 h 3274467"/>
              <a:gd name="connsiteX1" fmla="*/ 257175 w 3371850"/>
              <a:gd name="connsiteY1" fmla="*/ 304594 h 3274467"/>
              <a:gd name="connsiteX2" fmla="*/ 257175 w 3371850"/>
              <a:gd name="connsiteY2" fmla="*/ 371269 h 3274467"/>
              <a:gd name="connsiteX3" fmla="*/ 287669 w 3371850"/>
              <a:gd name="connsiteY3" fmla="*/ 45501 h 3274467"/>
              <a:gd name="connsiteX4" fmla="*/ 1003003 w 3371850"/>
              <a:gd name="connsiteY4" fmla="*/ 0 h 3274467"/>
              <a:gd name="connsiteX5" fmla="*/ 952500 w 3371850"/>
              <a:gd name="connsiteY5" fmla="*/ 104569 h 3274467"/>
              <a:gd name="connsiteX6" fmla="*/ 1114425 w 3371850"/>
              <a:gd name="connsiteY6" fmla="*/ 142669 h 3274467"/>
              <a:gd name="connsiteX7" fmla="*/ 1133475 w 3371850"/>
              <a:gd name="connsiteY7" fmla="*/ 123619 h 3274467"/>
              <a:gd name="connsiteX8" fmla="*/ 1390650 w 3371850"/>
              <a:gd name="connsiteY8" fmla="*/ 237919 h 3274467"/>
              <a:gd name="connsiteX9" fmla="*/ 1666875 w 3371850"/>
              <a:gd name="connsiteY9" fmla="*/ 333169 h 3274467"/>
              <a:gd name="connsiteX10" fmla="*/ 1695450 w 3371850"/>
              <a:gd name="connsiteY10" fmla="*/ 323644 h 3274467"/>
              <a:gd name="connsiteX11" fmla="*/ 1905000 w 3371850"/>
              <a:gd name="connsiteY11" fmla="*/ 447469 h 3274467"/>
              <a:gd name="connsiteX12" fmla="*/ 2009775 w 3371850"/>
              <a:gd name="connsiteY12" fmla="*/ 618919 h 3274467"/>
              <a:gd name="connsiteX13" fmla="*/ 2381250 w 3371850"/>
              <a:gd name="connsiteY13" fmla="*/ 999919 h 3274467"/>
              <a:gd name="connsiteX14" fmla="*/ 2524125 w 3371850"/>
              <a:gd name="connsiteY14" fmla="*/ 1199944 h 3274467"/>
              <a:gd name="connsiteX15" fmla="*/ 2628900 w 3371850"/>
              <a:gd name="connsiteY15" fmla="*/ 1409494 h 3274467"/>
              <a:gd name="connsiteX16" fmla="*/ 2771775 w 3371850"/>
              <a:gd name="connsiteY16" fmla="*/ 1666669 h 3274467"/>
              <a:gd name="connsiteX17" fmla="*/ 2990850 w 3371850"/>
              <a:gd name="connsiteY17" fmla="*/ 2019094 h 3274467"/>
              <a:gd name="connsiteX18" fmla="*/ 3371850 w 3371850"/>
              <a:gd name="connsiteY18" fmla="*/ 2419144 h 3274467"/>
              <a:gd name="connsiteX19" fmla="*/ 2628900 w 3371850"/>
              <a:gd name="connsiteY19" fmla="*/ 2962069 h 3274467"/>
              <a:gd name="connsiteX20" fmla="*/ 2228850 w 3371850"/>
              <a:gd name="connsiteY20" fmla="*/ 3266869 h 3274467"/>
              <a:gd name="connsiteX21" fmla="*/ 2236007 w 3371850"/>
              <a:gd name="connsiteY21" fmla="*/ 3274467 h 3274467"/>
              <a:gd name="connsiteX22" fmla="*/ 1573772 w 3371850"/>
              <a:gd name="connsiteY22" fmla="*/ 2570883 h 3274467"/>
              <a:gd name="connsiteX23" fmla="*/ 1352003 w 3371850"/>
              <a:gd name="connsiteY23" fmla="*/ 2745100 h 3274467"/>
              <a:gd name="connsiteX24" fmla="*/ 1269503 w 3371850"/>
              <a:gd name="connsiteY24" fmla="*/ 2688563 h 3274467"/>
              <a:gd name="connsiteX25" fmla="*/ 1095375 w 3371850"/>
              <a:gd name="connsiteY25" fmla="*/ 2885869 h 3274467"/>
              <a:gd name="connsiteX26" fmla="*/ 141477 w 3371850"/>
              <a:gd name="connsiteY26" fmla="*/ 2367657 h 3274467"/>
              <a:gd name="connsiteX27" fmla="*/ 603536 w 3371850"/>
              <a:gd name="connsiteY27" fmla="*/ 1474119 h 3274467"/>
              <a:gd name="connsiteX28" fmla="*/ 331687 w 3371850"/>
              <a:gd name="connsiteY28" fmla="*/ 1322308 h 3274467"/>
              <a:gd name="connsiteX29" fmla="*/ 447675 w 3371850"/>
              <a:gd name="connsiteY29" fmla="*/ 1085644 h 3274467"/>
              <a:gd name="connsiteX30" fmla="*/ 114300 w 3371850"/>
              <a:gd name="connsiteY30" fmla="*/ 599869 h 3274467"/>
              <a:gd name="connsiteX31" fmla="*/ 0 w 3371850"/>
              <a:gd name="connsiteY31" fmla="*/ 380794 h 3274467"/>
              <a:gd name="connsiteX0" fmla="*/ 0 w 3371850"/>
              <a:gd name="connsiteY0" fmla="*/ 380794 h 3274467"/>
              <a:gd name="connsiteX1" fmla="*/ 257175 w 3371850"/>
              <a:gd name="connsiteY1" fmla="*/ 304594 h 3274467"/>
              <a:gd name="connsiteX2" fmla="*/ 257175 w 3371850"/>
              <a:gd name="connsiteY2" fmla="*/ 371269 h 3274467"/>
              <a:gd name="connsiteX3" fmla="*/ 276101 w 3371850"/>
              <a:gd name="connsiteY3" fmla="*/ 182832 h 3274467"/>
              <a:gd name="connsiteX4" fmla="*/ 287669 w 3371850"/>
              <a:gd name="connsiteY4" fmla="*/ 45501 h 3274467"/>
              <a:gd name="connsiteX5" fmla="*/ 1003003 w 3371850"/>
              <a:gd name="connsiteY5" fmla="*/ 0 h 3274467"/>
              <a:gd name="connsiteX6" fmla="*/ 952500 w 3371850"/>
              <a:gd name="connsiteY6" fmla="*/ 104569 h 3274467"/>
              <a:gd name="connsiteX7" fmla="*/ 1114425 w 3371850"/>
              <a:gd name="connsiteY7" fmla="*/ 142669 h 3274467"/>
              <a:gd name="connsiteX8" fmla="*/ 1133475 w 3371850"/>
              <a:gd name="connsiteY8" fmla="*/ 123619 h 3274467"/>
              <a:gd name="connsiteX9" fmla="*/ 1390650 w 3371850"/>
              <a:gd name="connsiteY9" fmla="*/ 237919 h 3274467"/>
              <a:gd name="connsiteX10" fmla="*/ 1666875 w 3371850"/>
              <a:gd name="connsiteY10" fmla="*/ 333169 h 3274467"/>
              <a:gd name="connsiteX11" fmla="*/ 1695450 w 3371850"/>
              <a:gd name="connsiteY11" fmla="*/ 323644 h 3274467"/>
              <a:gd name="connsiteX12" fmla="*/ 1905000 w 3371850"/>
              <a:gd name="connsiteY12" fmla="*/ 447469 h 3274467"/>
              <a:gd name="connsiteX13" fmla="*/ 2009775 w 3371850"/>
              <a:gd name="connsiteY13" fmla="*/ 618919 h 3274467"/>
              <a:gd name="connsiteX14" fmla="*/ 2381250 w 3371850"/>
              <a:gd name="connsiteY14" fmla="*/ 999919 h 3274467"/>
              <a:gd name="connsiteX15" fmla="*/ 2524125 w 3371850"/>
              <a:gd name="connsiteY15" fmla="*/ 1199944 h 3274467"/>
              <a:gd name="connsiteX16" fmla="*/ 2628900 w 3371850"/>
              <a:gd name="connsiteY16" fmla="*/ 1409494 h 3274467"/>
              <a:gd name="connsiteX17" fmla="*/ 2771775 w 3371850"/>
              <a:gd name="connsiteY17" fmla="*/ 1666669 h 3274467"/>
              <a:gd name="connsiteX18" fmla="*/ 2990850 w 3371850"/>
              <a:gd name="connsiteY18" fmla="*/ 2019094 h 3274467"/>
              <a:gd name="connsiteX19" fmla="*/ 3371850 w 3371850"/>
              <a:gd name="connsiteY19" fmla="*/ 2419144 h 3274467"/>
              <a:gd name="connsiteX20" fmla="*/ 2628900 w 3371850"/>
              <a:gd name="connsiteY20" fmla="*/ 2962069 h 3274467"/>
              <a:gd name="connsiteX21" fmla="*/ 2228850 w 3371850"/>
              <a:gd name="connsiteY21" fmla="*/ 3266869 h 3274467"/>
              <a:gd name="connsiteX22" fmla="*/ 2236007 w 3371850"/>
              <a:gd name="connsiteY22" fmla="*/ 3274467 h 3274467"/>
              <a:gd name="connsiteX23" fmla="*/ 1573772 w 3371850"/>
              <a:gd name="connsiteY23" fmla="*/ 2570883 h 3274467"/>
              <a:gd name="connsiteX24" fmla="*/ 1352003 w 3371850"/>
              <a:gd name="connsiteY24" fmla="*/ 2745100 h 3274467"/>
              <a:gd name="connsiteX25" fmla="*/ 1269503 w 3371850"/>
              <a:gd name="connsiteY25" fmla="*/ 2688563 h 3274467"/>
              <a:gd name="connsiteX26" fmla="*/ 1095375 w 3371850"/>
              <a:gd name="connsiteY26" fmla="*/ 2885869 h 3274467"/>
              <a:gd name="connsiteX27" fmla="*/ 141477 w 3371850"/>
              <a:gd name="connsiteY27" fmla="*/ 2367657 h 3274467"/>
              <a:gd name="connsiteX28" fmla="*/ 603536 w 3371850"/>
              <a:gd name="connsiteY28" fmla="*/ 1474119 h 3274467"/>
              <a:gd name="connsiteX29" fmla="*/ 331687 w 3371850"/>
              <a:gd name="connsiteY29" fmla="*/ 1322308 h 3274467"/>
              <a:gd name="connsiteX30" fmla="*/ 447675 w 3371850"/>
              <a:gd name="connsiteY30" fmla="*/ 1085644 h 3274467"/>
              <a:gd name="connsiteX31" fmla="*/ 114300 w 3371850"/>
              <a:gd name="connsiteY31" fmla="*/ 599869 h 3274467"/>
              <a:gd name="connsiteX32" fmla="*/ 0 w 3371850"/>
              <a:gd name="connsiteY32" fmla="*/ 380794 h 3274467"/>
              <a:gd name="connsiteX0" fmla="*/ 0 w 3371850"/>
              <a:gd name="connsiteY0" fmla="*/ 507148 h 3400821"/>
              <a:gd name="connsiteX1" fmla="*/ 257175 w 3371850"/>
              <a:gd name="connsiteY1" fmla="*/ 430948 h 3400821"/>
              <a:gd name="connsiteX2" fmla="*/ 257175 w 3371850"/>
              <a:gd name="connsiteY2" fmla="*/ 497623 h 3400821"/>
              <a:gd name="connsiteX3" fmla="*/ 276101 w 3371850"/>
              <a:gd name="connsiteY3" fmla="*/ 0 h 3400821"/>
              <a:gd name="connsiteX4" fmla="*/ 287669 w 3371850"/>
              <a:gd name="connsiteY4" fmla="*/ 171855 h 3400821"/>
              <a:gd name="connsiteX5" fmla="*/ 1003003 w 3371850"/>
              <a:gd name="connsiteY5" fmla="*/ 126354 h 3400821"/>
              <a:gd name="connsiteX6" fmla="*/ 952500 w 3371850"/>
              <a:gd name="connsiteY6" fmla="*/ 230923 h 3400821"/>
              <a:gd name="connsiteX7" fmla="*/ 1114425 w 3371850"/>
              <a:gd name="connsiteY7" fmla="*/ 269023 h 3400821"/>
              <a:gd name="connsiteX8" fmla="*/ 1133475 w 3371850"/>
              <a:gd name="connsiteY8" fmla="*/ 249973 h 3400821"/>
              <a:gd name="connsiteX9" fmla="*/ 1390650 w 3371850"/>
              <a:gd name="connsiteY9" fmla="*/ 364273 h 3400821"/>
              <a:gd name="connsiteX10" fmla="*/ 1666875 w 3371850"/>
              <a:gd name="connsiteY10" fmla="*/ 459523 h 3400821"/>
              <a:gd name="connsiteX11" fmla="*/ 1695450 w 3371850"/>
              <a:gd name="connsiteY11" fmla="*/ 449998 h 3400821"/>
              <a:gd name="connsiteX12" fmla="*/ 1905000 w 3371850"/>
              <a:gd name="connsiteY12" fmla="*/ 573823 h 3400821"/>
              <a:gd name="connsiteX13" fmla="*/ 2009775 w 3371850"/>
              <a:gd name="connsiteY13" fmla="*/ 745273 h 3400821"/>
              <a:gd name="connsiteX14" fmla="*/ 2381250 w 3371850"/>
              <a:gd name="connsiteY14" fmla="*/ 1126273 h 3400821"/>
              <a:gd name="connsiteX15" fmla="*/ 2524125 w 3371850"/>
              <a:gd name="connsiteY15" fmla="*/ 1326298 h 3400821"/>
              <a:gd name="connsiteX16" fmla="*/ 2628900 w 3371850"/>
              <a:gd name="connsiteY16" fmla="*/ 1535848 h 3400821"/>
              <a:gd name="connsiteX17" fmla="*/ 2771775 w 3371850"/>
              <a:gd name="connsiteY17" fmla="*/ 1793023 h 3400821"/>
              <a:gd name="connsiteX18" fmla="*/ 2990850 w 3371850"/>
              <a:gd name="connsiteY18" fmla="*/ 2145448 h 3400821"/>
              <a:gd name="connsiteX19" fmla="*/ 3371850 w 3371850"/>
              <a:gd name="connsiteY19" fmla="*/ 2545498 h 3400821"/>
              <a:gd name="connsiteX20" fmla="*/ 2628900 w 3371850"/>
              <a:gd name="connsiteY20" fmla="*/ 3088423 h 3400821"/>
              <a:gd name="connsiteX21" fmla="*/ 2228850 w 3371850"/>
              <a:gd name="connsiteY21" fmla="*/ 3393223 h 3400821"/>
              <a:gd name="connsiteX22" fmla="*/ 2236007 w 3371850"/>
              <a:gd name="connsiteY22" fmla="*/ 3400821 h 3400821"/>
              <a:gd name="connsiteX23" fmla="*/ 1573772 w 3371850"/>
              <a:gd name="connsiteY23" fmla="*/ 2697237 h 3400821"/>
              <a:gd name="connsiteX24" fmla="*/ 1352003 w 3371850"/>
              <a:gd name="connsiteY24" fmla="*/ 2871454 h 3400821"/>
              <a:gd name="connsiteX25" fmla="*/ 1269503 w 3371850"/>
              <a:gd name="connsiteY25" fmla="*/ 2814917 h 3400821"/>
              <a:gd name="connsiteX26" fmla="*/ 1095375 w 3371850"/>
              <a:gd name="connsiteY26" fmla="*/ 3012223 h 3400821"/>
              <a:gd name="connsiteX27" fmla="*/ 141477 w 3371850"/>
              <a:gd name="connsiteY27" fmla="*/ 2494011 h 3400821"/>
              <a:gd name="connsiteX28" fmla="*/ 603536 w 3371850"/>
              <a:gd name="connsiteY28" fmla="*/ 1600473 h 3400821"/>
              <a:gd name="connsiteX29" fmla="*/ 331687 w 3371850"/>
              <a:gd name="connsiteY29" fmla="*/ 1448662 h 3400821"/>
              <a:gd name="connsiteX30" fmla="*/ 447675 w 3371850"/>
              <a:gd name="connsiteY30" fmla="*/ 1211998 h 3400821"/>
              <a:gd name="connsiteX31" fmla="*/ 114300 w 3371850"/>
              <a:gd name="connsiteY31" fmla="*/ 726223 h 3400821"/>
              <a:gd name="connsiteX32" fmla="*/ 0 w 3371850"/>
              <a:gd name="connsiteY32" fmla="*/ 507148 h 3400821"/>
              <a:gd name="connsiteX0" fmla="*/ 0 w 3371850"/>
              <a:gd name="connsiteY0" fmla="*/ 507148 h 3400821"/>
              <a:gd name="connsiteX1" fmla="*/ 257175 w 3371850"/>
              <a:gd name="connsiteY1" fmla="*/ 430948 h 3400821"/>
              <a:gd name="connsiteX2" fmla="*/ 257175 w 3371850"/>
              <a:gd name="connsiteY2" fmla="*/ 497623 h 3400821"/>
              <a:gd name="connsiteX3" fmla="*/ 114930 w 3371850"/>
              <a:gd name="connsiteY3" fmla="*/ 368392 h 3400821"/>
              <a:gd name="connsiteX4" fmla="*/ 276101 w 3371850"/>
              <a:gd name="connsiteY4" fmla="*/ 0 h 3400821"/>
              <a:gd name="connsiteX5" fmla="*/ 287669 w 3371850"/>
              <a:gd name="connsiteY5" fmla="*/ 171855 h 3400821"/>
              <a:gd name="connsiteX6" fmla="*/ 1003003 w 3371850"/>
              <a:gd name="connsiteY6" fmla="*/ 126354 h 3400821"/>
              <a:gd name="connsiteX7" fmla="*/ 952500 w 3371850"/>
              <a:gd name="connsiteY7" fmla="*/ 230923 h 3400821"/>
              <a:gd name="connsiteX8" fmla="*/ 1114425 w 3371850"/>
              <a:gd name="connsiteY8" fmla="*/ 269023 h 3400821"/>
              <a:gd name="connsiteX9" fmla="*/ 1133475 w 3371850"/>
              <a:gd name="connsiteY9" fmla="*/ 249973 h 3400821"/>
              <a:gd name="connsiteX10" fmla="*/ 1390650 w 3371850"/>
              <a:gd name="connsiteY10" fmla="*/ 364273 h 3400821"/>
              <a:gd name="connsiteX11" fmla="*/ 1666875 w 3371850"/>
              <a:gd name="connsiteY11" fmla="*/ 459523 h 3400821"/>
              <a:gd name="connsiteX12" fmla="*/ 1695450 w 3371850"/>
              <a:gd name="connsiteY12" fmla="*/ 449998 h 3400821"/>
              <a:gd name="connsiteX13" fmla="*/ 1905000 w 3371850"/>
              <a:gd name="connsiteY13" fmla="*/ 573823 h 3400821"/>
              <a:gd name="connsiteX14" fmla="*/ 2009775 w 3371850"/>
              <a:gd name="connsiteY14" fmla="*/ 745273 h 3400821"/>
              <a:gd name="connsiteX15" fmla="*/ 2381250 w 3371850"/>
              <a:gd name="connsiteY15" fmla="*/ 1126273 h 3400821"/>
              <a:gd name="connsiteX16" fmla="*/ 2524125 w 3371850"/>
              <a:gd name="connsiteY16" fmla="*/ 1326298 h 3400821"/>
              <a:gd name="connsiteX17" fmla="*/ 2628900 w 3371850"/>
              <a:gd name="connsiteY17" fmla="*/ 1535848 h 3400821"/>
              <a:gd name="connsiteX18" fmla="*/ 2771775 w 3371850"/>
              <a:gd name="connsiteY18" fmla="*/ 1793023 h 3400821"/>
              <a:gd name="connsiteX19" fmla="*/ 2990850 w 3371850"/>
              <a:gd name="connsiteY19" fmla="*/ 2145448 h 3400821"/>
              <a:gd name="connsiteX20" fmla="*/ 3371850 w 3371850"/>
              <a:gd name="connsiteY20" fmla="*/ 2545498 h 3400821"/>
              <a:gd name="connsiteX21" fmla="*/ 2628900 w 3371850"/>
              <a:gd name="connsiteY21" fmla="*/ 3088423 h 3400821"/>
              <a:gd name="connsiteX22" fmla="*/ 2228850 w 3371850"/>
              <a:gd name="connsiteY22" fmla="*/ 3393223 h 3400821"/>
              <a:gd name="connsiteX23" fmla="*/ 2236007 w 3371850"/>
              <a:gd name="connsiteY23" fmla="*/ 3400821 h 3400821"/>
              <a:gd name="connsiteX24" fmla="*/ 1573772 w 3371850"/>
              <a:gd name="connsiteY24" fmla="*/ 2697237 h 3400821"/>
              <a:gd name="connsiteX25" fmla="*/ 1352003 w 3371850"/>
              <a:gd name="connsiteY25" fmla="*/ 2871454 h 3400821"/>
              <a:gd name="connsiteX26" fmla="*/ 1269503 w 3371850"/>
              <a:gd name="connsiteY26" fmla="*/ 2814917 h 3400821"/>
              <a:gd name="connsiteX27" fmla="*/ 1095375 w 3371850"/>
              <a:gd name="connsiteY27" fmla="*/ 3012223 h 3400821"/>
              <a:gd name="connsiteX28" fmla="*/ 141477 w 3371850"/>
              <a:gd name="connsiteY28" fmla="*/ 2494011 h 3400821"/>
              <a:gd name="connsiteX29" fmla="*/ 603536 w 3371850"/>
              <a:gd name="connsiteY29" fmla="*/ 1600473 h 3400821"/>
              <a:gd name="connsiteX30" fmla="*/ 331687 w 3371850"/>
              <a:gd name="connsiteY30" fmla="*/ 1448662 h 3400821"/>
              <a:gd name="connsiteX31" fmla="*/ 447675 w 3371850"/>
              <a:gd name="connsiteY31" fmla="*/ 1211998 h 3400821"/>
              <a:gd name="connsiteX32" fmla="*/ 114300 w 3371850"/>
              <a:gd name="connsiteY32" fmla="*/ 726223 h 3400821"/>
              <a:gd name="connsiteX33" fmla="*/ 0 w 3371850"/>
              <a:gd name="connsiteY33" fmla="*/ 507148 h 3400821"/>
              <a:gd name="connsiteX0" fmla="*/ 0 w 3371850"/>
              <a:gd name="connsiteY0" fmla="*/ 507148 h 3400821"/>
              <a:gd name="connsiteX1" fmla="*/ 257175 w 3371850"/>
              <a:gd name="connsiteY1" fmla="*/ 430948 h 3400821"/>
              <a:gd name="connsiteX2" fmla="*/ 257175 w 3371850"/>
              <a:gd name="connsiteY2" fmla="*/ 497623 h 3400821"/>
              <a:gd name="connsiteX3" fmla="*/ 322150 w 3371850"/>
              <a:gd name="connsiteY3" fmla="*/ 361813 h 3400821"/>
              <a:gd name="connsiteX4" fmla="*/ 276101 w 3371850"/>
              <a:gd name="connsiteY4" fmla="*/ 0 h 3400821"/>
              <a:gd name="connsiteX5" fmla="*/ 287669 w 3371850"/>
              <a:gd name="connsiteY5" fmla="*/ 171855 h 3400821"/>
              <a:gd name="connsiteX6" fmla="*/ 1003003 w 3371850"/>
              <a:gd name="connsiteY6" fmla="*/ 126354 h 3400821"/>
              <a:gd name="connsiteX7" fmla="*/ 952500 w 3371850"/>
              <a:gd name="connsiteY7" fmla="*/ 230923 h 3400821"/>
              <a:gd name="connsiteX8" fmla="*/ 1114425 w 3371850"/>
              <a:gd name="connsiteY8" fmla="*/ 269023 h 3400821"/>
              <a:gd name="connsiteX9" fmla="*/ 1133475 w 3371850"/>
              <a:gd name="connsiteY9" fmla="*/ 249973 h 3400821"/>
              <a:gd name="connsiteX10" fmla="*/ 1390650 w 3371850"/>
              <a:gd name="connsiteY10" fmla="*/ 364273 h 3400821"/>
              <a:gd name="connsiteX11" fmla="*/ 1666875 w 3371850"/>
              <a:gd name="connsiteY11" fmla="*/ 459523 h 3400821"/>
              <a:gd name="connsiteX12" fmla="*/ 1695450 w 3371850"/>
              <a:gd name="connsiteY12" fmla="*/ 449998 h 3400821"/>
              <a:gd name="connsiteX13" fmla="*/ 1905000 w 3371850"/>
              <a:gd name="connsiteY13" fmla="*/ 573823 h 3400821"/>
              <a:gd name="connsiteX14" fmla="*/ 2009775 w 3371850"/>
              <a:gd name="connsiteY14" fmla="*/ 745273 h 3400821"/>
              <a:gd name="connsiteX15" fmla="*/ 2381250 w 3371850"/>
              <a:gd name="connsiteY15" fmla="*/ 1126273 h 3400821"/>
              <a:gd name="connsiteX16" fmla="*/ 2524125 w 3371850"/>
              <a:gd name="connsiteY16" fmla="*/ 1326298 h 3400821"/>
              <a:gd name="connsiteX17" fmla="*/ 2628900 w 3371850"/>
              <a:gd name="connsiteY17" fmla="*/ 1535848 h 3400821"/>
              <a:gd name="connsiteX18" fmla="*/ 2771775 w 3371850"/>
              <a:gd name="connsiteY18" fmla="*/ 1793023 h 3400821"/>
              <a:gd name="connsiteX19" fmla="*/ 2990850 w 3371850"/>
              <a:gd name="connsiteY19" fmla="*/ 2145448 h 3400821"/>
              <a:gd name="connsiteX20" fmla="*/ 3371850 w 3371850"/>
              <a:gd name="connsiteY20" fmla="*/ 2545498 h 3400821"/>
              <a:gd name="connsiteX21" fmla="*/ 2628900 w 3371850"/>
              <a:gd name="connsiteY21" fmla="*/ 3088423 h 3400821"/>
              <a:gd name="connsiteX22" fmla="*/ 2228850 w 3371850"/>
              <a:gd name="connsiteY22" fmla="*/ 3393223 h 3400821"/>
              <a:gd name="connsiteX23" fmla="*/ 2236007 w 3371850"/>
              <a:gd name="connsiteY23" fmla="*/ 3400821 h 3400821"/>
              <a:gd name="connsiteX24" fmla="*/ 1573772 w 3371850"/>
              <a:gd name="connsiteY24" fmla="*/ 2697237 h 3400821"/>
              <a:gd name="connsiteX25" fmla="*/ 1352003 w 3371850"/>
              <a:gd name="connsiteY25" fmla="*/ 2871454 h 3400821"/>
              <a:gd name="connsiteX26" fmla="*/ 1269503 w 3371850"/>
              <a:gd name="connsiteY26" fmla="*/ 2814917 h 3400821"/>
              <a:gd name="connsiteX27" fmla="*/ 1095375 w 3371850"/>
              <a:gd name="connsiteY27" fmla="*/ 3012223 h 3400821"/>
              <a:gd name="connsiteX28" fmla="*/ 141477 w 3371850"/>
              <a:gd name="connsiteY28" fmla="*/ 2494011 h 3400821"/>
              <a:gd name="connsiteX29" fmla="*/ 603536 w 3371850"/>
              <a:gd name="connsiteY29" fmla="*/ 1600473 h 3400821"/>
              <a:gd name="connsiteX30" fmla="*/ 331687 w 3371850"/>
              <a:gd name="connsiteY30" fmla="*/ 1448662 h 3400821"/>
              <a:gd name="connsiteX31" fmla="*/ 447675 w 3371850"/>
              <a:gd name="connsiteY31" fmla="*/ 1211998 h 3400821"/>
              <a:gd name="connsiteX32" fmla="*/ 114300 w 3371850"/>
              <a:gd name="connsiteY32" fmla="*/ 726223 h 3400821"/>
              <a:gd name="connsiteX33" fmla="*/ 0 w 3371850"/>
              <a:gd name="connsiteY33" fmla="*/ 507148 h 3400821"/>
              <a:gd name="connsiteX0" fmla="*/ 0 w 3371850"/>
              <a:gd name="connsiteY0" fmla="*/ 507148 h 3400821"/>
              <a:gd name="connsiteX1" fmla="*/ 96004 w 3371850"/>
              <a:gd name="connsiteY1" fmla="*/ 365164 h 3400821"/>
              <a:gd name="connsiteX2" fmla="*/ 257175 w 3371850"/>
              <a:gd name="connsiteY2" fmla="*/ 497623 h 3400821"/>
              <a:gd name="connsiteX3" fmla="*/ 322150 w 3371850"/>
              <a:gd name="connsiteY3" fmla="*/ 361813 h 3400821"/>
              <a:gd name="connsiteX4" fmla="*/ 276101 w 3371850"/>
              <a:gd name="connsiteY4" fmla="*/ 0 h 3400821"/>
              <a:gd name="connsiteX5" fmla="*/ 287669 w 3371850"/>
              <a:gd name="connsiteY5" fmla="*/ 171855 h 3400821"/>
              <a:gd name="connsiteX6" fmla="*/ 1003003 w 3371850"/>
              <a:gd name="connsiteY6" fmla="*/ 126354 h 3400821"/>
              <a:gd name="connsiteX7" fmla="*/ 952500 w 3371850"/>
              <a:gd name="connsiteY7" fmla="*/ 230923 h 3400821"/>
              <a:gd name="connsiteX8" fmla="*/ 1114425 w 3371850"/>
              <a:gd name="connsiteY8" fmla="*/ 269023 h 3400821"/>
              <a:gd name="connsiteX9" fmla="*/ 1133475 w 3371850"/>
              <a:gd name="connsiteY9" fmla="*/ 249973 h 3400821"/>
              <a:gd name="connsiteX10" fmla="*/ 1390650 w 3371850"/>
              <a:gd name="connsiteY10" fmla="*/ 364273 h 3400821"/>
              <a:gd name="connsiteX11" fmla="*/ 1666875 w 3371850"/>
              <a:gd name="connsiteY11" fmla="*/ 459523 h 3400821"/>
              <a:gd name="connsiteX12" fmla="*/ 1695450 w 3371850"/>
              <a:gd name="connsiteY12" fmla="*/ 449998 h 3400821"/>
              <a:gd name="connsiteX13" fmla="*/ 1905000 w 3371850"/>
              <a:gd name="connsiteY13" fmla="*/ 573823 h 3400821"/>
              <a:gd name="connsiteX14" fmla="*/ 2009775 w 3371850"/>
              <a:gd name="connsiteY14" fmla="*/ 745273 h 3400821"/>
              <a:gd name="connsiteX15" fmla="*/ 2381250 w 3371850"/>
              <a:gd name="connsiteY15" fmla="*/ 1126273 h 3400821"/>
              <a:gd name="connsiteX16" fmla="*/ 2524125 w 3371850"/>
              <a:gd name="connsiteY16" fmla="*/ 1326298 h 3400821"/>
              <a:gd name="connsiteX17" fmla="*/ 2628900 w 3371850"/>
              <a:gd name="connsiteY17" fmla="*/ 1535848 h 3400821"/>
              <a:gd name="connsiteX18" fmla="*/ 2771775 w 3371850"/>
              <a:gd name="connsiteY18" fmla="*/ 1793023 h 3400821"/>
              <a:gd name="connsiteX19" fmla="*/ 2990850 w 3371850"/>
              <a:gd name="connsiteY19" fmla="*/ 2145448 h 3400821"/>
              <a:gd name="connsiteX20" fmla="*/ 3371850 w 3371850"/>
              <a:gd name="connsiteY20" fmla="*/ 2545498 h 3400821"/>
              <a:gd name="connsiteX21" fmla="*/ 2628900 w 3371850"/>
              <a:gd name="connsiteY21" fmla="*/ 3088423 h 3400821"/>
              <a:gd name="connsiteX22" fmla="*/ 2228850 w 3371850"/>
              <a:gd name="connsiteY22" fmla="*/ 3393223 h 3400821"/>
              <a:gd name="connsiteX23" fmla="*/ 2236007 w 3371850"/>
              <a:gd name="connsiteY23" fmla="*/ 3400821 h 3400821"/>
              <a:gd name="connsiteX24" fmla="*/ 1573772 w 3371850"/>
              <a:gd name="connsiteY24" fmla="*/ 2697237 h 3400821"/>
              <a:gd name="connsiteX25" fmla="*/ 1352003 w 3371850"/>
              <a:gd name="connsiteY25" fmla="*/ 2871454 h 3400821"/>
              <a:gd name="connsiteX26" fmla="*/ 1269503 w 3371850"/>
              <a:gd name="connsiteY26" fmla="*/ 2814917 h 3400821"/>
              <a:gd name="connsiteX27" fmla="*/ 1095375 w 3371850"/>
              <a:gd name="connsiteY27" fmla="*/ 3012223 h 3400821"/>
              <a:gd name="connsiteX28" fmla="*/ 141477 w 3371850"/>
              <a:gd name="connsiteY28" fmla="*/ 2494011 h 3400821"/>
              <a:gd name="connsiteX29" fmla="*/ 603536 w 3371850"/>
              <a:gd name="connsiteY29" fmla="*/ 1600473 h 3400821"/>
              <a:gd name="connsiteX30" fmla="*/ 331687 w 3371850"/>
              <a:gd name="connsiteY30" fmla="*/ 1448662 h 3400821"/>
              <a:gd name="connsiteX31" fmla="*/ 447675 w 3371850"/>
              <a:gd name="connsiteY31" fmla="*/ 1211998 h 3400821"/>
              <a:gd name="connsiteX32" fmla="*/ 114300 w 3371850"/>
              <a:gd name="connsiteY32" fmla="*/ 726223 h 3400821"/>
              <a:gd name="connsiteX33" fmla="*/ 0 w 3371850"/>
              <a:gd name="connsiteY33" fmla="*/ 507148 h 3400821"/>
              <a:gd name="connsiteX0" fmla="*/ 0 w 3371850"/>
              <a:gd name="connsiteY0" fmla="*/ 507148 h 3400821"/>
              <a:gd name="connsiteX1" fmla="*/ 89426 w 3371850"/>
              <a:gd name="connsiteY1" fmla="*/ 500022 h 3400821"/>
              <a:gd name="connsiteX2" fmla="*/ 257175 w 3371850"/>
              <a:gd name="connsiteY2" fmla="*/ 497623 h 3400821"/>
              <a:gd name="connsiteX3" fmla="*/ 322150 w 3371850"/>
              <a:gd name="connsiteY3" fmla="*/ 361813 h 3400821"/>
              <a:gd name="connsiteX4" fmla="*/ 276101 w 3371850"/>
              <a:gd name="connsiteY4" fmla="*/ 0 h 3400821"/>
              <a:gd name="connsiteX5" fmla="*/ 287669 w 3371850"/>
              <a:gd name="connsiteY5" fmla="*/ 171855 h 3400821"/>
              <a:gd name="connsiteX6" fmla="*/ 1003003 w 3371850"/>
              <a:gd name="connsiteY6" fmla="*/ 126354 h 3400821"/>
              <a:gd name="connsiteX7" fmla="*/ 952500 w 3371850"/>
              <a:gd name="connsiteY7" fmla="*/ 230923 h 3400821"/>
              <a:gd name="connsiteX8" fmla="*/ 1114425 w 3371850"/>
              <a:gd name="connsiteY8" fmla="*/ 269023 h 3400821"/>
              <a:gd name="connsiteX9" fmla="*/ 1133475 w 3371850"/>
              <a:gd name="connsiteY9" fmla="*/ 249973 h 3400821"/>
              <a:gd name="connsiteX10" fmla="*/ 1390650 w 3371850"/>
              <a:gd name="connsiteY10" fmla="*/ 364273 h 3400821"/>
              <a:gd name="connsiteX11" fmla="*/ 1666875 w 3371850"/>
              <a:gd name="connsiteY11" fmla="*/ 459523 h 3400821"/>
              <a:gd name="connsiteX12" fmla="*/ 1695450 w 3371850"/>
              <a:gd name="connsiteY12" fmla="*/ 449998 h 3400821"/>
              <a:gd name="connsiteX13" fmla="*/ 1905000 w 3371850"/>
              <a:gd name="connsiteY13" fmla="*/ 573823 h 3400821"/>
              <a:gd name="connsiteX14" fmla="*/ 2009775 w 3371850"/>
              <a:gd name="connsiteY14" fmla="*/ 745273 h 3400821"/>
              <a:gd name="connsiteX15" fmla="*/ 2381250 w 3371850"/>
              <a:gd name="connsiteY15" fmla="*/ 1126273 h 3400821"/>
              <a:gd name="connsiteX16" fmla="*/ 2524125 w 3371850"/>
              <a:gd name="connsiteY16" fmla="*/ 1326298 h 3400821"/>
              <a:gd name="connsiteX17" fmla="*/ 2628900 w 3371850"/>
              <a:gd name="connsiteY17" fmla="*/ 1535848 h 3400821"/>
              <a:gd name="connsiteX18" fmla="*/ 2771775 w 3371850"/>
              <a:gd name="connsiteY18" fmla="*/ 1793023 h 3400821"/>
              <a:gd name="connsiteX19" fmla="*/ 2990850 w 3371850"/>
              <a:gd name="connsiteY19" fmla="*/ 2145448 h 3400821"/>
              <a:gd name="connsiteX20" fmla="*/ 3371850 w 3371850"/>
              <a:gd name="connsiteY20" fmla="*/ 2545498 h 3400821"/>
              <a:gd name="connsiteX21" fmla="*/ 2628900 w 3371850"/>
              <a:gd name="connsiteY21" fmla="*/ 3088423 h 3400821"/>
              <a:gd name="connsiteX22" fmla="*/ 2228850 w 3371850"/>
              <a:gd name="connsiteY22" fmla="*/ 3393223 h 3400821"/>
              <a:gd name="connsiteX23" fmla="*/ 2236007 w 3371850"/>
              <a:gd name="connsiteY23" fmla="*/ 3400821 h 3400821"/>
              <a:gd name="connsiteX24" fmla="*/ 1573772 w 3371850"/>
              <a:gd name="connsiteY24" fmla="*/ 2697237 h 3400821"/>
              <a:gd name="connsiteX25" fmla="*/ 1352003 w 3371850"/>
              <a:gd name="connsiteY25" fmla="*/ 2871454 h 3400821"/>
              <a:gd name="connsiteX26" fmla="*/ 1269503 w 3371850"/>
              <a:gd name="connsiteY26" fmla="*/ 2814917 h 3400821"/>
              <a:gd name="connsiteX27" fmla="*/ 1095375 w 3371850"/>
              <a:gd name="connsiteY27" fmla="*/ 3012223 h 3400821"/>
              <a:gd name="connsiteX28" fmla="*/ 141477 w 3371850"/>
              <a:gd name="connsiteY28" fmla="*/ 2494011 h 3400821"/>
              <a:gd name="connsiteX29" fmla="*/ 603536 w 3371850"/>
              <a:gd name="connsiteY29" fmla="*/ 1600473 h 3400821"/>
              <a:gd name="connsiteX30" fmla="*/ 331687 w 3371850"/>
              <a:gd name="connsiteY30" fmla="*/ 1448662 h 3400821"/>
              <a:gd name="connsiteX31" fmla="*/ 447675 w 3371850"/>
              <a:gd name="connsiteY31" fmla="*/ 1211998 h 3400821"/>
              <a:gd name="connsiteX32" fmla="*/ 114300 w 3371850"/>
              <a:gd name="connsiteY32" fmla="*/ 726223 h 3400821"/>
              <a:gd name="connsiteX33" fmla="*/ 0 w 3371850"/>
              <a:gd name="connsiteY33" fmla="*/ 507148 h 3400821"/>
              <a:gd name="connsiteX0" fmla="*/ 0 w 3371850"/>
              <a:gd name="connsiteY0" fmla="*/ 507148 h 3400821"/>
              <a:gd name="connsiteX1" fmla="*/ 89426 w 3371850"/>
              <a:gd name="connsiteY1" fmla="*/ 500022 h 3400821"/>
              <a:gd name="connsiteX2" fmla="*/ 10484 w 3371850"/>
              <a:gd name="connsiteY2" fmla="*/ 339741 h 3400821"/>
              <a:gd name="connsiteX3" fmla="*/ 322150 w 3371850"/>
              <a:gd name="connsiteY3" fmla="*/ 361813 h 3400821"/>
              <a:gd name="connsiteX4" fmla="*/ 276101 w 3371850"/>
              <a:gd name="connsiteY4" fmla="*/ 0 h 3400821"/>
              <a:gd name="connsiteX5" fmla="*/ 287669 w 3371850"/>
              <a:gd name="connsiteY5" fmla="*/ 171855 h 3400821"/>
              <a:gd name="connsiteX6" fmla="*/ 1003003 w 3371850"/>
              <a:gd name="connsiteY6" fmla="*/ 126354 h 3400821"/>
              <a:gd name="connsiteX7" fmla="*/ 952500 w 3371850"/>
              <a:gd name="connsiteY7" fmla="*/ 230923 h 3400821"/>
              <a:gd name="connsiteX8" fmla="*/ 1114425 w 3371850"/>
              <a:gd name="connsiteY8" fmla="*/ 269023 h 3400821"/>
              <a:gd name="connsiteX9" fmla="*/ 1133475 w 3371850"/>
              <a:gd name="connsiteY9" fmla="*/ 249973 h 3400821"/>
              <a:gd name="connsiteX10" fmla="*/ 1390650 w 3371850"/>
              <a:gd name="connsiteY10" fmla="*/ 364273 h 3400821"/>
              <a:gd name="connsiteX11" fmla="*/ 1666875 w 3371850"/>
              <a:gd name="connsiteY11" fmla="*/ 459523 h 3400821"/>
              <a:gd name="connsiteX12" fmla="*/ 1695450 w 3371850"/>
              <a:gd name="connsiteY12" fmla="*/ 449998 h 3400821"/>
              <a:gd name="connsiteX13" fmla="*/ 1905000 w 3371850"/>
              <a:gd name="connsiteY13" fmla="*/ 573823 h 3400821"/>
              <a:gd name="connsiteX14" fmla="*/ 2009775 w 3371850"/>
              <a:gd name="connsiteY14" fmla="*/ 745273 h 3400821"/>
              <a:gd name="connsiteX15" fmla="*/ 2381250 w 3371850"/>
              <a:gd name="connsiteY15" fmla="*/ 1126273 h 3400821"/>
              <a:gd name="connsiteX16" fmla="*/ 2524125 w 3371850"/>
              <a:gd name="connsiteY16" fmla="*/ 1326298 h 3400821"/>
              <a:gd name="connsiteX17" fmla="*/ 2628900 w 3371850"/>
              <a:gd name="connsiteY17" fmla="*/ 1535848 h 3400821"/>
              <a:gd name="connsiteX18" fmla="*/ 2771775 w 3371850"/>
              <a:gd name="connsiteY18" fmla="*/ 1793023 h 3400821"/>
              <a:gd name="connsiteX19" fmla="*/ 2990850 w 3371850"/>
              <a:gd name="connsiteY19" fmla="*/ 2145448 h 3400821"/>
              <a:gd name="connsiteX20" fmla="*/ 3371850 w 3371850"/>
              <a:gd name="connsiteY20" fmla="*/ 2545498 h 3400821"/>
              <a:gd name="connsiteX21" fmla="*/ 2628900 w 3371850"/>
              <a:gd name="connsiteY21" fmla="*/ 3088423 h 3400821"/>
              <a:gd name="connsiteX22" fmla="*/ 2228850 w 3371850"/>
              <a:gd name="connsiteY22" fmla="*/ 3393223 h 3400821"/>
              <a:gd name="connsiteX23" fmla="*/ 2236007 w 3371850"/>
              <a:gd name="connsiteY23" fmla="*/ 3400821 h 3400821"/>
              <a:gd name="connsiteX24" fmla="*/ 1573772 w 3371850"/>
              <a:gd name="connsiteY24" fmla="*/ 2697237 h 3400821"/>
              <a:gd name="connsiteX25" fmla="*/ 1352003 w 3371850"/>
              <a:gd name="connsiteY25" fmla="*/ 2871454 h 3400821"/>
              <a:gd name="connsiteX26" fmla="*/ 1269503 w 3371850"/>
              <a:gd name="connsiteY26" fmla="*/ 2814917 h 3400821"/>
              <a:gd name="connsiteX27" fmla="*/ 1095375 w 3371850"/>
              <a:gd name="connsiteY27" fmla="*/ 3012223 h 3400821"/>
              <a:gd name="connsiteX28" fmla="*/ 141477 w 3371850"/>
              <a:gd name="connsiteY28" fmla="*/ 2494011 h 3400821"/>
              <a:gd name="connsiteX29" fmla="*/ 603536 w 3371850"/>
              <a:gd name="connsiteY29" fmla="*/ 1600473 h 3400821"/>
              <a:gd name="connsiteX30" fmla="*/ 331687 w 3371850"/>
              <a:gd name="connsiteY30" fmla="*/ 1448662 h 3400821"/>
              <a:gd name="connsiteX31" fmla="*/ 447675 w 3371850"/>
              <a:gd name="connsiteY31" fmla="*/ 1211998 h 3400821"/>
              <a:gd name="connsiteX32" fmla="*/ 114300 w 3371850"/>
              <a:gd name="connsiteY32" fmla="*/ 726223 h 3400821"/>
              <a:gd name="connsiteX33" fmla="*/ 0 w 3371850"/>
              <a:gd name="connsiteY33" fmla="*/ 507148 h 3400821"/>
              <a:gd name="connsiteX0" fmla="*/ 125185 w 3497035"/>
              <a:gd name="connsiteY0" fmla="*/ 507148 h 3400821"/>
              <a:gd name="connsiteX1" fmla="*/ 214611 w 3497035"/>
              <a:gd name="connsiteY1" fmla="*/ 500022 h 3400821"/>
              <a:gd name="connsiteX2" fmla="*/ 135669 w 3497035"/>
              <a:gd name="connsiteY2" fmla="*/ 339741 h 3400821"/>
              <a:gd name="connsiteX3" fmla="*/ 3 w 3497035"/>
              <a:gd name="connsiteY3" fmla="*/ 108544 h 3400821"/>
              <a:gd name="connsiteX4" fmla="*/ 401286 w 3497035"/>
              <a:gd name="connsiteY4" fmla="*/ 0 h 3400821"/>
              <a:gd name="connsiteX5" fmla="*/ 412854 w 3497035"/>
              <a:gd name="connsiteY5" fmla="*/ 171855 h 3400821"/>
              <a:gd name="connsiteX6" fmla="*/ 1128188 w 3497035"/>
              <a:gd name="connsiteY6" fmla="*/ 126354 h 3400821"/>
              <a:gd name="connsiteX7" fmla="*/ 1077685 w 3497035"/>
              <a:gd name="connsiteY7" fmla="*/ 230923 h 3400821"/>
              <a:gd name="connsiteX8" fmla="*/ 1239610 w 3497035"/>
              <a:gd name="connsiteY8" fmla="*/ 269023 h 3400821"/>
              <a:gd name="connsiteX9" fmla="*/ 1258660 w 3497035"/>
              <a:gd name="connsiteY9" fmla="*/ 249973 h 3400821"/>
              <a:gd name="connsiteX10" fmla="*/ 1515835 w 3497035"/>
              <a:gd name="connsiteY10" fmla="*/ 364273 h 3400821"/>
              <a:gd name="connsiteX11" fmla="*/ 1792060 w 3497035"/>
              <a:gd name="connsiteY11" fmla="*/ 459523 h 3400821"/>
              <a:gd name="connsiteX12" fmla="*/ 1820635 w 3497035"/>
              <a:gd name="connsiteY12" fmla="*/ 449998 h 3400821"/>
              <a:gd name="connsiteX13" fmla="*/ 2030185 w 3497035"/>
              <a:gd name="connsiteY13" fmla="*/ 573823 h 3400821"/>
              <a:gd name="connsiteX14" fmla="*/ 2134960 w 3497035"/>
              <a:gd name="connsiteY14" fmla="*/ 745273 h 3400821"/>
              <a:gd name="connsiteX15" fmla="*/ 2506435 w 3497035"/>
              <a:gd name="connsiteY15" fmla="*/ 1126273 h 3400821"/>
              <a:gd name="connsiteX16" fmla="*/ 2649310 w 3497035"/>
              <a:gd name="connsiteY16" fmla="*/ 1326298 h 3400821"/>
              <a:gd name="connsiteX17" fmla="*/ 2754085 w 3497035"/>
              <a:gd name="connsiteY17" fmla="*/ 1535848 h 3400821"/>
              <a:gd name="connsiteX18" fmla="*/ 2896960 w 3497035"/>
              <a:gd name="connsiteY18" fmla="*/ 1793023 h 3400821"/>
              <a:gd name="connsiteX19" fmla="*/ 3116035 w 3497035"/>
              <a:gd name="connsiteY19" fmla="*/ 2145448 h 3400821"/>
              <a:gd name="connsiteX20" fmla="*/ 3497035 w 3497035"/>
              <a:gd name="connsiteY20" fmla="*/ 2545498 h 3400821"/>
              <a:gd name="connsiteX21" fmla="*/ 2754085 w 3497035"/>
              <a:gd name="connsiteY21" fmla="*/ 3088423 h 3400821"/>
              <a:gd name="connsiteX22" fmla="*/ 2354035 w 3497035"/>
              <a:gd name="connsiteY22" fmla="*/ 3393223 h 3400821"/>
              <a:gd name="connsiteX23" fmla="*/ 2361192 w 3497035"/>
              <a:gd name="connsiteY23" fmla="*/ 3400821 h 3400821"/>
              <a:gd name="connsiteX24" fmla="*/ 1698957 w 3497035"/>
              <a:gd name="connsiteY24" fmla="*/ 2697237 h 3400821"/>
              <a:gd name="connsiteX25" fmla="*/ 1477188 w 3497035"/>
              <a:gd name="connsiteY25" fmla="*/ 2871454 h 3400821"/>
              <a:gd name="connsiteX26" fmla="*/ 1394688 w 3497035"/>
              <a:gd name="connsiteY26" fmla="*/ 2814917 h 3400821"/>
              <a:gd name="connsiteX27" fmla="*/ 1220560 w 3497035"/>
              <a:gd name="connsiteY27" fmla="*/ 3012223 h 3400821"/>
              <a:gd name="connsiteX28" fmla="*/ 266662 w 3497035"/>
              <a:gd name="connsiteY28" fmla="*/ 2494011 h 3400821"/>
              <a:gd name="connsiteX29" fmla="*/ 728721 w 3497035"/>
              <a:gd name="connsiteY29" fmla="*/ 1600473 h 3400821"/>
              <a:gd name="connsiteX30" fmla="*/ 456872 w 3497035"/>
              <a:gd name="connsiteY30" fmla="*/ 1448662 h 3400821"/>
              <a:gd name="connsiteX31" fmla="*/ 572860 w 3497035"/>
              <a:gd name="connsiteY31" fmla="*/ 1211998 h 3400821"/>
              <a:gd name="connsiteX32" fmla="*/ 239485 w 3497035"/>
              <a:gd name="connsiteY32" fmla="*/ 726223 h 3400821"/>
              <a:gd name="connsiteX33" fmla="*/ 125185 w 3497035"/>
              <a:gd name="connsiteY33" fmla="*/ 507148 h 3400821"/>
              <a:gd name="connsiteX0" fmla="*/ 125185 w 3497035"/>
              <a:gd name="connsiteY0" fmla="*/ 507148 h 3400821"/>
              <a:gd name="connsiteX1" fmla="*/ 214611 w 3497035"/>
              <a:gd name="connsiteY1" fmla="*/ 500022 h 3400821"/>
              <a:gd name="connsiteX2" fmla="*/ 135669 w 3497035"/>
              <a:gd name="connsiteY2" fmla="*/ 339741 h 3400821"/>
              <a:gd name="connsiteX3" fmla="*/ 3 w 3497035"/>
              <a:gd name="connsiteY3" fmla="*/ 108544 h 3400821"/>
              <a:gd name="connsiteX4" fmla="*/ 174332 w 3497035"/>
              <a:gd name="connsiteY4" fmla="*/ 55917 h 3400821"/>
              <a:gd name="connsiteX5" fmla="*/ 401286 w 3497035"/>
              <a:gd name="connsiteY5" fmla="*/ 0 h 3400821"/>
              <a:gd name="connsiteX6" fmla="*/ 412854 w 3497035"/>
              <a:gd name="connsiteY6" fmla="*/ 171855 h 3400821"/>
              <a:gd name="connsiteX7" fmla="*/ 1128188 w 3497035"/>
              <a:gd name="connsiteY7" fmla="*/ 126354 h 3400821"/>
              <a:gd name="connsiteX8" fmla="*/ 1077685 w 3497035"/>
              <a:gd name="connsiteY8" fmla="*/ 230923 h 3400821"/>
              <a:gd name="connsiteX9" fmla="*/ 1239610 w 3497035"/>
              <a:gd name="connsiteY9" fmla="*/ 269023 h 3400821"/>
              <a:gd name="connsiteX10" fmla="*/ 1258660 w 3497035"/>
              <a:gd name="connsiteY10" fmla="*/ 249973 h 3400821"/>
              <a:gd name="connsiteX11" fmla="*/ 1515835 w 3497035"/>
              <a:gd name="connsiteY11" fmla="*/ 364273 h 3400821"/>
              <a:gd name="connsiteX12" fmla="*/ 1792060 w 3497035"/>
              <a:gd name="connsiteY12" fmla="*/ 459523 h 3400821"/>
              <a:gd name="connsiteX13" fmla="*/ 1820635 w 3497035"/>
              <a:gd name="connsiteY13" fmla="*/ 449998 h 3400821"/>
              <a:gd name="connsiteX14" fmla="*/ 2030185 w 3497035"/>
              <a:gd name="connsiteY14" fmla="*/ 573823 h 3400821"/>
              <a:gd name="connsiteX15" fmla="*/ 2134960 w 3497035"/>
              <a:gd name="connsiteY15" fmla="*/ 745273 h 3400821"/>
              <a:gd name="connsiteX16" fmla="*/ 2506435 w 3497035"/>
              <a:gd name="connsiteY16" fmla="*/ 1126273 h 3400821"/>
              <a:gd name="connsiteX17" fmla="*/ 2649310 w 3497035"/>
              <a:gd name="connsiteY17" fmla="*/ 1326298 h 3400821"/>
              <a:gd name="connsiteX18" fmla="*/ 2754085 w 3497035"/>
              <a:gd name="connsiteY18" fmla="*/ 1535848 h 3400821"/>
              <a:gd name="connsiteX19" fmla="*/ 2896960 w 3497035"/>
              <a:gd name="connsiteY19" fmla="*/ 1793023 h 3400821"/>
              <a:gd name="connsiteX20" fmla="*/ 3116035 w 3497035"/>
              <a:gd name="connsiteY20" fmla="*/ 2145448 h 3400821"/>
              <a:gd name="connsiteX21" fmla="*/ 3497035 w 3497035"/>
              <a:gd name="connsiteY21" fmla="*/ 2545498 h 3400821"/>
              <a:gd name="connsiteX22" fmla="*/ 2754085 w 3497035"/>
              <a:gd name="connsiteY22" fmla="*/ 3088423 h 3400821"/>
              <a:gd name="connsiteX23" fmla="*/ 2354035 w 3497035"/>
              <a:gd name="connsiteY23" fmla="*/ 3393223 h 3400821"/>
              <a:gd name="connsiteX24" fmla="*/ 2361192 w 3497035"/>
              <a:gd name="connsiteY24" fmla="*/ 3400821 h 3400821"/>
              <a:gd name="connsiteX25" fmla="*/ 1698957 w 3497035"/>
              <a:gd name="connsiteY25" fmla="*/ 2697237 h 3400821"/>
              <a:gd name="connsiteX26" fmla="*/ 1477188 w 3497035"/>
              <a:gd name="connsiteY26" fmla="*/ 2871454 h 3400821"/>
              <a:gd name="connsiteX27" fmla="*/ 1394688 w 3497035"/>
              <a:gd name="connsiteY27" fmla="*/ 2814917 h 3400821"/>
              <a:gd name="connsiteX28" fmla="*/ 1220560 w 3497035"/>
              <a:gd name="connsiteY28" fmla="*/ 3012223 h 3400821"/>
              <a:gd name="connsiteX29" fmla="*/ 266662 w 3497035"/>
              <a:gd name="connsiteY29" fmla="*/ 2494011 h 3400821"/>
              <a:gd name="connsiteX30" fmla="*/ 728721 w 3497035"/>
              <a:gd name="connsiteY30" fmla="*/ 1600473 h 3400821"/>
              <a:gd name="connsiteX31" fmla="*/ 456872 w 3497035"/>
              <a:gd name="connsiteY31" fmla="*/ 1448662 h 3400821"/>
              <a:gd name="connsiteX32" fmla="*/ 572860 w 3497035"/>
              <a:gd name="connsiteY32" fmla="*/ 1211998 h 3400821"/>
              <a:gd name="connsiteX33" fmla="*/ 239485 w 3497035"/>
              <a:gd name="connsiteY33" fmla="*/ 726223 h 3400821"/>
              <a:gd name="connsiteX34" fmla="*/ 125185 w 3497035"/>
              <a:gd name="connsiteY34" fmla="*/ 507148 h 340082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141440 w 3497035"/>
              <a:gd name="connsiteY4" fmla="*/ 0 h 3479761"/>
              <a:gd name="connsiteX5" fmla="*/ 401286 w 3497035"/>
              <a:gd name="connsiteY5" fmla="*/ 78940 h 3479761"/>
              <a:gd name="connsiteX6" fmla="*/ 412854 w 3497035"/>
              <a:gd name="connsiteY6" fmla="*/ 250795 h 3479761"/>
              <a:gd name="connsiteX7" fmla="*/ 1128188 w 3497035"/>
              <a:gd name="connsiteY7" fmla="*/ 205294 h 3479761"/>
              <a:gd name="connsiteX8" fmla="*/ 1077685 w 3497035"/>
              <a:gd name="connsiteY8" fmla="*/ 309863 h 3479761"/>
              <a:gd name="connsiteX9" fmla="*/ 1239610 w 3497035"/>
              <a:gd name="connsiteY9" fmla="*/ 347963 h 3479761"/>
              <a:gd name="connsiteX10" fmla="*/ 1258660 w 3497035"/>
              <a:gd name="connsiteY10" fmla="*/ 328913 h 3479761"/>
              <a:gd name="connsiteX11" fmla="*/ 1515835 w 3497035"/>
              <a:gd name="connsiteY11" fmla="*/ 443213 h 3479761"/>
              <a:gd name="connsiteX12" fmla="*/ 1792060 w 3497035"/>
              <a:gd name="connsiteY12" fmla="*/ 538463 h 3479761"/>
              <a:gd name="connsiteX13" fmla="*/ 1820635 w 3497035"/>
              <a:gd name="connsiteY13" fmla="*/ 528938 h 3479761"/>
              <a:gd name="connsiteX14" fmla="*/ 2030185 w 3497035"/>
              <a:gd name="connsiteY14" fmla="*/ 652763 h 3479761"/>
              <a:gd name="connsiteX15" fmla="*/ 2134960 w 3497035"/>
              <a:gd name="connsiteY15" fmla="*/ 824213 h 3479761"/>
              <a:gd name="connsiteX16" fmla="*/ 2506435 w 3497035"/>
              <a:gd name="connsiteY16" fmla="*/ 1205213 h 3479761"/>
              <a:gd name="connsiteX17" fmla="*/ 2649310 w 3497035"/>
              <a:gd name="connsiteY17" fmla="*/ 1405238 h 3479761"/>
              <a:gd name="connsiteX18" fmla="*/ 2754085 w 3497035"/>
              <a:gd name="connsiteY18" fmla="*/ 1614788 h 3479761"/>
              <a:gd name="connsiteX19" fmla="*/ 2896960 w 3497035"/>
              <a:gd name="connsiteY19" fmla="*/ 1871963 h 3479761"/>
              <a:gd name="connsiteX20" fmla="*/ 3116035 w 3497035"/>
              <a:gd name="connsiteY20" fmla="*/ 2224388 h 3479761"/>
              <a:gd name="connsiteX21" fmla="*/ 3497035 w 3497035"/>
              <a:gd name="connsiteY21" fmla="*/ 2624438 h 3479761"/>
              <a:gd name="connsiteX22" fmla="*/ 2754085 w 3497035"/>
              <a:gd name="connsiteY22" fmla="*/ 3167363 h 3479761"/>
              <a:gd name="connsiteX23" fmla="*/ 2354035 w 3497035"/>
              <a:gd name="connsiteY23" fmla="*/ 3472163 h 3479761"/>
              <a:gd name="connsiteX24" fmla="*/ 2361192 w 3497035"/>
              <a:gd name="connsiteY24" fmla="*/ 3479761 h 3479761"/>
              <a:gd name="connsiteX25" fmla="*/ 1698957 w 3497035"/>
              <a:gd name="connsiteY25" fmla="*/ 2776177 h 3479761"/>
              <a:gd name="connsiteX26" fmla="*/ 1477188 w 3497035"/>
              <a:gd name="connsiteY26" fmla="*/ 2950394 h 3479761"/>
              <a:gd name="connsiteX27" fmla="*/ 1394688 w 3497035"/>
              <a:gd name="connsiteY27" fmla="*/ 2893857 h 3479761"/>
              <a:gd name="connsiteX28" fmla="*/ 1220560 w 3497035"/>
              <a:gd name="connsiteY28" fmla="*/ 3091163 h 3479761"/>
              <a:gd name="connsiteX29" fmla="*/ 266662 w 3497035"/>
              <a:gd name="connsiteY29" fmla="*/ 2572951 h 3479761"/>
              <a:gd name="connsiteX30" fmla="*/ 728721 w 3497035"/>
              <a:gd name="connsiteY30" fmla="*/ 1679413 h 3479761"/>
              <a:gd name="connsiteX31" fmla="*/ 456872 w 3497035"/>
              <a:gd name="connsiteY31" fmla="*/ 1527602 h 3479761"/>
              <a:gd name="connsiteX32" fmla="*/ 572860 w 3497035"/>
              <a:gd name="connsiteY32" fmla="*/ 1290938 h 3479761"/>
              <a:gd name="connsiteX33" fmla="*/ 239485 w 3497035"/>
              <a:gd name="connsiteY33" fmla="*/ 805163 h 3479761"/>
              <a:gd name="connsiteX34" fmla="*/ 125185 w 3497035"/>
              <a:gd name="connsiteY34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62499 w 3497035"/>
              <a:gd name="connsiteY4" fmla="*/ 111833 h 3479761"/>
              <a:gd name="connsiteX5" fmla="*/ 141440 w 3497035"/>
              <a:gd name="connsiteY5" fmla="*/ 0 h 3479761"/>
              <a:gd name="connsiteX6" fmla="*/ 401286 w 3497035"/>
              <a:gd name="connsiteY6" fmla="*/ 78940 h 3479761"/>
              <a:gd name="connsiteX7" fmla="*/ 412854 w 3497035"/>
              <a:gd name="connsiteY7" fmla="*/ 250795 h 3479761"/>
              <a:gd name="connsiteX8" fmla="*/ 1128188 w 3497035"/>
              <a:gd name="connsiteY8" fmla="*/ 205294 h 3479761"/>
              <a:gd name="connsiteX9" fmla="*/ 1077685 w 3497035"/>
              <a:gd name="connsiteY9" fmla="*/ 309863 h 3479761"/>
              <a:gd name="connsiteX10" fmla="*/ 1239610 w 3497035"/>
              <a:gd name="connsiteY10" fmla="*/ 347963 h 3479761"/>
              <a:gd name="connsiteX11" fmla="*/ 1258660 w 3497035"/>
              <a:gd name="connsiteY11" fmla="*/ 328913 h 3479761"/>
              <a:gd name="connsiteX12" fmla="*/ 1515835 w 3497035"/>
              <a:gd name="connsiteY12" fmla="*/ 443213 h 3479761"/>
              <a:gd name="connsiteX13" fmla="*/ 1792060 w 3497035"/>
              <a:gd name="connsiteY13" fmla="*/ 538463 h 3479761"/>
              <a:gd name="connsiteX14" fmla="*/ 1820635 w 3497035"/>
              <a:gd name="connsiteY14" fmla="*/ 528938 h 3479761"/>
              <a:gd name="connsiteX15" fmla="*/ 2030185 w 3497035"/>
              <a:gd name="connsiteY15" fmla="*/ 652763 h 3479761"/>
              <a:gd name="connsiteX16" fmla="*/ 2134960 w 3497035"/>
              <a:gd name="connsiteY16" fmla="*/ 824213 h 3479761"/>
              <a:gd name="connsiteX17" fmla="*/ 2506435 w 3497035"/>
              <a:gd name="connsiteY17" fmla="*/ 1205213 h 3479761"/>
              <a:gd name="connsiteX18" fmla="*/ 2649310 w 3497035"/>
              <a:gd name="connsiteY18" fmla="*/ 1405238 h 3479761"/>
              <a:gd name="connsiteX19" fmla="*/ 2754085 w 3497035"/>
              <a:gd name="connsiteY19" fmla="*/ 1614788 h 3479761"/>
              <a:gd name="connsiteX20" fmla="*/ 2896960 w 3497035"/>
              <a:gd name="connsiteY20" fmla="*/ 1871963 h 3479761"/>
              <a:gd name="connsiteX21" fmla="*/ 3116035 w 3497035"/>
              <a:gd name="connsiteY21" fmla="*/ 2224388 h 3479761"/>
              <a:gd name="connsiteX22" fmla="*/ 3497035 w 3497035"/>
              <a:gd name="connsiteY22" fmla="*/ 2624438 h 3479761"/>
              <a:gd name="connsiteX23" fmla="*/ 2754085 w 3497035"/>
              <a:gd name="connsiteY23" fmla="*/ 3167363 h 3479761"/>
              <a:gd name="connsiteX24" fmla="*/ 2354035 w 3497035"/>
              <a:gd name="connsiteY24" fmla="*/ 3472163 h 3479761"/>
              <a:gd name="connsiteX25" fmla="*/ 2361192 w 3497035"/>
              <a:gd name="connsiteY25" fmla="*/ 3479761 h 3479761"/>
              <a:gd name="connsiteX26" fmla="*/ 1698957 w 3497035"/>
              <a:gd name="connsiteY26" fmla="*/ 2776177 h 3479761"/>
              <a:gd name="connsiteX27" fmla="*/ 1477188 w 3497035"/>
              <a:gd name="connsiteY27" fmla="*/ 2950394 h 3479761"/>
              <a:gd name="connsiteX28" fmla="*/ 1394688 w 3497035"/>
              <a:gd name="connsiteY28" fmla="*/ 2893857 h 3479761"/>
              <a:gd name="connsiteX29" fmla="*/ 1220560 w 3497035"/>
              <a:gd name="connsiteY29" fmla="*/ 3091163 h 3479761"/>
              <a:gd name="connsiteX30" fmla="*/ 266662 w 3497035"/>
              <a:gd name="connsiteY30" fmla="*/ 2572951 h 3479761"/>
              <a:gd name="connsiteX31" fmla="*/ 728721 w 3497035"/>
              <a:gd name="connsiteY31" fmla="*/ 1679413 h 3479761"/>
              <a:gd name="connsiteX32" fmla="*/ 456872 w 3497035"/>
              <a:gd name="connsiteY32" fmla="*/ 1527602 h 3479761"/>
              <a:gd name="connsiteX33" fmla="*/ 572860 w 3497035"/>
              <a:gd name="connsiteY33" fmla="*/ 1290938 h 3479761"/>
              <a:gd name="connsiteX34" fmla="*/ 239485 w 3497035"/>
              <a:gd name="connsiteY34" fmla="*/ 805163 h 3479761"/>
              <a:gd name="connsiteX35" fmla="*/ 125185 w 3497035"/>
              <a:gd name="connsiteY35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78945 w 3497035"/>
              <a:gd name="connsiteY4" fmla="*/ 171039 h 3479761"/>
              <a:gd name="connsiteX5" fmla="*/ 141440 w 3497035"/>
              <a:gd name="connsiteY5" fmla="*/ 0 h 3479761"/>
              <a:gd name="connsiteX6" fmla="*/ 401286 w 3497035"/>
              <a:gd name="connsiteY6" fmla="*/ 78940 h 3479761"/>
              <a:gd name="connsiteX7" fmla="*/ 412854 w 3497035"/>
              <a:gd name="connsiteY7" fmla="*/ 250795 h 3479761"/>
              <a:gd name="connsiteX8" fmla="*/ 1128188 w 3497035"/>
              <a:gd name="connsiteY8" fmla="*/ 205294 h 3479761"/>
              <a:gd name="connsiteX9" fmla="*/ 1077685 w 3497035"/>
              <a:gd name="connsiteY9" fmla="*/ 309863 h 3479761"/>
              <a:gd name="connsiteX10" fmla="*/ 1239610 w 3497035"/>
              <a:gd name="connsiteY10" fmla="*/ 347963 h 3479761"/>
              <a:gd name="connsiteX11" fmla="*/ 1258660 w 3497035"/>
              <a:gd name="connsiteY11" fmla="*/ 328913 h 3479761"/>
              <a:gd name="connsiteX12" fmla="*/ 1515835 w 3497035"/>
              <a:gd name="connsiteY12" fmla="*/ 443213 h 3479761"/>
              <a:gd name="connsiteX13" fmla="*/ 1792060 w 3497035"/>
              <a:gd name="connsiteY13" fmla="*/ 538463 h 3479761"/>
              <a:gd name="connsiteX14" fmla="*/ 1820635 w 3497035"/>
              <a:gd name="connsiteY14" fmla="*/ 528938 h 3479761"/>
              <a:gd name="connsiteX15" fmla="*/ 2030185 w 3497035"/>
              <a:gd name="connsiteY15" fmla="*/ 652763 h 3479761"/>
              <a:gd name="connsiteX16" fmla="*/ 2134960 w 3497035"/>
              <a:gd name="connsiteY16" fmla="*/ 824213 h 3479761"/>
              <a:gd name="connsiteX17" fmla="*/ 2506435 w 3497035"/>
              <a:gd name="connsiteY17" fmla="*/ 1205213 h 3479761"/>
              <a:gd name="connsiteX18" fmla="*/ 2649310 w 3497035"/>
              <a:gd name="connsiteY18" fmla="*/ 1405238 h 3479761"/>
              <a:gd name="connsiteX19" fmla="*/ 2754085 w 3497035"/>
              <a:gd name="connsiteY19" fmla="*/ 1614788 h 3479761"/>
              <a:gd name="connsiteX20" fmla="*/ 2896960 w 3497035"/>
              <a:gd name="connsiteY20" fmla="*/ 1871963 h 3479761"/>
              <a:gd name="connsiteX21" fmla="*/ 3116035 w 3497035"/>
              <a:gd name="connsiteY21" fmla="*/ 2224388 h 3479761"/>
              <a:gd name="connsiteX22" fmla="*/ 3497035 w 3497035"/>
              <a:gd name="connsiteY22" fmla="*/ 2624438 h 3479761"/>
              <a:gd name="connsiteX23" fmla="*/ 2754085 w 3497035"/>
              <a:gd name="connsiteY23" fmla="*/ 3167363 h 3479761"/>
              <a:gd name="connsiteX24" fmla="*/ 2354035 w 3497035"/>
              <a:gd name="connsiteY24" fmla="*/ 3472163 h 3479761"/>
              <a:gd name="connsiteX25" fmla="*/ 2361192 w 3497035"/>
              <a:gd name="connsiteY25" fmla="*/ 3479761 h 3479761"/>
              <a:gd name="connsiteX26" fmla="*/ 1698957 w 3497035"/>
              <a:gd name="connsiteY26" fmla="*/ 2776177 h 3479761"/>
              <a:gd name="connsiteX27" fmla="*/ 1477188 w 3497035"/>
              <a:gd name="connsiteY27" fmla="*/ 2950394 h 3479761"/>
              <a:gd name="connsiteX28" fmla="*/ 1394688 w 3497035"/>
              <a:gd name="connsiteY28" fmla="*/ 2893857 h 3479761"/>
              <a:gd name="connsiteX29" fmla="*/ 1220560 w 3497035"/>
              <a:gd name="connsiteY29" fmla="*/ 3091163 h 3479761"/>
              <a:gd name="connsiteX30" fmla="*/ 266662 w 3497035"/>
              <a:gd name="connsiteY30" fmla="*/ 2572951 h 3479761"/>
              <a:gd name="connsiteX31" fmla="*/ 728721 w 3497035"/>
              <a:gd name="connsiteY31" fmla="*/ 1679413 h 3479761"/>
              <a:gd name="connsiteX32" fmla="*/ 456872 w 3497035"/>
              <a:gd name="connsiteY32" fmla="*/ 1527602 h 3479761"/>
              <a:gd name="connsiteX33" fmla="*/ 572860 w 3497035"/>
              <a:gd name="connsiteY33" fmla="*/ 1290938 h 3479761"/>
              <a:gd name="connsiteX34" fmla="*/ 239485 w 3497035"/>
              <a:gd name="connsiteY34" fmla="*/ 805163 h 3479761"/>
              <a:gd name="connsiteX35" fmla="*/ 125185 w 3497035"/>
              <a:gd name="connsiteY35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401286 w 3497035"/>
              <a:gd name="connsiteY6" fmla="*/ 78940 h 3479761"/>
              <a:gd name="connsiteX7" fmla="*/ 412854 w 3497035"/>
              <a:gd name="connsiteY7" fmla="*/ 250795 h 3479761"/>
              <a:gd name="connsiteX8" fmla="*/ 1128188 w 3497035"/>
              <a:gd name="connsiteY8" fmla="*/ 205294 h 3479761"/>
              <a:gd name="connsiteX9" fmla="*/ 1077685 w 3497035"/>
              <a:gd name="connsiteY9" fmla="*/ 309863 h 3479761"/>
              <a:gd name="connsiteX10" fmla="*/ 1239610 w 3497035"/>
              <a:gd name="connsiteY10" fmla="*/ 347963 h 3479761"/>
              <a:gd name="connsiteX11" fmla="*/ 1258660 w 3497035"/>
              <a:gd name="connsiteY11" fmla="*/ 328913 h 3479761"/>
              <a:gd name="connsiteX12" fmla="*/ 1515835 w 3497035"/>
              <a:gd name="connsiteY12" fmla="*/ 443213 h 3479761"/>
              <a:gd name="connsiteX13" fmla="*/ 1792060 w 3497035"/>
              <a:gd name="connsiteY13" fmla="*/ 538463 h 3479761"/>
              <a:gd name="connsiteX14" fmla="*/ 1820635 w 3497035"/>
              <a:gd name="connsiteY14" fmla="*/ 528938 h 3479761"/>
              <a:gd name="connsiteX15" fmla="*/ 2030185 w 3497035"/>
              <a:gd name="connsiteY15" fmla="*/ 652763 h 3479761"/>
              <a:gd name="connsiteX16" fmla="*/ 2134960 w 3497035"/>
              <a:gd name="connsiteY16" fmla="*/ 824213 h 3479761"/>
              <a:gd name="connsiteX17" fmla="*/ 2506435 w 3497035"/>
              <a:gd name="connsiteY17" fmla="*/ 1205213 h 3479761"/>
              <a:gd name="connsiteX18" fmla="*/ 2649310 w 3497035"/>
              <a:gd name="connsiteY18" fmla="*/ 1405238 h 3479761"/>
              <a:gd name="connsiteX19" fmla="*/ 2754085 w 3497035"/>
              <a:gd name="connsiteY19" fmla="*/ 1614788 h 3479761"/>
              <a:gd name="connsiteX20" fmla="*/ 2896960 w 3497035"/>
              <a:gd name="connsiteY20" fmla="*/ 1871963 h 3479761"/>
              <a:gd name="connsiteX21" fmla="*/ 3116035 w 3497035"/>
              <a:gd name="connsiteY21" fmla="*/ 2224388 h 3479761"/>
              <a:gd name="connsiteX22" fmla="*/ 3497035 w 3497035"/>
              <a:gd name="connsiteY22" fmla="*/ 2624438 h 3479761"/>
              <a:gd name="connsiteX23" fmla="*/ 2754085 w 3497035"/>
              <a:gd name="connsiteY23" fmla="*/ 3167363 h 3479761"/>
              <a:gd name="connsiteX24" fmla="*/ 2354035 w 3497035"/>
              <a:gd name="connsiteY24" fmla="*/ 3472163 h 3479761"/>
              <a:gd name="connsiteX25" fmla="*/ 2361192 w 3497035"/>
              <a:gd name="connsiteY25" fmla="*/ 3479761 h 3479761"/>
              <a:gd name="connsiteX26" fmla="*/ 1698957 w 3497035"/>
              <a:gd name="connsiteY26" fmla="*/ 2776177 h 3479761"/>
              <a:gd name="connsiteX27" fmla="*/ 1477188 w 3497035"/>
              <a:gd name="connsiteY27" fmla="*/ 2950394 h 3479761"/>
              <a:gd name="connsiteX28" fmla="*/ 1394688 w 3497035"/>
              <a:gd name="connsiteY28" fmla="*/ 2893857 h 3479761"/>
              <a:gd name="connsiteX29" fmla="*/ 1220560 w 3497035"/>
              <a:gd name="connsiteY29" fmla="*/ 3091163 h 3479761"/>
              <a:gd name="connsiteX30" fmla="*/ 266662 w 3497035"/>
              <a:gd name="connsiteY30" fmla="*/ 2572951 h 3479761"/>
              <a:gd name="connsiteX31" fmla="*/ 728721 w 3497035"/>
              <a:gd name="connsiteY31" fmla="*/ 1679413 h 3479761"/>
              <a:gd name="connsiteX32" fmla="*/ 456872 w 3497035"/>
              <a:gd name="connsiteY32" fmla="*/ 1527602 h 3479761"/>
              <a:gd name="connsiteX33" fmla="*/ 572860 w 3497035"/>
              <a:gd name="connsiteY33" fmla="*/ 1290938 h 3479761"/>
              <a:gd name="connsiteX34" fmla="*/ 239485 w 3497035"/>
              <a:gd name="connsiteY34" fmla="*/ 805163 h 3479761"/>
              <a:gd name="connsiteX35" fmla="*/ 125185 w 3497035"/>
              <a:gd name="connsiteY35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282876 w 3497035"/>
              <a:gd name="connsiteY6" fmla="*/ 39470 h 3479761"/>
              <a:gd name="connsiteX7" fmla="*/ 401286 w 3497035"/>
              <a:gd name="connsiteY7" fmla="*/ 78940 h 3479761"/>
              <a:gd name="connsiteX8" fmla="*/ 412854 w 3497035"/>
              <a:gd name="connsiteY8" fmla="*/ 250795 h 3479761"/>
              <a:gd name="connsiteX9" fmla="*/ 1128188 w 3497035"/>
              <a:gd name="connsiteY9" fmla="*/ 205294 h 3479761"/>
              <a:gd name="connsiteX10" fmla="*/ 1077685 w 3497035"/>
              <a:gd name="connsiteY10" fmla="*/ 309863 h 3479761"/>
              <a:gd name="connsiteX11" fmla="*/ 1239610 w 3497035"/>
              <a:gd name="connsiteY11" fmla="*/ 347963 h 3479761"/>
              <a:gd name="connsiteX12" fmla="*/ 1258660 w 3497035"/>
              <a:gd name="connsiteY12" fmla="*/ 328913 h 3479761"/>
              <a:gd name="connsiteX13" fmla="*/ 1515835 w 3497035"/>
              <a:gd name="connsiteY13" fmla="*/ 443213 h 3479761"/>
              <a:gd name="connsiteX14" fmla="*/ 1792060 w 3497035"/>
              <a:gd name="connsiteY14" fmla="*/ 538463 h 3479761"/>
              <a:gd name="connsiteX15" fmla="*/ 1820635 w 3497035"/>
              <a:gd name="connsiteY15" fmla="*/ 528938 h 3479761"/>
              <a:gd name="connsiteX16" fmla="*/ 2030185 w 3497035"/>
              <a:gd name="connsiteY16" fmla="*/ 652763 h 3479761"/>
              <a:gd name="connsiteX17" fmla="*/ 2134960 w 3497035"/>
              <a:gd name="connsiteY17" fmla="*/ 824213 h 3479761"/>
              <a:gd name="connsiteX18" fmla="*/ 2506435 w 3497035"/>
              <a:gd name="connsiteY18" fmla="*/ 1205213 h 3479761"/>
              <a:gd name="connsiteX19" fmla="*/ 2649310 w 3497035"/>
              <a:gd name="connsiteY19" fmla="*/ 1405238 h 3479761"/>
              <a:gd name="connsiteX20" fmla="*/ 2754085 w 3497035"/>
              <a:gd name="connsiteY20" fmla="*/ 1614788 h 3479761"/>
              <a:gd name="connsiteX21" fmla="*/ 2896960 w 3497035"/>
              <a:gd name="connsiteY21" fmla="*/ 1871963 h 3479761"/>
              <a:gd name="connsiteX22" fmla="*/ 3116035 w 3497035"/>
              <a:gd name="connsiteY22" fmla="*/ 2224388 h 3479761"/>
              <a:gd name="connsiteX23" fmla="*/ 3497035 w 3497035"/>
              <a:gd name="connsiteY23" fmla="*/ 2624438 h 3479761"/>
              <a:gd name="connsiteX24" fmla="*/ 2754085 w 3497035"/>
              <a:gd name="connsiteY24" fmla="*/ 3167363 h 3479761"/>
              <a:gd name="connsiteX25" fmla="*/ 2354035 w 3497035"/>
              <a:gd name="connsiteY25" fmla="*/ 3472163 h 3479761"/>
              <a:gd name="connsiteX26" fmla="*/ 2361192 w 3497035"/>
              <a:gd name="connsiteY26" fmla="*/ 3479761 h 3479761"/>
              <a:gd name="connsiteX27" fmla="*/ 1698957 w 3497035"/>
              <a:gd name="connsiteY27" fmla="*/ 2776177 h 3479761"/>
              <a:gd name="connsiteX28" fmla="*/ 1477188 w 3497035"/>
              <a:gd name="connsiteY28" fmla="*/ 2950394 h 3479761"/>
              <a:gd name="connsiteX29" fmla="*/ 1394688 w 3497035"/>
              <a:gd name="connsiteY29" fmla="*/ 2893857 h 3479761"/>
              <a:gd name="connsiteX30" fmla="*/ 1220560 w 3497035"/>
              <a:gd name="connsiteY30" fmla="*/ 3091163 h 3479761"/>
              <a:gd name="connsiteX31" fmla="*/ 266662 w 3497035"/>
              <a:gd name="connsiteY31" fmla="*/ 2572951 h 3479761"/>
              <a:gd name="connsiteX32" fmla="*/ 728721 w 3497035"/>
              <a:gd name="connsiteY32" fmla="*/ 1679413 h 3479761"/>
              <a:gd name="connsiteX33" fmla="*/ 456872 w 3497035"/>
              <a:gd name="connsiteY33" fmla="*/ 1527602 h 3479761"/>
              <a:gd name="connsiteX34" fmla="*/ 572860 w 3497035"/>
              <a:gd name="connsiteY34" fmla="*/ 1290938 h 3479761"/>
              <a:gd name="connsiteX35" fmla="*/ 239485 w 3497035"/>
              <a:gd name="connsiteY35" fmla="*/ 805163 h 3479761"/>
              <a:gd name="connsiteX36" fmla="*/ 125185 w 3497035"/>
              <a:gd name="connsiteY36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309190 w 3497035"/>
              <a:gd name="connsiteY6" fmla="*/ 101965 h 3479761"/>
              <a:gd name="connsiteX7" fmla="*/ 401286 w 3497035"/>
              <a:gd name="connsiteY7" fmla="*/ 78940 h 3479761"/>
              <a:gd name="connsiteX8" fmla="*/ 412854 w 3497035"/>
              <a:gd name="connsiteY8" fmla="*/ 250795 h 3479761"/>
              <a:gd name="connsiteX9" fmla="*/ 1128188 w 3497035"/>
              <a:gd name="connsiteY9" fmla="*/ 205294 h 3479761"/>
              <a:gd name="connsiteX10" fmla="*/ 1077685 w 3497035"/>
              <a:gd name="connsiteY10" fmla="*/ 309863 h 3479761"/>
              <a:gd name="connsiteX11" fmla="*/ 1239610 w 3497035"/>
              <a:gd name="connsiteY11" fmla="*/ 347963 h 3479761"/>
              <a:gd name="connsiteX12" fmla="*/ 1258660 w 3497035"/>
              <a:gd name="connsiteY12" fmla="*/ 328913 h 3479761"/>
              <a:gd name="connsiteX13" fmla="*/ 1515835 w 3497035"/>
              <a:gd name="connsiteY13" fmla="*/ 443213 h 3479761"/>
              <a:gd name="connsiteX14" fmla="*/ 1792060 w 3497035"/>
              <a:gd name="connsiteY14" fmla="*/ 538463 h 3479761"/>
              <a:gd name="connsiteX15" fmla="*/ 1820635 w 3497035"/>
              <a:gd name="connsiteY15" fmla="*/ 528938 h 3479761"/>
              <a:gd name="connsiteX16" fmla="*/ 2030185 w 3497035"/>
              <a:gd name="connsiteY16" fmla="*/ 652763 h 3479761"/>
              <a:gd name="connsiteX17" fmla="*/ 2134960 w 3497035"/>
              <a:gd name="connsiteY17" fmla="*/ 824213 h 3479761"/>
              <a:gd name="connsiteX18" fmla="*/ 2506435 w 3497035"/>
              <a:gd name="connsiteY18" fmla="*/ 1205213 h 3479761"/>
              <a:gd name="connsiteX19" fmla="*/ 2649310 w 3497035"/>
              <a:gd name="connsiteY19" fmla="*/ 1405238 h 3479761"/>
              <a:gd name="connsiteX20" fmla="*/ 2754085 w 3497035"/>
              <a:gd name="connsiteY20" fmla="*/ 1614788 h 3479761"/>
              <a:gd name="connsiteX21" fmla="*/ 2896960 w 3497035"/>
              <a:gd name="connsiteY21" fmla="*/ 1871963 h 3479761"/>
              <a:gd name="connsiteX22" fmla="*/ 3116035 w 3497035"/>
              <a:gd name="connsiteY22" fmla="*/ 2224388 h 3479761"/>
              <a:gd name="connsiteX23" fmla="*/ 3497035 w 3497035"/>
              <a:gd name="connsiteY23" fmla="*/ 2624438 h 3479761"/>
              <a:gd name="connsiteX24" fmla="*/ 2754085 w 3497035"/>
              <a:gd name="connsiteY24" fmla="*/ 3167363 h 3479761"/>
              <a:gd name="connsiteX25" fmla="*/ 2354035 w 3497035"/>
              <a:gd name="connsiteY25" fmla="*/ 3472163 h 3479761"/>
              <a:gd name="connsiteX26" fmla="*/ 2361192 w 3497035"/>
              <a:gd name="connsiteY26" fmla="*/ 3479761 h 3479761"/>
              <a:gd name="connsiteX27" fmla="*/ 1698957 w 3497035"/>
              <a:gd name="connsiteY27" fmla="*/ 2776177 h 3479761"/>
              <a:gd name="connsiteX28" fmla="*/ 1477188 w 3497035"/>
              <a:gd name="connsiteY28" fmla="*/ 2950394 h 3479761"/>
              <a:gd name="connsiteX29" fmla="*/ 1394688 w 3497035"/>
              <a:gd name="connsiteY29" fmla="*/ 2893857 h 3479761"/>
              <a:gd name="connsiteX30" fmla="*/ 1220560 w 3497035"/>
              <a:gd name="connsiteY30" fmla="*/ 3091163 h 3479761"/>
              <a:gd name="connsiteX31" fmla="*/ 266662 w 3497035"/>
              <a:gd name="connsiteY31" fmla="*/ 2572951 h 3479761"/>
              <a:gd name="connsiteX32" fmla="*/ 728721 w 3497035"/>
              <a:gd name="connsiteY32" fmla="*/ 1679413 h 3479761"/>
              <a:gd name="connsiteX33" fmla="*/ 456872 w 3497035"/>
              <a:gd name="connsiteY33" fmla="*/ 1527602 h 3479761"/>
              <a:gd name="connsiteX34" fmla="*/ 572860 w 3497035"/>
              <a:gd name="connsiteY34" fmla="*/ 1290938 h 3479761"/>
              <a:gd name="connsiteX35" fmla="*/ 239485 w 3497035"/>
              <a:gd name="connsiteY35" fmla="*/ 805163 h 3479761"/>
              <a:gd name="connsiteX36" fmla="*/ 125185 w 3497035"/>
              <a:gd name="connsiteY36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309190 w 3497035"/>
              <a:gd name="connsiteY6" fmla="*/ 101965 h 3479761"/>
              <a:gd name="connsiteX7" fmla="*/ 394707 w 3497035"/>
              <a:gd name="connsiteY7" fmla="*/ 131568 h 3479761"/>
              <a:gd name="connsiteX8" fmla="*/ 412854 w 3497035"/>
              <a:gd name="connsiteY8" fmla="*/ 250795 h 3479761"/>
              <a:gd name="connsiteX9" fmla="*/ 1128188 w 3497035"/>
              <a:gd name="connsiteY9" fmla="*/ 205294 h 3479761"/>
              <a:gd name="connsiteX10" fmla="*/ 1077685 w 3497035"/>
              <a:gd name="connsiteY10" fmla="*/ 309863 h 3479761"/>
              <a:gd name="connsiteX11" fmla="*/ 1239610 w 3497035"/>
              <a:gd name="connsiteY11" fmla="*/ 347963 h 3479761"/>
              <a:gd name="connsiteX12" fmla="*/ 1258660 w 3497035"/>
              <a:gd name="connsiteY12" fmla="*/ 328913 h 3479761"/>
              <a:gd name="connsiteX13" fmla="*/ 1515835 w 3497035"/>
              <a:gd name="connsiteY13" fmla="*/ 443213 h 3479761"/>
              <a:gd name="connsiteX14" fmla="*/ 1792060 w 3497035"/>
              <a:gd name="connsiteY14" fmla="*/ 538463 h 3479761"/>
              <a:gd name="connsiteX15" fmla="*/ 1820635 w 3497035"/>
              <a:gd name="connsiteY15" fmla="*/ 528938 h 3479761"/>
              <a:gd name="connsiteX16" fmla="*/ 2030185 w 3497035"/>
              <a:gd name="connsiteY16" fmla="*/ 652763 h 3479761"/>
              <a:gd name="connsiteX17" fmla="*/ 2134960 w 3497035"/>
              <a:gd name="connsiteY17" fmla="*/ 824213 h 3479761"/>
              <a:gd name="connsiteX18" fmla="*/ 2506435 w 3497035"/>
              <a:gd name="connsiteY18" fmla="*/ 1205213 h 3479761"/>
              <a:gd name="connsiteX19" fmla="*/ 2649310 w 3497035"/>
              <a:gd name="connsiteY19" fmla="*/ 1405238 h 3479761"/>
              <a:gd name="connsiteX20" fmla="*/ 2754085 w 3497035"/>
              <a:gd name="connsiteY20" fmla="*/ 1614788 h 3479761"/>
              <a:gd name="connsiteX21" fmla="*/ 2896960 w 3497035"/>
              <a:gd name="connsiteY21" fmla="*/ 1871963 h 3479761"/>
              <a:gd name="connsiteX22" fmla="*/ 3116035 w 3497035"/>
              <a:gd name="connsiteY22" fmla="*/ 2224388 h 3479761"/>
              <a:gd name="connsiteX23" fmla="*/ 3497035 w 3497035"/>
              <a:gd name="connsiteY23" fmla="*/ 2624438 h 3479761"/>
              <a:gd name="connsiteX24" fmla="*/ 2754085 w 3497035"/>
              <a:gd name="connsiteY24" fmla="*/ 3167363 h 3479761"/>
              <a:gd name="connsiteX25" fmla="*/ 2354035 w 3497035"/>
              <a:gd name="connsiteY25" fmla="*/ 3472163 h 3479761"/>
              <a:gd name="connsiteX26" fmla="*/ 2361192 w 3497035"/>
              <a:gd name="connsiteY26" fmla="*/ 3479761 h 3479761"/>
              <a:gd name="connsiteX27" fmla="*/ 1698957 w 3497035"/>
              <a:gd name="connsiteY27" fmla="*/ 2776177 h 3479761"/>
              <a:gd name="connsiteX28" fmla="*/ 1477188 w 3497035"/>
              <a:gd name="connsiteY28" fmla="*/ 2950394 h 3479761"/>
              <a:gd name="connsiteX29" fmla="*/ 1394688 w 3497035"/>
              <a:gd name="connsiteY29" fmla="*/ 2893857 h 3479761"/>
              <a:gd name="connsiteX30" fmla="*/ 1220560 w 3497035"/>
              <a:gd name="connsiteY30" fmla="*/ 3091163 h 3479761"/>
              <a:gd name="connsiteX31" fmla="*/ 266662 w 3497035"/>
              <a:gd name="connsiteY31" fmla="*/ 2572951 h 3479761"/>
              <a:gd name="connsiteX32" fmla="*/ 728721 w 3497035"/>
              <a:gd name="connsiteY32" fmla="*/ 1679413 h 3479761"/>
              <a:gd name="connsiteX33" fmla="*/ 456872 w 3497035"/>
              <a:gd name="connsiteY33" fmla="*/ 1527602 h 3479761"/>
              <a:gd name="connsiteX34" fmla="*/ 572860 w 3497035"/>
              <a:gd name="connsiteY34" fmla="*/ 1290938 h 3479761"/>
              <a:gd name="connsiteX35" fmla="*/ 239485 w 3497035"/>
              <a:gd name="connsiteY35" fmla="*/ 805163 h 3479761"/>
              <a:gd name="connsiteX36" fmla="*/ 125185 w 3497035"/>
              <a:gd name="connsiteY36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309190 w 3497035"/>
              <a:gd name="connsiteY6" fmla="*/ 101965 h 3479761"/>
              <a:gd name="connsiteX7" fmla="*/ 407864 w 3497035"/>
              <a:gd name="connsiteY7" fmla="*/ 121700 h 3479761"/>
              <a:gd name="connsiteX8" fmla="*/ 412854 w 3497035"/>
              <a:gd name="connsiteY8" fmla="*/ 250795 h 3479761"/>
              <a:gd name="connsiteX9" fmla="*/ 1128188 w 3497035"/>
              <a:gd name="connsiteY9" fmla="*/ 205294 h 3479761"/>
              <a:gd name="connsiteX10" fmla="*/ 1077685 w 3497035"/>
              <a:gd name="connsiteY10" fmla="*/ 309863 h 3479761"/>
              <a:gd name="connsiteX11" fmla="*/ 1239610 w 3497035"/>
              <a:gd name="connsiteY11" fmla="*/ 347963 h 3479761"/>
              <a:gd name="connsiteX12" fmla="*/ 1258660 w 3497035"/>
              <a:gd name="connsiteY12" fmla="*/ 328913 h 3479761"/>
              <a:gd name="connsiteX13" fmla="*/ 1515835 w 3497035"/>
              <a:gd name="connsiteY13" fmla="*/ 443213 h 3479761"/>
              <a:gd name="connsiteX14" fmla="*/ 1792060 w 3497035"/>
              <a:gd name="connsiteY14" fmla="*/ 538463 h 3479761"/>
              <a:gd name="connsiteX15" fmla="*/ 1820635 w 3497035"/>
              <a:gd name="connsiteY15" fmla="*/ 528938 h 3479761"/>
              <a:gd name="connsiteX16" fmla="*/ 2030185 w 3497035"/>
              <a:gd name="connsiteY16" fmla="*/ 652763 h 3479761"/>
              <a:gd name="connsiteX17" fmla="*/ 2134960 w 3497035"/>
              <a:gd name="connsiteY17" fmla="*/ 824213 h 3479761"/>
              <a:gd name="connsiteX18" fmla="*/ 2506435 w 3497035"/>
              <a:gd name="connsiteY18" fmla="*/ 1205213 h 3479761"/>
              <a:gd name="connsiteX19" fmla="*/ 2649310 w 3497035"/>
              <a:gd name="connsiteY19" fmla="*/ 1405238 h 3479761"/>
              <a:gd name="connsiteX20" fmla="*/ 2754085 w 3497035"/>
              <a:gd name="connsiteY20" fmla="*/ 1614788 h 3479761"/>
              <a:gd name="connsiteX21" fmla="*/ 2896960 w 3497035"/>
              <a:gd name="connsiteY21" fmla="*/ 1871963 h 3479761"/>
              <a:gd name="connsiteX22" fmla="*/ 3116035 w 3497035"/>
              <a:gd name="connsiteY22" fmla="*/ 2224388 h 3479761"/>
              <a:gd name="connsiteX23" fmla="*/ 3497035 w 3497035"/>
              <a:gd name="connsiteY23" fmla="*/ 2624438 h 3479761"/>
              <a:gd name="connsiteX24" fmla="*/ 2754085 w 3497035"/>
              <a:gd name="connsiteY24" fmla="*/ 3167363 h 3479761"/>
              <a:gd name="connsiteX25" fmla="*/ 2354035 w 3497035"/>
              <a:gd name="connsiteY25" fmla="*/ 3472163 h 3479761"/>
              <a:gd name="connsiteX26" fmla="*/ 2361192 w 3497035"/>
              <a:gd name="connsiteY26" fmla="*/ 3479761 h 3479761"/>
              <a:gd name="connsiteX27" fmla="*/ 1698957 w 3497035"/>
              <a:gd name="connsiteY27" fmla="*/ 2776177 h 3479761"/>
              <a:gd name="connsiteX28" fmla="*/ 1477188 w 3497035"/>
              <a:gd name="connsiteY28" fmla="*/ 2950394 h 3479761"/>
              <a:gd name="connsiteX29" fmla="*/ 1394688 w 3497035"/>
              <a:gd name="connsiteY29" fmla="*/ 2893857 h 3479761"/>
              <a:gd name="connsiteX30" fmla="*/ 1220560 w 3497035"/>
              <a:gd name="connsiteY30" fmla="*/ 3091163 h 3479761"/>
              <a:gd name="connsiteX31" fmla="*/ 266662 w 3497035"/>
              <a:gd name="connsiteY31" fmla="*/ 2572951 h 3479761"/>
              <a:gd name="connsiteX32" fmla="*/ 728721 w 3497035"/>
              <a:gd name="connsiteY32" fmla="*/ 1679413 h 3479761"/>
              <a:gd name="connsiteX33" fmla="*/ 456872 w 3497035"/>
              <a:gd name="connsiteY33" fmla="*/ 1527602 h 3479761"/>
              <a:gd name="connsiteX34" fmla="*/ 572860 w 3497035"/>
              <a:gd name="connsiteY34" fmla="*/ 1290938 h 3479761"/>
              <a:gd name="connsiteX35" fmla="*/ 239485 w 3497035"/>
              <a:gd name="connsiteY35" fmla="*/ 805163 h 3479761"/>
              <a:gd name="connsiteX36" fmla="*/ 125185 w 3497035"/>
              <a:gd name="connsiteY36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5669 w 3497035"/>
              <a:gd name="connsiteY2" fmla="*/ 418681 h 3479761"/>
              <a:gd name="connsiteX3" fmla="*/ 3 w 3497035"/>
              <a:gd name="connsiteY3" fmla="*/ 187484 h 3479761"/>
              <a:gd name="connsiteX4" fmla="*/ 95392 w 3497035"/>
              <a:gd name="connsiteY4" fmla="*/ 203931 h 3479761"/>
              <a:gd name="connsiteX5" fmla="*/ 141440 w 3497035"/>
              <a:gd name="connsiteY5" fmla="*/ 0 h 3479761"/>
              <a:gd name="connsiteX6" fmla="*/ 296033 w 3497035"/>
              <a:gd name="connsiteY6" fmla="*/ 138146 h 3479761"/>
              <a:gd name="connsiteX7" fmla="*/ 407864 w 3497035"/>
              <a:gd name="connsiteY7" fmla="*/ 121700 h 3479761"/>
              <a:gd name="connsiteX8" fmla="*/ 412854 w 3497035"/>
              <a:gd name="connsiteY8" fmla="*/ 250795 h 3479761"/>
              <a:gd name="connsiteX9" fmla="*/ 1128188 w 3497035"/>
              <a:gd name="connsiteY9" fmla="*/ 205294 h 3479761"/>
              <a:gd name="connsiteX10" fmla="*/ 1077685 w 3497035"/>
              <a:gd name="connsiteY10" fmla="*/ 309863 h 3479761"/>
              <a:gd name="connsiteX11" fmla="*/ 1239610 w 3497035"/>
              <a:gd name="connsiteY11" fmla="*/ 347963 h 3479761"/>
              <a:gd name="connsiteX12" fmla="*/ 1258660 w 3497035"/>
              <a:gd name="connsiteY12" fmla="*/ 328913 h 3479761"/>
              <a:gd name="connsiteX13" fmla="*/ 1515835 w 3497035"/>
              <a:gd name="connsiteY13" fmla="*/ 443213 h 3479761"/>
              <a:gd name="connsiteX14" fmla="*/ 1792060 w 3497035"/>
              <a:gd name="connsiteY14" fmla="*/ 538463 h 3479761"/>
              <a:gd name="connsiteX15" fmla="*/ 1820635 w 3497035"/>
              <a:gd name="connsiteY15" fmla="*/ 528938 h 3479761"/>
              <a:gd name="connsiteX16" fmla="*/ 2030185 w 3497035"/>
              <a:gd name="connsiteY16" fmla="*/ 652763 h 3479761"/>
              <a:gd name="connsiteX17" fmla="*/ 2134960 w 3497035"/>
              <a:gd name="connsiteY17" fmla="*/ 824213 h 3479761"/>
              <a:gd name="connsiteX18" fmla="*/ 2506435 w 3497035"/>
              <a:gd name="connsiteY18" fmla="*/ 1205213 h 3479761"/>
              <a:gd name="connsiteX19" fmla="*/ 2649310 w 3497035"/>
              <a:gd name="connsiteY19" fmla="*/ 1405238 h 3479761"/>
              <a:gd name="connsiteX20" fmla="*/ 2754085 w 3497035"/>
              <a:gd name="connsiteY20" fmla="*/ 1614788 h 3479761"/>
              <a:gd name="connsiteX21" fmla="*/ 2896960 w 3497035"/>
              <a:gd name="connsiteY21" fmla="*/ 1871963 h 3479761"/>
              <a:gd name="connsiteX22" fmla="*/ 3116035 w 3497035"/>
              <a:gd name="connsiteY22" fmla="*/ 2224388 h 3479761"/>
              <a:gd name="connsiteX23" fmla="*/ 3497035 w 3497035"/>
              <a:gd name="connsiteY23" fmla="*/ 2624438 h 3479761"/>
              <a:gd name="connsiteX24" fmla="*/ 2754085 w 3497035"/>
              <a:gd name="connsiteY24" fmla="*/ 3167363 h 3479761"/>
              <a:gd name="connsiteX25" fmla="*/ 2354035 w 3497035"/>
              <a:gd name="connsiteY25" fmla="*/ 3472163 h 3479761"/>
              <a:gd name="connsiteX26" fmla="*/ 2361192 w 3497035"/>
              <a:gd name="connsiteY26" fmla="*/ 3479761 h 3479761"/>
              <a:gd name="connsiteX27" fmla="*/ 1698957 w 3497035"/>
              <a:gd name="connsiteY27" fmla="*/ 2776177 h 3479761"/>
              <a:gd name="connsiteX28" fmla="*/ 1477188 w 3497035"/>
              <a:gd name="connsiteY28" fmla="*/ 2950394 h 3479761"/>
              <a:gd name="connsiteX29" fmla="*/ 1394688 w 3497035"/>
              <a:gd name="connsiteY29" fmla="*/ 2893857 h 3479761"/>
              <a:gd name="connsiteX30" fmla="*/ 1220560 w 3497035"/>
              <a:gd name="connsiteY30" fmla="*/ 3091163 h 3479761"/>
              <a:gd name="connsiteX31" fmla="*/ 266662 w 3497035"/>
              <a:gd name="connsiteY31" fmla="*/ 2572951 h 3479761"/>
              <a:gd name="connsiteX32" fmla="*/ 728721 w 3497035"/>
              <a:gd name="connsiteY32" fmla="*/ 1679413 h 3479761"/>
              <a:gd name="connsiteX33" fmla="*/ 456872 w 3497035"/>
              <a:gd name="connsiteY33" fmla="*/ 1527602 h 3479761"/>
              <a:gd name="connsiteX34" fmla="*/ 572860 w 3497035"/>
              <a:gd name="connsiteY34" fmla="*/ 1290938 h 3479761"/>
              <a:gd name="connsiteX35" fmla="*/ 239485 w 3497035"/>
              <a:gd name="connsiteY35" fmla="*/ 805163 h 3479761"/>
              <a:gd name="connsiteX36" fmla="*/ 125185 w 3497035"/>
              <a:gd name="connsiteY36" fmla="*/ 586088 h 3479761"/>
              <a:gd name="connsiteX0" fmla="*/ 125185 w 3497035"/>
              <a:gd name="connsiteY0" fmla="*/ 586088 h 3479761"/>
              <a:gd name="connsiteX1" fmla="*/ 214611 w 3497035"/>
              <a:gd name="connsiteY1" fmla="*/ 578962 h 3479761"/>
              <a:gd name="connsiteX2" fmla="*/ 134861 w 3497035"/>
              <a:gd name="connsiteY2" fmla="*/ 499959 h 3479761"/>
              <a:gd name="connsiteX3" fmla="*/ 135669 w 3497035"/>
              <a:gd name="connsiteY3" fmla="*/ 418681 h 3479761"/>
              <a:gd name="connsiteX4" fmla="*/ 3 w 3497035"/>
              <a:gd name="connsiteY4" fmla="*/ 187484 h 3479761"/>
              <a:gd name="connsiteX5" fmla="*/ 95392 w 3497035"/>
              <a:gd name="connsiteY5" fmla="*/ 203931 h 3479761"/>
              <a:gd name="connsiteX6" fmla="*/ 141440 w 3497035"/>
              <a:gd name="connsiteY6" fmla="*/ 0 h 3479761"/>
              <a:gd name="connsiteX7" fmla="*/ 296033 w 3497035"/>
              <a:gd name="connsiteY7" fmla="*/ 138146 h 3479761"/>
              <a:gd name="connsiteX8" fmla="*/ 407864 w 3497035"/>
              <a:gd name="connsiteY8" fmla="*/ 121700 h 3479761"/>
              <a:gd name="connsiteX9" fmla="*/ 412854 w 3497035"/>
              <a:gd name="connsiteY9" fmla="*/ 250795 h 3479761"/>
              <a:gd name="connsiteX10" fmla="*/ 1128188 w 3497035"/>
              <a:gd name="connsiteY10" fmla="*/ 205294 h 3479761"/>
              <a:gd name="connsiteX11" fmla="*/ 1077685 w 3497035"/>
              <a:gd name="connsiteY11" fmla="*/ 309863 h 3479761"/>
              <a:gd name="connsiteX12" fmla="*/ 1239610 w 3497035"/>
              <a:gd name="connsiteY12" fmla="*/ 347963 h 3479761"/>
              <a:gd name="connsiteX13" fmla="*/ 1258660 w 3497035"/>
              <a:gd name="connsiteY13" fmla="*/ 328913 h 3479761"/>
              <a:gd name="connsiteX14" fmla="*/ 1515835 w 3497035"/>
              <a:gd name="connsiteY14" fmla="*/ 443213 h 3479761"/>
              <a:gd name="connsiteX15" fmla="*/ 1792060 w 3497035"/>
              <a:gd name="connsiteY15" fmla="*/ 538463 h 3479761"/>
              <a:gd name="connsiteX16" fmla="*/ 1820635 w 3497035"/>
              <a:gd name="connsiteY16" fmla="*/ 528938 h 3479761"/>
              <a:gd name="connsiteX17" fmla="*/ 2030185 w 3497035"/>
              <a:gd name="connsiteY17" fmla="*/ 652763 h 3479761"/>
              <a:gd name="connsiteX18" fmla="*/ 2134960 w 3497035"/>
              <a:gd name="connsiteY18" fmla="*/ 824213 h 3479761"/>
              <a:gd name="connsiteX19" fmla="*/ 2506435 w 3497035"/>
              <a:gd name="connsiteY19" fmla="*/ 1205213 h 3479761"/>
              <a:gd name="connsiteX20" fmla="*/ 2649310 w 3497035"/>
              <a:gd name="connsiteY20" fmla="*/ 1405238 h 3479761"/>
              <a:gd name="connsiteX21" fmla="*/ 2754085 w 3497035"/>
              <a:gd name="connsiteY21" fmla="*/ 1614788 h 3479761"/>
              <a:gd name="connsiteX22" fmla="*/ 2896960 w 3497035"/>
              <a:gd name="connsiteY22" fmla="*/ 1871963 h 3479761"/>
              <a:gd name="connsiteX23" fmla="*/ 3116035 w 3497035"/>
              <a:gd name="connsiteY23" fmla="*/ 2224388 h 3479761"/>
              <a:gd name="connsiteX24" fmla="*/ 3497035 w 3497035"/>
              <a:gd name="connsiteY24" fmla="*/ 2624438 h 3479761"/>
              <a:gd name="connsiteX25" fmla="*/ 2754085 w 3497035"/>
              <a:gd name="connsiteY25" fmla="*/ 3167363 h 3479761"/>
              <a:gd name="connsiteX26" fmla="*/ 2354035 w 3497035"/>
              <a:gd name="connsiteY26" fmla="*/ 3472163 h 3479761"/>
              <a:gd name="connsiteX27" fmla="*/ 2361192 w 3497035"/>
              <a:gd name="connsiteY27" fmla="*/ 3479761 h 3479761"/>
              <a:gd name="connsiteX28" fmla="*/ 1698957 w 3497035"/>
              <a:gd name="connsiteY28" fmla="*/ 2776177 h 3479761"/>
              <a:gd name="connsiteX29" fmla="*/ 1477188 w 3497035"/>
              <a:gd name="connsiteY29" fmla="*/ 2950394 h 3479761"/>
              <a:gd name="connsiteX30" fmla="*/ 1394688 w 3497035"/>
              <a:gd name="connsiteY30" fmla="*/ 2893857 h 3479761"/>
              <a:gd name="connsiteX31" fmla="*/ 1220560 w 3497035"/>
              <a:gd name="connsiteY31" fmla="*/ 3091163 h 3479761"/>
              <a:gd name="connsiteX32" fmla="*/ 266662 w 3497035"/>
              <a:gd name="connsiteY32" fmla="*/ 2572951 h 3479761"/>
              <a:gd name="connsiteX33" fmla="*/ 728721 w 3497035"/>
              <a:gd name="connsiteY33" fmla="*/ 1679413 h 3479761"/>
              <a:gd name="connsiteX34" fmla="*/ 456872 w 3497035"/>
              <a:gd name="connsiteY34" fmla="*/ 1527602 h 3479761"/>
              <a:gd name="connsiteX35" fmla="*/ 572860 w 3497035"/>
              <a:gd name="connsiteY35" fmla="*/ 1290938 h 3479761"/>
              <a:gd name="connsiteX36" fmla="*/ 239485 w 3497035"/>
              <a:gd name="connsiteY36" fmla="*/ 805163 h 3479761"/>
              <a:gd name="connsiteX37" fmla="*/ 125185 w 3497035"/>
              <a:gd name="connsiteY37" fmla="*/ 586088 h 347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97035" h="3479761">
                <a:moveTo>
                  <a:pt x="125185" y="586088"/>
                </a:moveTo>
                <a:lnTo>
                  <a:pt x="214611" y="578962"/>
                </a:lnTo>
                <a:cubicBezTo>
                  <a:pt x="200088" y="547146"/>
                  <a:pt x="149384" y="531775"/>
                  <a:pt x="134861" y="499959"/>
                </a:cubicBezTo>
                <a:cubicBezTo>
                  <a:pt x="135130" y="472866"/>
                  <a:pt x="135400" y="445774"/>
                  <a:pt x="135669" y="418681"/>
                </a:cubicBezTo>
                <a:cubicBezTo>
                  <a:pt x="136496" y="399725"/>
                  <a:pt x="-824" y="206440"/>
                  <a:pt x="3" y="187484"/>
                </a:cubicBezTo>
                <a:lnTo>
                  <a:pt x="95392" y="203931"/>
                </a:lnTo>
                <a:lnTo>
                  <a:pt x="141440" y="0"/>
                </a:lnTo>
                <a:lnTo>
                  <a:pt x="296033" y="138146"/>
                </a:lnTo>
                <a:lnTo>
                  <a:pt x="407864" y="121700"/>
                </a:lnTo>
                <a:lnTo>
                  <a:pt x="412854" y="250795"/>
                </a:lnTo>
                <a:lnTo>
                  <a:pt x="1128188" y="205294"/>
                </a:lnTo>
                <a:lnTo>
                  <a:pt x="1077685" y="309863"/>
                </a:lnTo>
                <a:lnTo>
                  <a:pt x="1239610" y="347963"/>
                </a:lnTo>
                <a:lnTo>
                  <a:pt x="1258660" y="328913"/>
                </a:lnTo>
                <a:lnTo>
                  <a:pt x="1515835" y="443213"/>
                </a:lnTo>
                <a:lnTo>
                  <a:pt x="1792060" y="538463"/>
                </a:lnTo>
                <a:lnTo>
                  <a:pt x="1820635" y="528938"/>
                </a:lnTo>
                <a:lnTo>
                  <a:pt x="2030185" y="652763"/>
                </a:lnTo>
                <a:lnTo>
                  <a:pt x="2134960" y="824213"/>
                </a:lnTo>
                <a:lnTo>
                  <a:pt x="2506435" y="1205213"/>
                </a:lnTo>
                <a:lnTo>
                  <a:pt x="2649310" y="1405238"/>
                </a:lnTo>
                <a:lnTo>
                  <a:pt x="2754085" y="1614788"/>
                </a:lnTo>
                <a:lnTo>
                  <a:pt x="2896960" y="1871963"/>
                </a:lnTo>
                <a:lnTo>
                  <a:pt x="3116035" y="2224388"/>
                </a:lnTo>
                <a:lnTo>
                  <a:pt x="3497035" y="2624438"/>
                </a:lnTo>
                <a:lnTo>
                  <a:pt x="2754085" y="3167363"/>
                </a:lnTo>
                <a:lnTo>
                  <a:pt x="2354035" y="3472163"/>
                </a:lnTo>
                <a:lnTo>
                  <a:pt x="2361192" y="3479761"/>
                </a:lnTo>
                <a:lnTo>
                  <a:pt x="1698957" y="2776177"/>
                </a:lnTo>
                <a:lnTo>
                  <a:pt x="1477188" y="2950394"/>
                </a:lnTo>
                <a:lnTo>
                  <a:pt x="1394688" y="2893857"/>
                </a:lnTo>
                <a:lnTo>
                  <a:pt x="1220560" y="3091163"/>
                </a:lnTo>
                <a:lnTo>
                  <a:pt x="266662" y="2572951"/>
                </a:lnTo>
                <a:lnTo>
                  <a:pt x="728721" y="1679413"/>
                </a:lnTo>
                <a:lnTo>
                  <a:pt x="456872" y="1527602"/>
                </a:lnTo>
                <a:lnTo>
                  <a:pt x="572860" y="1290938"/>
                </a:lnTo>
                <a:lnTo>
                  <a:pt x="239485" y="805163"/>
                </a:lnTo>
                <a:lnTo>
                  <a:pt x="125185" y="586088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8" name="Line 77"/>
          <p:cNvSpPr>
            <a:spLocks noChangeShapeType="1"/>
          </p:cNvSpPr>
          <p:nvPr/>
        </p:nvSpPr>
        <p:spPr bwMode="auto">
          <a:xfrm>
            <a:off x="3240381" y="3160646"/>
            <a:ext cx="640786" cy="1653769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1" y="144287"/>
            <a:ext cx="106934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■都市再生整備計画関連事業の実施状況　　　</a:t>
            </a:r>
            <a:endParaRPr lang="zh-TW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29" name="Rectangle 31"/>
          <p:cNvSpPr>
            <a:spLocks noChangeArrowheads="1"/>
          </p:cNvSpPr>
          <p:nvPr/>
        </p:nvSpPr>
        <p:spPr bwMode="auto">
          <a:xfrm>
            <a:off x="6636492" y="3449058"/>
            <a:ext cx="2418629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草薙駅周辺地区（第１期）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H19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H23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6624720" y="2946809"/>
            <a:ext cx="2421804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草薙駅周辺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地区（第２期）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H27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Rectangle 70"/>
          <p:cNvSpPr>
            <a:spLocks noChangeArrowheads="1"/>
          </p:cNvSpPr>
          <p:nvPr/>
        </p:nvSpPr>
        <p:spPr bwMode="auto">
          <a:xfrm>
            <a:off x="7829433" y="5003919"/>
            <a:ext cx="1845416" cy="4420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三保半島地区（第３期）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H26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H30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39" name="Rectangle 70"/>
          <p:cNvSpPr>
            <a:spLocks noChangeArrowheads="1"/>
          </p:cNvSpPr>
          <p:nvPr/>
        </p:nvSpPr>
        <p:spPr bwMode="auto">
          <a:xfrm>
            <a:off x="8373244" y="5976623"/>
            <a:ext cx="1296243" cy="626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三保半島地区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（第２期）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H25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7935907" y="6684192"/>
            <a:ext cx="1726287" cy="626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三保羽衣･折戸地区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（第１期）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H16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H20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34" name="Rectangle 56"/>
          <p:cNvSpPr>
            <a:spLocks noChangeArrowheads="1"/>
          </p:cNvSpPr>
          <p:nvPr/>
        </p:nvSpPr>
        <p:spPr bwMode="auto">
          <a:xfrm>
            <a:off x="2263809" y="6665136"/>
            <a:ext cx="1303809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登呂公園周辺地区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H17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正方形/長方形 4"/>
          <p:cNvSpPr>
            <a:spLocks noChangeAspect="1"/>
          </p:cNvSpPr>
          <p:nvPr/>
        </p:nvSpPr>
        <p:spPr>
          <a:xfrm rot="1752336">
            <a:off x="5699645" y="4695018"/>
            <a:ext cx="680010" cy="571032"/>
          </a:xfrm>
          <a:custGeom>
            <a:avLst/>
            <a:gdLst>
              <a:gd name="connsiteX0" fmla="*/ 0 w 1349475"/>
              <a:gd name="connsiteY0" fmla="*/ 0 h 991448"/>
              <a:gd name="connsiteX1" fmla="*/ 1349475 w 1349475"/>
              <a:gd name="connsiteY1" fmla="*/ 0 h 991448"/>
              <a:gd name="connsiteX2" fmla="*/ 1349475 w 1349475"/>
              <a:gd name="connsiteY2" fmla="*/ 991448 h 991448"/>
              <a:gd name="connsiteX3" fmla="*/ 0 w 1349475"/>
              <a:gd name="connsiteY3" fmla="*/ 991448 h 991448"/>
              <a:gd name="connsiteX4" fmla="*/ 0 w 1349475"/>
              <a:gd name="connsiteY4" fmla="*/ 0 h 991448"/>
              <a:gd name="connsiteX0" fmla="*/ 419100 w 1349475"/>
              <a:gd name="connsiteY0" fmla="*/ 0 h 1601048"/>
              <a:gd name="connsiteX1" fmla="*/ 1349475 w 1349475"/>
              <a:gd name="connsiteY1" fmla="*/ 609600 h 1601048"/>
              <a:gd name="connsiteX2" fmla="*/ 1349475 w 1349475"/>
              <a:gd name="connsiteY2" fmla="*/ 1601048 h 1601048"/>
              <a:gd name="connsiteX3" fmla="*/ 0 w 1349475"/>
              <a:gd name="connsiteY3" fmla="*/ 1601048 h 1601048"/>
              <a:gd name="connsiteX4" fmla="*/ 419100 w 1349475"/>
              <a:gd name="connsiteY4" fmla="*/ 0 h 1601048"/>
              <a:gd name="connsiteX0" fmla="*/ 419100 w 1349475"/>
              <a:gd name="connsiteY0" fmla="*/ 0 h 1601048"/>
              <a:gd name="connsiteX1" fmla="*/ 809725 w 1349475"/>
              <a:gd name="connsiteY1" fmla="*/ 25400 h 1601048"/>
              <a:gd name="connsiteX2" fmla="*/ 1349475 w 1349475"/>
              <a:gd name="connsiteY2" fmla="*/ 1601048 h 1601048"/>
              <a:gd name="connsiteX3" fmla="*/ 0 w 1349475"/>
              <a:gd name="connsiteY3" fmla="*/ 1601048 h 1601048"/>
              <a:gd name="connsiteX4" fmla="*/ 419100 w 1349475"/>
              <a:gd name="connsiteY4" fmla="*/ 0 h 1601048"/>
              <a:gd name="connsiteX0" fmla="*/ 419100 w 1158975"/>
              <a:gd name="connsiteY0" fmla="*/ 0 h 1601048"/>
              <a:gd name="connsiteX1" fmla="*/ 809725 w 1158975"/>
              <a:gd name="connsiteY1" fmla="*/ 25400 h 1601048"/>
              <a:gd name="connsiteX2" fmla="*/ 1158975 w 1158975"/>
              <a:gd name="connsiteY2" fmla="*/ 223098 h 1601048"/>
              <a:gd name="connsiteX3" fmla="*/ 0 w 1158975"/>
              <a:gd name="connsiteY3" fmla="*/ 1601048 h 1601048"/>
              <a:gd name="connsiteX4" fmla="*/ 419100 w 1158975"/>
              <a:gd name="connsiteY4" fmla="*/ 0 h 1601048"/>
              <a:gd name="connsiteX0" fmla="*/ 419100 w 1158975"/>
              <a:gd name="connsiteY0" fmla="*/ 0 h 1601048"/>
              <a:gd name="connsiteX1" fmla="*/ 809725 w 1158975"/>
              <a:gd name="connsiteY1" fmla="*/ 25400 h 1601048"/>
              <a:gd name="connsiteX2" fmla="*/ 1158975 w 1158975"/>
              <a:gd name="connsiteY2" fmla="*/ 223098 h 1601048"/>
              <a:gd name="connsiteX3" fmla="*/ 881063 w 1158975"/>
              <a:gd name="connsiteY3" fmla="*/ 533350 h 1601048"/>
              <a:gd name="connsiteX4" fmla="*/ 0 w 1158975"/>
              <a:gd name="connsiteY4" fmla="*/ 1601048 h 1601048"/>
              <a:gd name="connsiteX5" fmla="*/ 419100 w 1158975"/>
              <a:gd name="connsiteY5" fmla="*/ 0 h 1601048"/>
              <a:gd name="connsiteX0" fmla="*/ 419100 w 1230313"/>
              <a:gd name="connsiteY0" fmla="*/ 0 h 1601048"/>
              <a:gd name="connsiteX1" fmla="*/ 809725 w 1230313"/>
              <a:gd name="connsiteY1" fmla="*/ 25400 h 1601048"/>
              <a:gd name="connsiteX2" fmla="*/ 1158975 w 1230313"/>
              <a:gd name="connsiteY2" fmla="*/ 223098 h 1601048"/>
              <a:gd name="connsiteX3" fmla="*/ 1230313 w 1230313"/>
              <a:gd name="connsiteY3" fmla="*/ 336500 h 1601048"/>
              <a:gd name="connsiteX4" fmla="*/ 0 w 1230313"/>
              <a:gd name="connsiteY4" fmla="*/ 1601048 h 1601048"/>
              <a:gd name="connsiteX5" fmla="*/ 419100 w 1230313"/>
              <a:gd name="connsiteY5" fmla="*/ 0 h 1601048"/>
              <a:gd name="connsiteX0" fmla="*/ 419100 w 1230313"/>
              <a:gd name="connsiteY0" fmla="*/ 0 h 1601048"/>
              <a:gd name="connsiteX1" fmla="*/ 809725 w 1230313"/>
              <a:gd name="connsiteY1" fmla="*/ 25400 h 1601048"/>
              <a:gd name="connsiteX2" fmla="*/ 1158975 w 1230313"/>
              <a:gd name="connsiteY2" fmla="*/ 223098 h 1601048"/>
              <a:gd name="connsiteX3" fmla="*/ 1230313 w 1230313"/>
              <a:gd name="connsiteY3" fmla="*/ 336500 h 1601048"/>
              <a:gd name="connsiteX4" fmla="*/ 646113 w 1230313"/>
              <a:gd name="connsiteY4" fmla="*/ 946100 h 1601048"/>
              <a:gd name="connsiteX5" fmla="*/ 0 w 1230313"/>
              <a:gd name="connsiteY5" fmla="*/ 1601048 h 1601048"/>
              <a:gd name="connsiteX6" fmla="*/ 419100 w 1230313"/>
              <a:gd name="connsiteY6" fmla="*/ 0 h 1601048"/>
              <a:gd name="connsiteX0" fmla="*/ 419100 w 1509713"/>
              <a:gd name="connsiteY0" fmla="*/ 0 h 1601048"/>
              <a:gd name="connsiteX1" fmla="*/ 809725 w 1509713"/>
              <a:gd name="connsiteY1" fmla="*/ 25400 h 1601048"/>
              <a:gd name="connsiteX2" fmla="*/ 1158975 w 1509713"/>
              <a:gd name="connsiteY2" fmla="*/ 223098 h 1601048"/>
              <a:gd name="connsiteX3" fmla="*/ 1230313 w 1509713"/>
              <a:gd name="connsiteY3" fmla="*/ 336500 h 1601048"/>
              <a:gd name="connsiteX4" fmla="*/ 1509713 w 1509713"/>
              <a:gd name="connsiteY4" fmla="*/ 177750 h 1601048"/>
              <a:gd name="connsiteX5" fmla="*/ 0 w 1509713"/>
              <a:gd name="connsiteY5" fmla="*/ 1601048 h 1601048"/>
              <a:gd name="connsiteX6" fmla="*/ 419100 w 1509713"/>
              <a:gd name="connsiteY6" fmla="*/ 0 h 1601048"/>
              <a:gd name="connsiteX0" fmla="*/ 419100 w 1509713"/>
              <a:gd name="connsiteY0" fmla="*/ 0 h 1601048"/>
              <a:gd name="connsiteX1" fmla="*/ 809725 w 1509713"/>
              <a:gd name="connsiteY1" fmla="*/ 25400 h 1601048"/>
              <a:gd name="connsiteX2" fmla="*/ 1158975 w 1509713"/>
              <a:gd name="connsiteY2" fmla="*/ 223098 h 1601048"/>
              <a:gd name="connsiteX3" fmla="*/ 1243013 w 1509713"/>
              <a:gd name="connsiteY3" fmla="*/ 349200 h 1601048"/>
              <a:gd name="connsiteX4" fmla="*/ 1509713 w 1509713"/>
              <a:gd name="connsiteY4" fmla="*/ 177750 h 1601048"/>
              <a:gd name="connsiteX5" fmla="*/ 0 w 1509713"/>
              <a:gd name="connsiteY5" fmla="*/ 1601048 h 1601048"/>
              <a:gd name="connsiteX6" fmla="*/ 419100 w 1509713"/>
              <a:gd name="connsiteY6" fmla="*/ 0 h 1601048"/>
              <a:gd name="connsiteX0" fmla="*/ 419100 w 1509713"/>
              <a:gd name="connsiteY0" fmla="*/ 0 h 1601048"/>
              <a:gd name="connsiteX1" fmla="*/ 809725 w 1509713"/>
              <a:gd name="connsiteY1" fmla="*/ 25400 h 1601048"/>
              <a:gd name="connsiteX2" fmla="*/ 1158975 w 1509713"/>
              <a:gd name="connsiteY2" fmla="*/ 223098 h 1601048"/>
              <a:gd name="connsiteX3" fmla="*/ 1243013 w 1509713"/>
              <a:gd name="connsiteY3" fmla="*/ 349200 h 1601048"/>
              <a:gd name="connsiteX4" fmla="*/ 1509713 w 1509713"/>
              <a:gd name="connsiteY4" fmla="*/ 177750 h 1601048"/>
              <a:gd name="connsiteX5" fmla="*/ 817563 w 1509713"/>
              <a:gd name="connsiteY5" fmla="*/ 819100 h 1601048"/>
              <a:gd name="connsiteX6" fmla="*/ 0 w 1509713"/>
              <a:gd name="connsiteY6" fmla="*/ 1601048 h 1601048"/>
              <a:gd name="connsiteX7" fmla="*/ 419100 w 1509713"/>
              <a:gd name="connsiteY7" fmla="*/ 0 h 1601048"/>
              <a:gd name="connsiteX0" fmla="*/ 419100 w 1744663"/>
              <a:gd name="connsiteY0" fmla="*/ 0 h 1601048"/>
              <a:gd name="connsiteX1" fmla="*/ 809725 w 1744663"/>
              <a:gd name="connsiteY1" fmla="*/ 25400 h 1601048"/>
              <a:gd name="connsiteX2" fmla="*/ 1158975 w 1744663"/>
              <a:gd name="connsiteY2" fmla="*/ 223098 h 1601048"/>
              <a:gd name="connsiteX3" fmla="*/ 1243013 w 1744663"/>
              <a:gd name="connsiteY3" fmla="*/ 349200 h 1601048"/>
              <a:gd name="connsiteX4" fmla="*/ 1509713 w 1744663"/>
              <a:gd name="connsiteY4" fmla="*/ 177750 h 1601048"/>
              <a:gd name="connsiteX5" fmla="*/ 1744663 w 1744663"/>
              <a:gd name="connsiteY5" fmla="*/ 533350 h 1601048"/>
              <a:gd name="connsiteX6" fmla="*/ 0 w 1744663"/>
              <a:gd name="connsiteY6" fmla="*/ 1601048 h 1601048"/>
              <a:gd name="connsiteX7" fmla="*/ 419100 w 1744663"/>
              <a:gd name="connsiteY7" fmla="*/ 0 h 1601048"/>
              <a:gd name="connsiteX0" fmla="*/ 419100 w 1744663"/>
              <a:gd name="connsiteY0" fmla="*/ 0 h 1601048"/>
              <a:gd name="connsiteX1" fmla="*/ 809725 w 1744663"/>
              <a:gd name="connsiteY1" fmla="*/ 25400 h 1601048"/>
              <a:gd name="connsiteX2" fmla="*/ 1158975 w 1744663"/>
              <a:gd name="connsiteY2" fmla="*/ 223098 h 1601048"/>
              <a:gd name="connsiteX3" fmla="*/ 1243013 w 1744663"/>
              <a:gd name="connsiteY3" fmla="*/ 349200 h 1601048"/>
              <a:gd name="connsiteX4" fmla="*/ 1509713 w 1744663"/>
              <a:gd name="connsiteY4" fmla="*/ 177750 h 1601048"/>
              <a:gd name="connsiteX5" fmla="*/ 1744663 w 1744663"/>
              <a:gd name="connsiteY5" fmla="*/ 533350 h 1601048"/>
              <a:gd name="connsiteX6" fmla="*/ 1027113 w 1744663"/>
              <a:gd name="connsiteY6" fmla="*/ 965150 h 1601048"/>
              <a:gd name="connsiteX7" fmla="*/ 0 w 1744663"/>
              <a:gd name="connsiteY7" fmla="*/ 1601048 h 1601048"/>
              <a:gd name="connsiteX8" fmla="*/ 419100 w 1744663"/>
              <a:gd name="connsiteY8" fmla="*/ 0 h 1601048"/>
              <a:gd name="connsiteX0" fmla="*/ 419100 w 2786063"/>
              <a:gd name="connsiteY0" fmla="*/ 228650 h 1829698"/>
              <a:gd name="connsiteX1" fmla="*/ 809725 w 2786063"/>
              <a:gd name="connsiteY1" fmla="*/ 254050 h 1829698"/>
              <a:gd name="connsiteX2" fmla="*/ 1158975 w 2786063"/>
              <a:gd name="connsiteY2" fmla="*/ 451748 h 1829698"/>
              <a:gd name="connsiteX3" fmla="*/ 1243013 w 2786063"/>
              <a:gd name="connsiteY3" fmla="*/ 577850 h 1829698"/>
              <a:gd name="connsiteX4" fmla="*/ 1509713 w 2786063"/>
              <a:gd name="connsiteY4" fmla="*/ 406400 h 1829698"/>
              <a:gd name="connsiteX5" fmla="*/ 1744663 w 2786063"/>
              <a:gd name="connsiteY5" fmla="*/ 762000 h 1829698"/>
              <a:gd name="connsiteX6" fmla="*/ 2786063 w 2786063"/>
              <a:gd name="connsiteY6" fmla="*/ 0 h 1829698"/>
              <a:gd name="connsiteX7" fmla="*/ 0 w 2786063"/>
              <a:gd name="connsiteY7" fmla="*/ 1829698 h 1829698"/>
              <a:gd name="connsiteX8" fmla="*/ 419100 w 2786063"/>
              <a:gd name="connsiteY8" fmla="*/ 228650 h 1829698"/>
              <a:gd name="connsiteX0" fmla="*/ 419100 w 2786063"/>
              <a:gd name="connsiteY0" fmla="*/ 228650 h 1829698"/>
              <a:gd name="connsiteX1" fmla="*/ 809725 w 2786063"/>
              <a:gd name="connsiteY1" fmla="*/ 254050 h 1829698"/>
              <a:gd name="connsiteX2" fmla="*/ 1158975 w 2786063"/>
              <a:gd name="connsiteY2" fmla="*/ 451748 h 1829698"/>
              <a:gd name="connsiteX3" fmla="*/ 1243013 w 2786063"/>
              <a:gd name="connsiteY3" fmla="*/ 577850 h 1829698"/>
              <a:gd name="connsiteX4" fmla="*/ 1509713 w 2786063"/>
              <a:gd name="connsiteY4" fmla="*/ 406400 h 1829698"/>
              <a:gd name="connsiteX5" fmla="*/ 1744663 w 2786063"/>
              <a:gd name="connsiteY5" fmla="*/ 762000 h 1829698"/>
              <a:gd name="connsiteX6" fmla="*/ 2786063 w 2786063"/>
              <a:gd name="connsiteY6" fmla="*/ 0 h 1829698"/>
              <a:gd name="connsiteX7" fmla="*/ 1116013 w 2786063"/>
              <a:gd name="connsiteY7" fmla="*/ 1079500 h 1829698"/>
              <a:gd name="connsiteX8" fmla="*/ 0 w 2786063"/>
              <a:gd name="connsiteY8" fmla="*/ 1829698 h 1829698"/>
              <a:gd name="connsiteX9" fmla="*/ 419100 w 2786063"/>
              <a:gd name="connsiteY9" fmla="*/ 228650 h 1829698"/>
              <a:gd name="connsiteX0" fmla="*/ 419100 w 3338513"/>
              <a:gd name="connsiteY0" fmla="*/ 228650 h 1829698"/>
              <a:gd name="connsiteX1" fmla="*/ 809725 w 3338513"/>
              <a:gd name="connsiteY1" fmla="*/ 254050 h 1829698"/>
              <a:gd name="connsiteX2" fmla="*/ 1158975 w 3338513"/>
              <a:gd name="connsiteY2" fmla="*/ 451748 h 1829698"/>
              <a:gd name="connsiteX3" fmla="*/ 1243013 w 3338513"/>
              <a:gd name="connsiteY3" fmla="*/ 577850 h 1829698"/>
              <a:gd name="connsiteX4" fmla="*/ 1509713 w 3338513"/>
              <a:gd name="connsiteY4" fmla="*/ 406400 h 1829698"/>
              <a:gd name="connsiteX5" fmla="*/ 1744663 w 3338513"/>
              <a:gd name="connsiteY5" fmla="*/ 762000 h 1829698"/>
              <a:gd name="connsiteX6" fmla="*/ 2786063 w 3338513"/>
              <a:gd name="connsiteY6" fmla="*/ 0 h 1829698"/>
              <a:gd name="connsiteX7" fmla="*/ 3338513 w 3338513"/>
              <a:gd name="connsiteY7" fmla="*/ 768350 h 1829698"/>
              <a:gd name="connsiteX8" fmla="*/ 0 w 3338513"/>
              <a:gd name="connsiteY8" fmla="*/ 1829698 h 1829698"/>
              <a:gd name="connsiteX9" fmla="*/ 419100 w 3338513"/>
              <a:gd name="connsiteY9" fmla="*/ 228650 h 1829698"/>
              <a:gd name="connsiteX0" fmla="*/ 419100 w 3338513"/>
              <a:gd name="connsiteY0" fmla="*/ 228650 h 1829698"/>
              <a:gd name="connsiteX1" fmla="*/ 809725 w 3338513"/>
              <a:gd name="connsiteY1" fmla="*/ 254050 h 1829698"/>
              <a:gd name="connsiteX2" fmla="*/ 1158975 w 3338513"/>
              <a:gd name="connsiteY2" fmla="*/ 451748 h 1829698"/>
              <a:gd name="connsiteX3" fmla="*/ 1243013 w 3338513"/>
              <a:gd name="connsiteY3" fmla="*/ 577850 h 1829698"/>
              <a:gd name="connsiteX4" fmla="*/ 1509713 w 3338513"/>
              <a:gd name="connsiteY4" fmla="*/ 406400 h 1829698"/>
              <a:gd name="connsiteX5" fmla="*/ 1744663 w 3338513"/>
              <a:gd name="connsiteY5" fmla="*/ 762000 h 1829698"/>
              <a:gd name="connsiteX6" fmla="*/ 2786063 w 3338513"/>
              <a:gd name="connsiteY6" fmla="*/ 0 h 1829698"/>
              <a:gd name="connsiteX7" fmla="*/ 3338513 w 3338513"/>
              <a:gd name="connsiteY7" fmla="*/ 768350 h 1829698"/>
              <a:gd name="connsiteX8" fmla="*/ 1992313 w 3338513"/>
              <a:gd name="connsiteY8" fmla="*/ 1181100 h 1829698"/>
              <a:gd name="connsiteX9" fmla="*/ 0 w 3338513"/>
              <a:gd name="connsiteY9" fmla="*/ 1829698 h 1829698"/>
              <a:gd name="connsiteX10" fmla="*/ 419100 w 3338513"/>
              <a:gd name="connsiteY10" fmla="*/ 228650 h 1829698"/>
              <a:gd name="connsiteX0" fmla="*/ 419100 w 3700463"/>
              <a:gd name="connsiteY0" fmla="*/ 228650 h 1829698"/>
              <a:gd name="connsiteX1" fmla="*/ 809725 w 3700463"/>
              <a:gd name="connsiteY1" fmla="*/ 254050 h 1829698"/>
              <a:gd name="connsiteX2" fmla="*/ 1158975 w 3700463"/>
              <a:gd name="connsiteY2" fmla="*/ 451748 h 1829698"/>
              <a:gd name="connsiteX3" fmla="*/ 1243013 w 3700463"/>
              <a:gd name="connsiteY3" fmla="*/ 577850 h 1829698"/>
              <a:gd name="connsiteX4" fmla="*/ 1509713 w 3700463"/>
              <a:gd name="connsiteY4" fmla="*/ 406400 h 1829698"/>
              <a:gd name="connsiteX5" fmla="*/ 1744663 w 3700463"/>
              <a:gd name="connsiteY5" fmla="*/ 762000 h 1829698"/>
              <a:gd name="connsiteX6" fmla="*/ 2786063 w 3700463"/>
              <a:gd name="connsiteY6" fmla="*/ 0 h 1829698"/>
              <a:gd name="connsiteX7" fmla="*/ 3338513 w 3700463"/>
              <a:gd name="connsiteY7" fmla="*/ 768350 h 1829698"/>
              <a:gd name="connsiteX8" fmla="*/ 3700463 w 3700463"/>
              <a:gd name="connsiteY8" fmla="*/ 1060450 h 1829698"/>
              <a:gd name="connsiteX9" fmla="*/ 0 w 3700463"/>
              <a:gd name="connsiteY9" fmla="*/ 1829698 h 1829698"/>
              <a:gd name="connsiteX10" fmla="*/ 419100 w 3700463"/>
              <a:gd name="connsiteY10" fmla="*/ 228650 h 1829698"/>
              <a:gd name="connsiteX0" fmla="*/ 419100 w 3700463"/>
              <a:gd name="connsiteY0" fmla="*/ 228650 h 1829698"/>
              <a:gd name="connsiteX1" fmla="*/ 809725 w 3700463"/>
              <a:gd name="connsiteY1" fmla="*/ 254050 h 1829698"/>
              <a:gd name="connsiteX2" fmla="*/ 1158975 w 3700463"/>
              <a:gd name="connsiteY2" fmla="*/ 451748 h 1829698"/>
              <a:gd name="connsiteX3" fmla="*/ 1243013 w 3700463"/>
              <a:gd name="connsiteY3" fmla="*/ 577850 h 1829698"/>
              <a:gd name="connsiteX4" fmla="*/ 1509713 w 3700463"/>
              <a:gd name="connsiteY4" fmla="*/ 406400 h 1829698"/>
              <a:gd name="connsiteX5" fmla="*/ 1744663 w 3700463"/>
              <a:gd name="connsiteY5" fmla="*/ 762000 h 1829698"/>
              <a:gd name="connsiteX6" fmla="*/ 2786063 w 3700463"/>
              <a:gd name="connsiteY6" fmla="*/ 0 h 1829698"/>
              <a:gd name="connsiteX7" fmla="*/ 3338513 w 3700463"/>
              <a:gd name="connsiteY7" fmla="*/ 768350 h 1829698"/>
              <a:gd name="connsiteX8" fmla="*/ 3700463 w 3700463"/>
              <a:gd name="connsiteY8" fmla="*/ 1060450 h 1829698"/>
              <a:gd name="connsiteX9" fmla="*/ 2093913 w 3700463"/>
              <a:gd name="connsiteY9" fmla="*/ 1390650 h 1829698"/>
              <a:gd name="connsiteX10" fmla="*/ 0 w 3700463"/>
              <a:gd name="connsiteY10" fmla="*/ 1829698 h 1829698"/>
              <a:gd name="connsiteX11" fmla="*/ 419100 w 3700463"/>
              <a:gd name="connsiteY11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0 w 3744913"/>
              <a:gd name="connsiteY10" fmla="*/ 1829698 h 1829698"/>
              <a:gd name="connsiteX11" fmla="*/ 419100 w 3744913"/>
              <a:gd name="connsiteY11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2163763 w 3744913"/>
              <a:gd name="connsiteY10" fmla="*/ 1524000 h 1829698"/>
              <a:gd name="connsiteX11" fmla="*/ 0 w 3744913"/>
              <a:gd name="connsiteY11" fmla="*/ 1829698 h 1829698"/>
              <a:gd name="connsiteX12" fmla="*/ 419100 w 3744913"/>
              <a:gd name="connsiteY12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3230563 w 3744913"/>
              <a:gd name="connsiteY10" fmla="*/ 1695450 h 1829698"/>
              <a:gd name="connsiteX11" fmla="*/ 0 w 3744913"/>
              <a:gd name="connsiteY11" fmla="*/ 1829698 h 1829698"/>
              <a:gd name="connsiteX12" fmla="*/ 419100 w 3744913"/>
              <a:gd name="connsiteY12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3230563 w 3744913"/>
              <a:gd name="connsiteY10" fmla="*/ 1695450 h 1829698"/>
              <a:gd name="connsiteX11" fmla="*/ 1871663 w 3744913"/>
              <a:gd name="connsiteY11" fmla="*/ 1752600 h 1829698"/>
              <a:gd name="connsiteX12" fmla="*/ 0 w 3744913"/>
              <a:gd name="connsiteY12" fmla="*/ 1829698 h 1829698"/>
              <a:gd name="connsiteX13" fmla="*/ 419100 w 3744913"/>
              <a:gd name="connsiteY13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3230563 w 3744913"/>
              <a:gd name="connsiteY10" fmla="*/ 1695450 h 1829698"/>
              <a:gd name="connsiteX11" fmla="*/ 3071813 w 3744913"/>
              <a:gd name="connsiteY11" fmla="*/ 1593850 h 1829698"/>
              <a:gd name="connsiteX12" fmla="*/ 0 w 3744913"/>
              <a:gd name="connsiteY12" fmla="*/ 1829698 h 1829698"/>
              <a:gd name="connsiteX13" fmla="*/ 419100 w 3744913"/>
              <a:gd name="connsiteY13" fmla="*/ 228650 h 1829698"/>
              <a:gd name="connsiteX0" fmla="*/ 419100 w 3744913"/>
              <a:gd name="connsiteY0" fmla="*/ 228650 h 1829698"/>
              <a:gd name="connsiteX1" fmla="*/ 809725 w 3744913"/>
              <a:gd name="connsiteY1" fmla="*/ 254050 h 1829698"/>
              <a:gd name="connsiteX2" fmla="*/ 1158975 w 3744913"/>
              <a:gd name="connsiteY2" fmla="*/ 451748 h 1829698"/>
              <a:gd name="connsiteX3" fmla="*/ 1243013 w 3744913"/>
              <a:gd name="connsiteY3" fmla="*/ 577850 h 1829698"/>
              <a:gd name="connsiteX4" fmla="*/ 1509713 w 3744913"/>
              <a:gd name="connsiteY4" fmla="*/ 406400 h 1829698"/>
              <a:gd name="connsiteX5" fmla="*/ 1744663 w 3744913"/>
              <a:gd name="connsiteY5" fmla="*/ 762000 h 1829698"/>
              <a:gd name="connsiteX6" fmla="*/ 2786063 w 3744913"/>
              <a:gd name="connsiteY6" fmla="*/ 0 h 1829698"/>
              <a:gd name="connsiteX7" fmla="*/ 3338513 w 3744913"/>
              <a:gd name="connsiteY7" fmla="*/ 768350 h 1829698"/>
              <a:gd name="connsiteX8" fmla="*/ 3700463 w 3744913"/>
              <a:gd name="connsiteY8" fmla="*/ 1060450 h 1829698"/>
              <a:gd name="connsiteX9" fmla="*/ 3744913 w 3744913"/>
              <a:gd name="connsiteY9" fmla="*/ 1282700 h 1829698"/>
              <a:gd name="connsiteX10" fmla="*/ 3230563 w 3744913"/>
              <a:gd name="connsiteY10" fmla="*/ 1695450 h 1829698"/>
              <a:gd name="connsiteX11" fmla="*/ 3071813 w 3744913"/>
              <a:gd name="connsiteY11" fmla="*/ 1593850 h 1829698"/>
              <a:gd name="connsiteX12" fmla="*/ 1662113 w 3744913"/>
              <a:gd name="connsiteY12" fmla="*/ 1695450 h 1829698"/>
              <a:gd name="connsiteX13" fmla="*/ 0 w 3744913"/>
              <a:gd name="connsiteY13" fmla="*/ 1829698 h 1829698"/>
              <a:gd name="connsiteX14" fmla="*/ 419100 w 3744913"/>
              <a:gd name="connsiteY14" fmla="*/ 228650 h 1829698"/>
              <a:gd name="connsiteX0" fmla="*/ 419100 w 3744913"/>
              <a:gd name="connsiteY0" fmla="*/ 228650 h 1981200"/>
              <a:gd name="connsiteX1" fmla="*/ 809725 w 3744913"/>
              <a:gd name="connsiteY1" fmla="*/ 254050 h 1981200"/>
              <a:gd name="connsiteX2" fmla="*/ 1158975 w 3744913"/>
              <a:gd name="connsiteY2" fmla="*/ 451748 h 1981200"/>
              <a:gd name="connsiteX3" fmla="*/ 1243013 w 3744913"/>
              <a:gd name="connsiteY3" fmla="*/ 577850 h 1981200"/>
              <a:gd name="connsiteX4" fmla="*/ 1509713 w 3744913"/>
              <a:gd name="connsiteY4" fmla="*/ 406400 h 1981200"/>
              <a:gd name="connsiteX5" fmla="*/ 1744663 w 3744913"/>
              <a:gd name="connsiteY5" fmla="*/ 762000 h 1981200"/>
              <a:gd name="connsiteX6" fmla="*/ 2786063 w 3744913"/>
              <a:gd name="connsiteY6" fmla="*/ 0 h 1981200"/>
              <a:gd name="connsiteX7" fmla="*/ 3338513 w 3744913"/>
              <a:gd name="connsiteY7" fmla="*/ 768350 h 1981200"/>
              <a:gd name="connsiteX8" fmla="*/ 3700463 w 3744913"/>
              <a:gd name="connsiteY8" fmla="*/ 1060450 h 1981200"/>
              <a:gd name="connsiteX9" fmla="*/ 3744913 w 3744913"/>
              <a:gd name="connsiteY9" fmla="*/ 1282700 h 1981200"/>
              <a:gd name="connsiteX10" fmla="*/ 3230563 w 3744913"/>
              <a:gd name="connsiteY10" fmla="*/ 1695450 h 1981200"/>
              <a:gd name="connsiteX11" fmla="*/ 3071813 w 3744913"/>
              <a:gd name="connsiteY11" fmla="*/ 1593850 h 1981200"/>
              <a:gd name="connsiteX12" fmla="*/ 2747963 w 3744913"/>
              <a:gd name="connsiteY12" fmla="*/ 1981200 h 1981200"/>
              <a:gd name="connsiteX13" fmla="*/ 0 w 3744913"/>
              <a:gd name="connsiteY13" fmla="*/ 1829698 h 1981200"/>
              <a:gd name="connsiteX14" fmla="*/ 419100 w 3744913"/>
              <a:gd name="connsiteY14" fmla="*/ 228650 h 1981200"/>
              <a:gd name="connsiteX0" fmla="*/ 419100 w 3744913"/>
              <a:gd name="connsiteY0" fmla="*/ 228650 h 1981200"/>
              <a:gd name="connsiteX1" fmla="*/ 809725 w 3744913"/>
              <a:gd name="connsiteY1" fmla="*/ 254050 h 1981200"/>
              <a:gd name="connsiteX2" fmla="*/ 1158975 w 3744913"/>
              <a:gd name="connsiteY2" fmla="*/ 451748 h 1981200"/>
              <a:gd name="connsiteX3" fmla="*/ 1243013 w 3744913"/>
              <a:gd name="connsiteY3" fmla="*/ 577850 h 1981200"/>
              <a:gd name="connsiteX4" fmla="*/ 1509713 w 3744913"/>
              <a:gd name="connsiteY4" fmla="*/ 406400 h 1981200"/>
              <a:gd name="connsiteX5" fmla="*/ 1744663 w 3744913"/>
              <a:gd name="connsiteY5" fmla="*/ 762000 h 1981200"/>
              <a:gd name="connsiteX6" fmla="*/ 2786063 w 3744913"/>
              <a:gd name="connsiteY6" fmla="*/ 0 h 1981200"/>
              <a:gd name="connsiteX7" fmla="*/ 3338513 w 3744913"/>
              <a:gd name="connsiteY7" fmla="*/ 768350 h 1981200"/>
              <a:gd name="connsiteX8" fmla="*/ 3700463 w 3744913"/>
              <a:gd name="connsiteY8" fmla="*/ 1060450 h 1981200"/>
              <a:gd name="connsiteX9" fmla="*/ 3744913 w 3744913"/>
              <a:gd name="connsiteY9" fmla="*/ 1282700 h 1981200"/>
              <a:gd name="connsiteX10" fmla="*/ 3230563 w 3744913"/>
              <a:gd name="connsiteY10" fmla="*/ 1695450 h 1981200"/>
              <a:gd name="connsiteX11" fmla="*/ 3071813 w 3744913"/>
              <a:gd name="connsiteY11" fmla="*/ 1593850 h 1981200"/>
              <a:gd name="connsiteX12" fmla="*/ 2747963 w 3744913"/>
              <a:gd name="connsiteY12" fmla="*/ 1981200 h 1981200"/>
              <a:gd name="connsiteX13" fmla="*/ 1725613 w 3744913"/>
              <a:gd name="connsiteY13" fmla="*/ 1911350 h 1981200"/>
              <a:gd name="connsiteX14" fmla="*/ 0 w 3744913"/>
              <a:gd name="connsiteY14" fmla="*/ 1829698 h 1981200"/>
              <a:gd name="connsiteX15" fmla="*/ 419100 w 3744913"/>
              <a:gd name="connsiteY15" fmla="*/ 228650 h 1981200"/>
              <a:gd name="connsiteX0" fmla="*/ 419100 w 3744913"/>
              <a:gd name="connsiteY0" fmla="*/ 228650 h 2527300"/>
              <a:gd name="connsiteX1" fmla="*/ 809725 w 3744913"/>
              <a:gd name="connsiteY1" fmla="*/ 254050 h 2527300"/>
              <a:gd name="connsiteX2" fmla="*/ 1158975 w 3744913"/>
              <a:gd name="connsiteY2" fmla="*/ 451748 h 2527300"/>
              <a:gd name="connsiteX3" fmla="*/ 1243013 w 3744913"/>
              <a:gd name="connsiteY3" fmla="*/ 577850 h 2527300"/>
              <a:gd name="connsiteX4" fmla="*/ 1509713 w 3744913"/>
              <a:gd name="connsiteY4" fmla="*/ 406400 h 2527300"/>
              <a:gd name="connsiteX5" fmla="*/ 1744663 w 3744913"/>
              <a:gd name="connsiteY5" fmla="*/ 762000 h 2527300"/>
              <a:gd name="connsiteX6" fmla="*/ 2786063 w 3744913"/>
              <a:gd name="connsiteY6" fmla="*/ 0 h 2527300"/>
              <a:gd name="connsiteX7" fmla="*/ 3338513 w 3744913"/>
              <a:gd name="connsiteY7" fmla="*/ 768350 h 2527300"/>
              <a:gd name="connsiteX8" fmla="*/ 3700463 w 3744913"/>
              <a:gd name="connsiteY8" fmla="*/ 1060450 h 2527300"/>
              <a:gd name="connsiteX9" fmla="*/ 3744913 w 3744913"/>
              <a:gd name="connsiteY9" fmla="*/ 1282700 h 2527300"/>
              <a:gd name="connsiteX10" fmla="*/ 3230563 w 3744913"/>
              <a:gd name="connsiteY10" fmla="*/ 1695450 h 2527300"/>
              <a:gd name="connsiteX11" fmla="*/ 3071813 w 3744913"/>
              <a:gd name="connsiteY11" fmla="*/ 1593850 h 2527300"/>
              <a:gd name="connsiteX12" fmla="*/ 2747963 w 3744913"/>
              <a:gd name="connsiteY12" fmla="*/ 1981200 h 2527300"/>
              <a:gd name="connsiteX13" fmla="*/ 3122613 w 3744913"/>
              <a:gd name="connsiteY13" fmla="*/ 2527300 h 2527300"/>
              <a:gd name="connsiteX14" fmla="*/ 0 w 3744913"/>
              <a:gd name="connsiteY14" fmla="*/ 1829698 h 2527300"/>
              <a:gd name="connsiteX15" fmla="*/ 419100 w 3744913"/>
              <a:gd name="connsiteY15" fmla="*/ 228650 h 2527300"/>
              <a:gd name="connsiteX0" fmla="*/ 419100 w 3744913"/>
              <a:gd name="connsiteY0" fmla="*/ 228650 h 2527300"/>
              <a:gd name="connsiteX1" fmla="*/ 809725 w 3744913"/>
              <a:gd name="connsiteY1" fmla="*/ 254050 h 2527300"/>
              <a:gd name="connsiteX2" fmla="*/ 1158975 w 3744913"/>
              <a:gd name="connsiteY2" fmla="*/ 451748 h 2527300"/>
              <a:gd name="connsiteX3" fmla="*/ 1243013 w 3744913"/>
              <a:gd name="connsiteY3" fmla="*/ 577850 h 2527300"/>
              <a:gd name="connsiteX4" fmla="*/ 1509713 w 3744913"/>
              <a:gd name="connsiteY4" fmla="*/ 406400 h 2527300"/>
              <a:gd name="connsiteX5" fmla="*/ 1744663 w 3744913"/>
              <a:gd name="connsiteY5" fmla="*/ 762000 h 2527300"/>
              <a:gd name="connsiteX6" fmla="*/ 2786063 w 3744913"/>
              <a:gd name="connsiteY6" fmla="*/ 0 h 2527300"/>
              <a:gd name="connsiteX7" fmla="*/ 3338513 w 3744913"/>
              <a:gd name="connsiteY7" fmla="*/ 768350 h 2527300"/>
              <a:gd name="connsiteX8" fmla="*/ 3700463 w 3744913"/>
              <a:gd name="connsiteY8" fmla="*/ 1060450 h 2527300"/>
              <a:gd name="connsiteX9" fmla="*/ 3744913 w 3744913"/>
              <a:gd name="connsiteY9" fmla="*/ 1282700 h 2527300"/>
              <a:gd name="connsiteX10" fmla="*/ 3230563 w 3744913"/>
              <a:gd name="connsiteY10" fmla="*/ 1695450 h 2527300"/>
              <a:gd name="connsiteX11" fmla="*/ 3071813 w 3744913"/>
              <a:gd name="connsiteY11" fmla="*/ 1593850 h 2527300"/>
              <a:gd name="connsiteX12" fmla="*/ 2747963 w 3744913"/>
              <a:gd name="connsiteY12" fmla="*/ 1981200 h 2527300"/>
              <a:gd name="connsiteX13" fmla="*/ 3122613 w 3744913"/>
              <a:gd name="connsiteY13" fmla="*/ 2527300 h 2527300"/>
              <a:gd name="connsiteX14" fmla="*/ 1922463 w 3744913"/>
              <a:gd name="connsiteY14" fmla="*/ 2266950 h 2527300"/>
              <a:gd name="connsiteX15" fmla="*/ 0 w 3744913"/>
              <a:gd name="connsiteY15" fmla="*/ 1829698 h 2527300"/>
              <a:gd name="connsiteX16" fmla="*/ 419100 w 3744913"/>
              <a:gd name="connsiteY16" fmla="*/ 228650 h 2527300"/>
              <a:gd name="connsiteX0" fmla="*/ 419100 w 3744913"/>
              <a:gd name="connsiteY0" fmla="*/ 228650 h 2679700"/>
              <a:gd name="connsiteX1" fmla="*/ 809725 w 3744913"/>
              <a:gd name="connsiteY1" fmla="*/ 254050 h 2679700"/>
              <a:gd name="connsiteX2" fmla="*/ 1158975 w 3744913"/>
              <a:gd name="connsiteY2" fmla="*/ 451748 h 2679700"/>
              <a:gd name="connsiteX3" fmla="*/ 1243013 w 3744913"/>
              <a:gd name="connsiteY3" fmla="*/ 577850 h 2679700"/>
              <a:gd name="connsiteX4" fmla="*/ 1509713 w 3744913"/>
              <a:gd name="connsiteY4" fmla="*/ 406400 h 2679700"/>
              <a:gd name="connsiteX5" fmla="*/ 1744663 w 3744913"/>
              <a:gd name="connsiteY5" fmla="*/ 762000 h 2679700"/>
              <a:gd name="connsiteX6" fmla="*/ 2786063 w 3744913"/>
              <a:gd name="connsiteY6" fmla="*/ 0 h 2679700"/>
              <a:gd name="connsiteX7" fmla="*/ 3338513 w 3744913"/>
              <a:gd name="connsiteY7" fmla="*/ 768350 h 2679700"/>
              <a:gd name="connsiteX8" fmla="*/ 3700463 w 3744913"/>
              <a:gd name="connsiteY8" fmla="*/ 1060450 h 2679700"/>
              <a:gd name="connsiteX9" fmla="*/ 3744913 w 3744913"/>
              <a:gd name="connsiteY9" fmla="*/ 1282700 h 2679700"/>
              <a:gd name="connsiteX10" fmla="*/ 3230563 w 3744913"/>
              <a:gd name="connsiteY10" fmla="*/ 1695450 h 2679700"/>
              <a:gd name="connsiteX11" fmla="*/ 3071813 w 3744913"/>
              <a:gd name="connsiteY11" fmla="*/ 1593850 h 2679700"/>
              <a:gd name="connsiteX12" fmla="*/ 2747963 w 3744913"/>
              <a:gd name="connsiteY12" fmla="*/ 1981200 h 2679700"/>
              <a:gd name="connsiteX13" fmla="*/ 3122613 w 3744913"/>
              <a:gd name="connsiteY13" fmla="*/ 2527300 h 2679700"/>
              <a:gd name="connsiteX14" fmla="*/ 3084513 w 3744913"/>
              <a:gd name="connsiteY14" fmla="*/ 2679700 h 2679700"/>
              <a:gd name="connsiteX15" fmla="*/ 0 w 3744913"/>
              <a:gd name="connsiteY15" fmla="*/ 1829698 h 2679700"/>
              <a:gd name="connsiteX16" fmla="*/ 419100 w 3744913"/>
              <a:gd name="connsiteY16" fmla="*/ 228650 h 2679700"/>
              <a:gd name="connsiteX0" fmla="*/ 419100 w 3744913"/>
              <a:gd name="connsiteY0" fmla="*/ 228650 h 2679700"/>
              <a:gd name="connsiteX1" fmla="*/ 809725 w 3744913"/>
              <a:gd name="connsiteY1" fmla="*/ 254050 h 2679700"/>
              <a:gd name="connsiteX2" fmla="*/ 1158975 w 3744913"/>
              <a:gd name="connsiteY2" fmla="*/ 451748 h 2679700"/>
              <a:gd name="connsiteX3" fmla="*/ 1243013 w 3744913"/>
              <a:gd name="connsiteY3" fmla="*/ 577850 h 2679700"/>
              <a:gd name="connsiteX4" fmla="*/ 1509713 w 3744913"/>
              <a:gd name="connsiteY4" fmla="*/ 406400 h 2679700"/>
              <a:gd name="connsiteX5" fmla="*/ 1744663 w 3744913"/>
              <a:gd name="connsiteY5" fmla="*/ 762000 h 2679700"/>
              <a:gd name="connsiteX6" fmla="*/ 2786063 w 3744913"/>
              <a:gd name="connsiteY6" fmla="*/ 0 h 2679700"/>
              <a:gd name="connsiteX7" fmla="*/ 3338513 w 3744913"/>
              <a:gd name="connsiteY7" fmla="*/ 768350 h 2679700"/>
              <a:gd name="connsiteX8" fmla="*/ 3700463 w 3744913"/>
              <a:gd name="connsiteY8" fmla="*/ 1060450 h 2679700"/>
              <a:gd name="connsiteX9" fmla="*/ 3744913 w 3744913"/>
              <a:gd name="connsiteY9" fmla="*/ 1282700 h 2679700"/>
              <a:gd name="connsiteX10" fmla="*/ 3230563 w 3744913"/>
              <a:gd name="connsiteY10" fmla="*/ 1695450 h 2679700"/>
              <a:gd name="connsiteX11" fmla="*/ 3071813 w 3744913"/>
              <a:gd name="connsiteY11" fmla="*/ 1593850 h 2679700"/>
              <a:gd name="connsiteX12" fmla="*/ 2747963 w 3744913"/>
              <a:gd name="connsiteY12" fmla="*/ 1981200 h 2679700"/>
              <a:gd name="connsiteX13" fmla="*/ 3122613 w 3744913"/>
              <a:gd name="connsiteY13" fmla="*/ 2527300 h 2679700"/>
              <a:gd name="connsiteX14" fmla="*/ 3084513 w 3744913"/>
              <a:gd name="connsiteY14" fmla="*/ 2679700 h 2679700"/>
              <a:gd name="connsiteX15" fmla="*/ 1401763 w 3744913"/>
              <a:gd name="connsiteY15" fmla="*/ 2209800 h 2679700"/>
              <a:gd name="connsiteX16" fmla="*/ 0 w 3744913"/>
              <a:gd name="connsiteY16" fmla="*/ 1829698 h 2679700"/>
              <a:gd name="connsiteX17" fmla="*/ 419100 w 3744913"/>
              <a:gd name="connsiteY17" fmla="*/ 228650 h 2679700"/>
              <a:gd name="connsiteX0" fmla="*/ 419100 w 3744913"/>
              <a:gd name="connsiteY0" fmla="*/ 228650 h 2679700"/>
              <a:gd name="connsiteX1" fmla="*/ 809725 w 3744913"/>
              <a:gd name="connsiteY1" fmla="*/ 254050 h 2679700"/>
              <a:gd name="connsiteX2" fmla="*/ 1158975 w 3744913"/>
              <a:gd name="connsiteY2" fmla="*/ 451748 h 2679700"/>
              <a:gd name="connsiteX3" fmla="*/ 1243013 w 3744913"/>
              <a:gd name="connsiteY3" fmla="*/ 577850 h 2679700"/>
              <a:gd name="connsiteX4" fmla="*/ 1509713 w 3744913"/>
              <a:gd name="connsiteY4" fmla="*/ 406400 h 2679700"/>
              <a:gd name="connsiteX5" fmla="*/ 1744663 w 3744913"/>
              <a:gd name="connsiteY5" fmla="*/ 762000 h 2679700"/>
              <a:gd name="connsiteX6" fmla="*/ 2786063 w 3744913"/>
              <a:gd name="connsiteY6" fmla="*/ 0 h 2679700"/>
              <a:gd name="connsiteX7" fmla="*/ 3338513 w 3744913"/>
              <a:gd name="connsiteY7" fmla="*/ 768350 h 2679700"/>
              <a:gd name="connsiteX8" fmla="*/ 3700463 w 3744913"/>
              <a:gd name="connsiteY8" fmla="*/ 1060450 h 2679700"/>
              <a:gd name="connsiteX9" fmla="*/ 3744913 w 3744913"/>
              <a:gd name="connsiteY9" fmla="*/ 1282700 h 2679700"/>
              <a:gd name="connsiteX10" fmla="*/ 3230563 w 3744913"/>
              <a:gd name="connsiteY10" fmla="*/ 1695450 h 2679700"/>
              <a:gd name="connsiteX11" fmla="*/ 3071813 w 3744913"/>
              <a:gd name="connsiteY11" fmla="*/ 1593850 h 2679700"/>
              <a:gd name="connsiteX12" fmla="*/ 2747963 w 3744913"/>
              <a:gd name="connsiteY12" fmla="*/ 1981200 h 2679700"/>
              <a:gd name="connsiteX13" fmla="*/ 3122613 w 3744913"/>
              <a:gd name="connsiteY13" fmla="*/ 2527300 h 2679700"/>
              <a:gd name="connsiteX14" fmla="*/ 3084513 w 3744913"/>
              <a:gd name="connsiteY14" fmla="*/ 2679700 h 2679700"/>
              <a:gd name="connsiteX15" fmla="*/ 1985963 w 3744913"/>
              <a:gd name="connsiteY15" fmla="*/ 2482850 h 2679700"/>
              <a:gd name="connsiteX16" fmla="*/ 0 w 3744913"/>
              <a:gd name="connsiteY16" fmla="*/ 1829698 h 2679700"/>
              <a:gd name="connsiteX17" fmla="*/ 419100 w 3744913"/>
              <a:gd name="connsiteY17" fmla="*/ 228650 h 2679700"/>
              <a:gd name="connsiteX0" fmla="*/ 419100 w 3744913"/>
              <a:gd name="connsiteY0" fmla="*/ 228650 h 2679700"/>
              <a:gd name="connsiteX1" fmla="*/ 809725 w 3744913"/>
              <a:gd name="connsiteY1" fmla="*/ 254050 h 2679700"/>
              <a:gd name="connsiteX2" fmla="*/ 1158975 w 3744913"/>
              <a:gd name="connsiteY2" fmla="*/ 451748 h 2679700"/>
              <a:gd name="connsiteX3" fmla="*/ 1243013 w 3744913"/>
              <a:gd name="connsiteY3" fmla="*/ 577850 h 2679700"/>
              <a:gd name="connsiteX4" fmla="*/ 1509713 w 3744913"/>
              <a:gd name="connsiteY4" fmla="*/ 406400 h 2679700"/>
              <a:gd name="connsiteX5" fmla="*/ 1744663 w 3744913"/>
              <a:gd name="connsiteY5" fmla="*/ 762000 h 2679700"/>
              <a:gd name="connsiteX6" fmla="*/ 2786063 w 3744913"/>
              <a:gd name="connsiteY6" fmla="*/ 0 h 2679700"/>
              <a:gd name="connsiteX7" fmla="*/ 3338513 w 3744913"/>
              <a:gd name="connsiteY7" fmla="*/ 768350 h 2679700"/>
              <a:gd name="connsiteX8" fmla="*/ 3700463 w 3744913"/>
              <a:gd name="connsiteY8" fmla="*/ 1060450 h 2679700"/>
              <a:gd name="connsiteX9" fmla="*/ 3744913 w 3744913"/>
              <a:gd name="connsiteY9" fmla="*/ 1282700 h 2679700"/>
              <a:gd name="connsiteX10" fmla="*/ 3230563 w 3744913"/>
              <a:gd name="connsiteY10" fmla="*/ 1695450 h 2679700"/>
              <a:gd name="connsiteX11" fmla="*/ 3071813 w 3744913"/>
              <a:gd name="connsiteY11" fmla="*/ 1593850 h 2679700"/>
              <a:gd name="connsiteX12" fmla="*/ 2747963 w 3744913"/>
              <a:gd name="connsiteY12" fmla="*/ 1981200 h 2679700"/>
              <a:gd name="connsiteX13" fmla="*/ 3122613 w 3744913"/>
              <a:gd name="connsiteY13" fmla="*/ 2527300 h 2679700"/>
              <a:gd name="connsiteX14" fmla="*/ 3084513 w 3744913"/>
              <a:gd name="connsiteY14" fmla="*/ 2679700 h 2679700"/>
              <a:gd name="connsiteX15" fmla="*/ 1985963 w 3744913"/>
              <a:gd name="connsiteY15" fmla="*/ 2482850 h 2679700"/>
              <a:gd name="connsiteX16" fmla="*/ 1173163 w 3744913"/>
              <a:gd name="connsiteY16" fmla="*/ 2209800 h 2679700"/>
              <a:gd name="connsiteX17" fmla="*/ 0 w 3744913"/>
              <a:gd name="connsiteY17" fmla="*/ 1829698 h 2679700"/>
              <a:gd name="connsiteX18" fmla="*/ 419100 w 3744913"/>
              <a:gd name="connsiteY18" fmla="*/ 228650 h 2679700"/>
              <a:gd name="connsiteX0" fmla="*/ 419100 w 3744913"/>
              <a:gd name="connsiteY0" fmla="*/ 228650 h 3086100"/>
              <a:gd name="connsiteX1" fmla="*/ 809725 w 3744913"/>
              <a:gd name="connsiteY1" fmla="*/ 254050 h 3086100"/>
              <a:gd name="connsiteX2" fmla="*/ 1158975 w 3744913"/>
              <a:gd name="connsiteY2" fmla="*/ 451748 h 3086100"/>
              <a:gd name="connsiteX3" fmla="*/ 1243013 w 3744913"/>
              <a:gd name="connsiteY3" fmla="*/ 577850 h 3086100"/>
              <a:gd name="connsiteX4" fmla="*/ 1509713 w 3744913"/>
              <a:gd name="connsiteY4" fmla="*/ 406400 h 3086100"/>
              <a:gd name="connsiteX5" fmla="*/ 1744663 w 3744913"/>
              <a:gd name="connsiteY5" fmla="*/ 762000 h 3086100"/>
              <a:gd name="connsiteX6" fmla="*/ 2786063 w 3744913"/>
              <a:gd name="connsiteY6" fmla="*/ 0 h 3086100"/>
              <a:gd name="connsiteX7" fmla="*/ 3338513 w 3744913"/>
              <a:gd name="connsiteY7" fmla="*/ 768350 h 3086100"/>
              <a:gd name="connsiteX8" fmla="*/ 3700463 w 3744913"/>
              <a:gd name="connsiteY8" fmla="*/ 1060450 h 3086100"/>
              <a:gd name="connsiteX9" fmla="*/ 3744913 w 3744913"/>
              <a:gd name="connsiteY9" fmla="*/ 1282700 h 3086100"/>
              <a:gd name="connsiteX10" fmla="*/ 3230563 w 3744913"/>
              <a:gd name="connsiteY10" fmla="*/ 1695450 h 3086100"/>
              <a:gd name="connsiteX11" fmla="*/ 3071813 w 3744913"/>
              <a:gd name="connsiteY11" fmla="*/ 1593850 h 3086100"/>
              <a:gd name="connsiteX12" fmla="*/ 2747963 w 3744913"/>
              <a:gd name="connsiteY12" fmla="*/ 1981200 h 3086100"/>
              <a:gd name="connsiteX13" fmla="*/ 3122613 w 3744913"/>
              <a:gd name="connsiteY13" fmla="*/ 2527300 h 3086100"/>
              <a:gd name="connsiteX14" fmla="*/ 3084513 w 3744913"/>
              <a:gd name="connsiteY14" fmla="*/ 2679700 h 3086100"/>
              <a:gd name="connsiteX15" fmla="*/ 1985963 w 3744913"/>
              <a:gd name="connsiteY15" fmla="*/ 2482850 h 3086100"/>
              <a:gd name="connsiteX16" fmla="*/ 1154113 w 3744913"/>
              <a:gd name="connsiteY16" fmla="*/ 3086100 h 3086100"/>
              <a:gd name="connsiteX17" fmla="*/ 0 w 3744913"/>
              <a:gd name="connsiteY17" fmla="*/ 1829698 h 3086100"/>
              <a:gd name="connsiteX18" fmla="*/ 419100 w 3744913"/>
              <a:gd name="connsiteY18" fmla="*/ 228650 h 3086100"/>
              <a:gd name="connsiteX0" fmla="*/ 349250 w 3675063"/>
              <a:gd name="connsiteY0" fmla="*/ 228650 h 3086100"/>
              <a:gd name="connsiteX1" fmla="*/ 739875 w 3675063"/>
              <a:gd name="connsiteY1" fmla="*/ 254050 h 3086100"/>
              <a:gd name="connsiteX2" fmla="*/ 1089125 w 3675063"/>
              <a:gd name="connsiteY2" fmla="*/ 451748 h 3086100"/>
              <a:gd name="connsiteX3" fmla="*/ 1173163 w 3675063"/>
              <a:gd name="connsiteY3" fmla="*/ 577850 h 3086100"/>
              <a:gd name="connsiteX4" fmla="*/ 1439863 w 3675063"/>
              <a:gd name="connsiteY4" fmla="*/ 406400 h 3086100"/>
              <a:gd name="connsiteX5" fmla="*/ 1674813 w 3675063"/>
              <a:gd name="connsiteY5" fmla="*/ 762000 h 3086100"/>
              <a:gd name="connsiteX6" fmla="*/ 2716213 w 3675063"/>
              <a:gd name="connsiteY6" fmla="*/ 0 h 3086100"/>
              <a:gd name="connsiteX7" fmla="*/ 3268663 w 3675063"/>
              <a:gd name="connsiteY7" fmla="*/ 768350 h 3086100"/>
              <a:gd name="connsiteX8" fmla="*/ 3630613 w 3675063"/>
              <a:gd name="connsiteY8" fmla="*/ 1060450 h 3086100"/>
              <a:gd name="connsiteX9" fmla="*/ 3675063 w 3675063"/>
              <a:gd name="connsiteY9" fmla="*/ 1282700 h 3086100"/>
              <a:gd name="connsiteX10" fmla="*/ 3160713 w 3675063"/>
              <a:gd name="connsiteY10" fmla="*/ 1695450 h 3086100"/>
              <a:gd name="connsiteX11" fmla="*/ 3001963 w 3675063"/>
              <a:gd name="connsiteY11" fmla="*/ 1593850 h 3086100"/>
              <a:gd name="connsiteX12" fmla="*/ 2678113 w 3675063"/>
              <a:gd name="connsiteY12" fmla="*/ 1981200 h 3086100"/>
              <a:gd name="connsiteX13" fmla="*/ 3052763 w 3675063"/>
              <a:gd name="connsiteY13" fmla="*/ 2527300 h 3086100"/>
              <a:gd name="connsiteX14" fmla="*/ 3014663 w 3675063"/>
              <a:gd name="connsiteY14" fmla="*/ 2679700 h 3086100"/>
              <a:gd name="connsiteX15" fmla="*/ 1916113 w 3675063"/>
              <a:gd name="connsiteY15" fmla="*/ 2482850 h 3086100"/>
              <a:gd name="connsiteX16" fmla="*/ 1084263 w 3675063"/>
              <a:gd name="connsiteY16" fmla="*/ 3086100 h 3086100"/>
              <a:gd name="connsiteX17" fmla="*/ 0 w 3675063"/>
              <a:gd name="connsiteY17" fmla="*/ 877198 h 3086100"/>
              <a:gd name="connsiteX18" fmla="*/ 349250 w 3675063"/>
              <a:gd name="connsiteY18" fmla="*/ 228650 h 3086100"/>
              <a:gd name="connsiteX0" fmla="*/ 349250 w 3675063"/>
              <a:gd name="connsiteY0" fmla="*/ 228650 h 3086100"/>
              <a:gd name="connsiteX1" fmla="*/ 739875 w 3675063"/>
              <a:gd name="connsiteY1" fmla="*/ 254050 h 3086100"/>
              <a:gd name="connsiteX2" fmla="*/ 1089125 w 3675063"/>
              <a:gd name="connsiteY2" fmla="*/ 451748 h 3086100"/>
              <a:gd name="connsiteX3" fmla="*/ 1173163 w 3675063"/>
              <a:gd name="connsiteY3" fmla="*/ 577850 h 3086100"/>
              <a:gd name="connsiteX4" fmla="*/ 1439863 w 3675063"/>
              <a:gd name="connsiteY4" fmla="*/ 406400 h 3086100"/>
              <a:gd name="connsiteX5" fmla="*/ 1674813 w 3675063"/>
              <a:gd name="connsiteY5" fmla="*/ 762000 h 3086100"/>
              <a:gd name="connsiteX6" fmla="*/ 2716213 w 3675063"/>
              <a:gd name="connsiteY6" fmla="*/ 0 h 3086100"/>
              <a:gd name="connsiteX7" fmla="*/ 3268663 w 3675063"/>
              <a:gd name="connsiteY7" fmla="*/ 768350 h 3086100"/>
              <a:gd name="connsiteX8" fmla="*/ 3630613 w 3675063"/>
              <a:gd name="connsiteY8" fmla="*/ 1060450 h 3086100"/>
              <a:gd name="connsiteX9" fmla="*/ 3675063 w 3675063"/>
              <a:gd name="connsiteY9" fmla="*/ 1282700 h 3086100"/>
              <a:gd name="connsiteX10" fmla="*/ 3160713 w 3675063"/>
              <a:gd name="connsiteY10" fmla="*/ 1695450 h 3086100"/>
              <a:gd name="connsiteX11" fmla="*/ 3001963 w 3675063"/>
              <a:gd name="connsiteY11" fmla="*/ 1593850 h 3086100"/>
              <a:gd name="connsiteX12" fmla="*/ 2678113 w 3675063"/>
              <a:gd name="connsiteY12" fmla="*/ 1981200 h 3086100"/>
              <a:gd name="connsiteX13" fmla="*/ 3052763 w 3675063"/>
              <a:gd name="connsiteY13" fmla="*/ 2527300 h 3086100"/>
              <a:gd name="connsiteX14" fmla="*/ 3014663 w 3675063"/>
              <a:gd name="connsiteY14" fmla="*/ 2679700 h 3086100"/>
              <a:gd name="connsiteX15" fmla="*/ 1916113 w 3675063"/>
              <a:gd name="connsiteY15" fmla="*/ 2482850 h 3086100"/>
              <a:gd name="connsiteX16" fmla="*/ 1084263 w 3675063"/>
              <a:gd name="connsiteY16" fmla="*/ 3086100 h 3086100"/>
              <a:gd name="connsiteX17" fmla="*/ 519113 w 3675063"/>
              <a:gd name="connsiteY17" fmla="*/ 1917700 h 3086100"/>
              <a:gd name="connsiteX18" fmla="*/ 0 w 3675063"/>
              <a:gd name="connsiteY18" fmla="*/ 877198 h 3086100"/>
              <a:gd name="connsiteX19" fmla="*/ 349250 w 3675063"/>
              <a:gd name="connsiteY19" fmla="*/ 228650 h 3086100"/>
              <a:gd name="connsiteX0" fmla="*/ 349250 w 3675063"/>
              <a:gd name="connsiteY0" fmla="*/ 228650 h 3086100"/>
              <a:gd name="connsiteX1" fmla="*/ 739875 w 3675063"/>
              <a:gd name="connsiteY1" fmla="*/ 254050 h 3086100"/>
              <a:gd name="connsiteX2" fmla="*/ 1089125 w 3675063"/>
              <a:gd name="connsiteY2" fmla="*/ 451748 h 3086100"/>
              <a:gd name="connsiteX3" fmla="*/ 1173163 w 3675063"/>
              <a:gd name="connsiteY3" fmla="*/ 577850 h 3086100"/>
              <a:gd name="connsiteX4" fmla="*/ 1439863 w 3675063"/>
              <a:gd name="connsiteY4" fmla="*/ 406400 h 3086100"/>
              <a:gd name="connsiteX5" fmla="*/ 1674813 w 3675063"/>
              <a:gd name="connsiteY5" fmla="*/ 762000 h 3086100"/>
              <a:gd name="connsiteX6" fmla="*/ 2716213 w 3675063"/>
              <a:gd name="connsiteY6" fmla="*/ 0 h 3086100"/>
              <a:gd name="connsiteX7" fmla="*/ 3268663 w 3675063"/>
              <a:gd name="connsiteY7" fmla="*/ 768350 h 3086100"/>
              <a:gd name="connsiteX8" fmla="*/ 3630613 w 3675063"/>
              <a:gd name="connsiteY8" fmla="*/ 1060450 h 3086100"/>
              <a:gd name="connsiteX9" fmla="*/ 3675063 w 3675063"/>
              <a:gd name="connsiteY9" fmla="*/ 1282700 h 3086100"/>
              <a:gd name="connsiteX10" fmla="*/ 3160713 w 3675063"/>
              <a:gd name="connsiteY10" fmla="*/ 1695450 h 3086100"/>
              <a:gd name="connsiteX11" fmla="*/ 3001963 w 3675063"/>
              <a:gd name="connsiteY11" fmla="*/ 1593850 h 3086100"/>
              <a:gd name="connsiteX12" fmla="*/ 2678113 w 3675063"/>
              <a:gd name="connsiteY12" fmla="*/ 1981200 h 3086100"/>
              <a:gd name="connsiteX13" fmla="*/ 3052763 w 3675063"/>
              <a:gd name="connsiteY13" fmla="*/ 2527300 h 3086100"/>
              <a:gd name="connsiteX14" fmla="*/ 3014663 w 3675063"/>
              <a:gd name="connsiteY14" fmla="*/ 2679700 h 3086100"/>
              <a:gd name="connsiteX15" fmla="*/ 1916113 w 3675063"/>
              <a:gd name="connsiteY15" fmla="*/ 2482850 h 3086100"/>
              <a:gd name="connsiteX16" fmla="*/ 1084263 w 3675063"/>
              <a:gd name="connsiteY16" fmla="*/ 3086100 h 3086100"/>
              <a:gd name="connsiteX17" fmla="*/ 684213 w 3675063"/>
              <a:gd name="connsiteY17" fmla="*/ 1771650 h 3086100"/>
              <a:gd name="connsiteX18" fmla="*/ 0 w 3675063"/>
              <a:gd name="connsiteY18" fmla="*/ 877198 h 3086100"/>
              <a:gd name="connsiteX19" fmla="*/ 349250 w 3675063"/>
              <a:gd name="connsiteY19" fmla="*/ 228650 h 3086100"/>
              <a:gd name="connsiteX0" fmla="*/ 349250 w 3675063"/>
              <a:gd name="connsiteY0" fmla="*/ 228650 h 3086100"/>
              <a:gd name="connsiteX1" fmla="*/ 739875 w 3675063"/>
              <a:gd name="connsiteY1" fmla="*/ 254050 h 3086100"/>
              <a:gd name="connsiteX2" fmla="*/ 1089125 w 3675063"/>
              <a:gd name="connsiteY2" fmla="*/ 451748 h 3086100"/>
              <a:gd name="connsiteX3" fmla="*/ 1173163 w 3675063"/>
              <a:gd name="connsiteY3" fmla="*/ 577850 h 3086100"/>
              <a:gd name="connsiteX4" fmla="*/ 1439863 w 3675063"/>
              <a:gd name="connsiteY4" fmla="*/ 406400 h 3086100"/>
              <a:gd name="connsiteX5" fmla="*/ 1674813 w 3675063"/>
              <a:gd name="connsiteY5" fmla="*/ 762000 h 3086100"/>
              <a:gd name="connsiteX6" fmla="*/ 2716213 w 3675063"/>
              <a:gd name="connsiteY6" fmla="*/ 0 h 3086100"/>
              <a:gd name="connsiteX7" fmla="*/ 3268663 w 3675063"/>
              <a:gd name="connsiteY7" fmla="*/ 768350 h 3086100"/>
              <a:gd name="connsiteX8" fmla="*/ 3630613 w 3675063"/>
              <a:gd name="connsiteY8" fmla="*/ 1060450 h 3086100"/>
              <a:gd name="connsiteX9" fmla="*/ 3675063 w 3675063"/>
              <a:gd name="connsiteY9" fmla="*/ 1282700 h 3086100"/>
              <a:gd name="connsiteX10" fmla="*/ 3160713 w 3675063"/>
              <a:gd name="connsiteY10" fmla="*/ 1695450 h 3086100"/>
              <a:gd name="connsiteX11" fmla="*/ 3001963 w 3675063"/>
              <a:gd name="connsiteY11" fmla="*/ 1593850 h 3086100"/>
              <a:gd name="connsiteX12" fmla="*/ 2678113 w 3675063"/>
              <a:gd name="connsiteY12" fmla="*/ 1981200 h 3086100"/>
              <a:gd name="connsiteX13" fmla="*/ 3052763 w 3675063"/>
              <a:gd name="connsiteY13" fmla="*/ 2527300 h 3086100"/>
              <a:gd name="connsiteX14" fmla="*/ 3014663 w 3675063"/>
              <a:gd name="connsiteY14" fmla="*/ 2679700 h 3086100"/>
              <a:gd name="connsiteX15" fmla="*/ 1916113 w 3675063"/>
              <a:gd name="connsiteY15" fmla="*/ 2482850 h 3086100"/>
              <a:gd name="connsiteX16" fmla="*/ 1084263 w 3675063"/>
              <a:gd name="connsiteY16" fmla="*/ 3086100 h 3086100"/>
              <a:gd name="connsiteX17" fmla="*/ 862013 w 3675063"/>
              <a:gd name="connsiteY17" fmla="*/ 2374900 h 3086100"/>
              <a:gd name="connsiteX18" fmla="*/ 684213 w 3675063"/>
              <a:gd name="connsiteY18" fmla="*/ 1771650 h 3086100"/>
              <a:gd name="connsiteX19" fmla="*/ 0 w 3675063"/>
              <a:gd name="connsiteY19" fmla="*/ 877198 h 3086100"/>
              <a:gd name="connsiteX20" fmla="*/ 349250 w 3675063"/>
              <a:gd name="connsiteY20" fmla="*/ 228650 h 3086100"/>
              <a:gd name="connsiteX0" fmla="*/ 349250 w 3675063"/>
              <a:gd name="connsiteY0" fmla="*/ 228650 h 3086100"/>
              <a:gd name="connsiteX1" fmla="*/ 739875 w 3675063"/>
              <a:gd name="connsiteY1" fmla="*/ 254050 h 3086100"/>
              <a:gd name="connsiteX2" fmla="*/ 1089125 w 3675063"/>
              <a:gd name="connsiteY2" fmla="*/ 451748 h 3086100"/>
              <a:gd name="connsiteX3" fmla="*/ 1173163 w 3675063"/>
              <a:gd name="connsiteY3" fmla="*/ 577850 h 3086100"/>
              <a:gd name="connsiteX4" fmla="*/ 1439863 w 3675063"/>
              <a:gd name="connsiteY4" fmla="*/ 406400 h 3086100"/>
              <a:gd name="connsiteX5" fmla="*/ 1674813 w 3675063"/>
              <a:gd name="connsiteY5" fmla="*/ 762000 h 3086100"/>
              <a:gd name="connsiteX6" fmla="*/ 2716213 w 3675063"/>
              <a:gd name="connsiteY6" fmla="*/ 0 h 3086100"/>
              <a:gd name="connsiteX7" fmla="*/ 3268663 w 3675063"/>
              <a:gd name="connsiteY7" fmla="*/ 768350 h 3086100"/>
              <a:gd name="connsiteX8" fmla="*/ 3630613 w 3675063"/>
              <a:gd name="connsiteY8" fmla="*/ 1060450 h 3086100"/>
              <a:gd name="connsiteX9" fmla="*/ 3675063 w 3675063"/>
              <a:gd name="connsiteY9" fmla="*/ 1282700 h 3086100"/>
              <a:gd name="connsiteX10" fmla="*/ 3160713 w 3675063"/>
              <a:gd name="connsiteY10" fmla="*/ 1695450 h 3086100"/>
              <a:gd name="connsiteX11" fmla="*/ 3001963 w 3675063"/>
              <a:gd name="connsiteY11" fmla="*/ 1593850 h 3086100"/>
              <a:gd name="connsiteX12" fmla="*/ 2678113 w 3675063"/>
              <a:gd name="connsiteY12" fmla="*/ 1981200 h 3086100"/>
              <a:gd name="connsiteX13" fmla="*/ 3052763 w 3675063"/>
              <a:gd name="connsiteY13" fmla="*/ 2527300 h 3086100"/>
              <a:gd name="connsiteX14" fmla="*/ 3014663 w 3675063"/>
              <a:gd name="connsiteY14" fmla="*/ 2679700 h 3086100"/>
              <a:gd name="connsiteX15" fmla="*/ 1916113 w 3675063"/>
              <a:gd name="connsiteY15" fmla="*/ 2482850 h 3086100"/>
              <a:gd name="connsiteX16" fmla="*/ 1084263 w 3675063"/>
              <a:gd name="connsiteY16" fmla="*/ 3086100 h 3086100"/>
              <a:gd name="connsiteX17" fmla="*/ 201613 w 3675063"/>
              <a:gd name="connsiteY17" fmla="*/ 2139950 h 3086100"/>
              <a:gd name="connsiteX18" fmla="*/ 684213 w 3675063"/>
              <a:gd name="connsiteY18" fmla="*/ 1771650 h 3086100"/>
              <a:gd name="connsiteX19" fmla="*/ 0 w 3675063"/>
              <a:gd name="connsiteY19" fmla="*/ 877198 h 3086100"/>
              <a:gd name="connsiteX20" fmla="*/ 349250 w 3675063"/>
              <a:gd name="connsiteY20" fmla="*/ 22865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75063" h="3086100">
                <a:moveTo>
                  <a:pt x="349250" y="228650"/>
                </a:moveTo>
                <a:lnTo>
                  <a:pt x="739875" y="254050"/>
                </a:lnTo>
                <a:lnTo>
                  <a:pt x="1089125" y="451748"/>
                </a:lnTo>
                <a:lnTo>
                  <a:pt x="1173163" y="577850"/>
                </a:lnTo>
                <a:lnTo>
                  <a:pt x="1439863" y="406400"/>
                </a:lnTo>
                <a:lnTo>
                  <a:pt x="1674813" y="762000"/>
                </a:lnTo>
                <a:lnTo>
                  <a:pt x="2716213" y="0"/>
                </a:lnTo>
                <a:lnTo>
                  <a:pt x="3268663" y="768350"/>
                </a:lnTo>
                <a:lnTo>
                  <a:pt x="3630613" y="1060450"/>
                </a:lnTo>
                <a:lnTo>
                  <a:pt x="3675063" y="1282700"/>
                </a:lnTo>
                <a:lnTo>
                  <a:pt x="3160713" y="1695450"/>
                </a:lnTo>
                <a:lnTo>
                  <a:pt x="3001963" y="1593850"/>
                </a:lnTo>
                <a:lnTo>
                  <a:pt x="2678113" y="1981200"/>
                </a:lnTo>
                <a:lnTo>
                  <a:pt x="3052763" y="2527300"/>
                </a:lnTo>
                <a:lnTo>
                  <a:pt x="3014663" y="2679700"/>
                </a:lnTo>
                <a:lnTo>
                  <a:pt x="1916113" y="2482850"/>
                </a:lnTo>
                <a:lnTo>
                  <a:pt x="1084263" y="3086100"/>
                </a:lnTo>
                <a:lnTo>
                  <a:pt x="201613" y="2139950"/>
                </a:lnTo>
                <a:lnTo>
                  <a:pt x="684213" y="1771650"/>
                </a:lnTo>
                <a:lnTo>
                  <a:pt x="0" y="877198"/>
                </a:lnTo>
                <a:lnTo>
                  <a:pt x="349250" y="228650"/>
                </a:lnTo>
                <a:close/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63" name="Line 77"/>
          <p:cNvSpPr>
            <a:spLocks noChangeShapeType="1"/>
          </p:cNvSpPr>
          <p:nvPr/>
        </p:nvSpPr>
        <p:spPr bwMode="auto">
          <a:xfrm flipH="1">
            <a:off x="5907284" y="2734743"/>
            <a:ext cx="744840" cy="1892565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1126252" y="2869289"/>
            <a:ext cx="2117680" cy="4420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駿府ふれあい地区（第４期）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R4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Line 77"/>
          <p:cNvSpPr>
            <a:spLocks noChangeShapeType="1"/>
          </p:cNvSpPr>
          <p:nvPr/>
        </p:nvSpPr>
        <p:spPr bwMode="auto">
          <a:xfrm>
            <a:off x="3144236" y="3579399"/>
            <a:ext cx="644957" cy="1219823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66" name="グループ化 65"/>
          <p:cNvGrpSpPr>
            <a:grpSpLocks noChangeAspect="1"/>
          </p:cNvGrpSpPr>
          <p:nvPr/>
        </p:nvGrpSpPr>
        <p:grpSpPr>
          <a:xfrm rot="1509655">
            <a:off x="3706028" y="4577336"/>
            <a:ext cx="787803" cy="717253"/>
            <a:chOff x="3557116" y="2451798"/>
            <a:chExt cx="5194998" cy="4340888"/>
          </a:xfrm>
        </p:grpSpPr>
        <p:sp>
          <p:nvSpPr>
            <p:cNvPr id="68" name="フリーフォーム 67"/>
            <p:cNvSpPr/>
            <p:nvPr/>
          </p:nvSpPr>
          <p:spPr>
            <a:xfrm>
              <a:off x="4290646" y="2451798"/>
              <a:ext cx="3230545" cy="1743389"/>
            </a:xfrm>
            <a:custGeom>
              <a:avLst/>
              <a:gdLst>
                <a:gd name="connsiteX0" fmla="*/ 0 w 3230545"/>
                <a:gd name="connsiteY0" fmla="*/ 246184 h 1743389"/>
                <a:gd name="connsiteX1" fmla="*/ 1964453 w 3230545"/>
                <a:gd name="connsiteY1" fmla="*/ 120580 h 1743389"/>
                <a:gd name="connsiteX2" fmla="*/ 1974501 w 3230545"/>
                <a:gd name="connsiteY2" fmla="*/ 25121 h 1743389"/>
                <a:gd name="connsiteX3" fmla="*/ 2265903 w 3230545"/>
                <a:gd name="connsiteY3" fmla="*/ 0 h 1743389"/>
                <a:gd name="connsiteX4" fmla="*/ 2301073 w 3230545"/>
                <a:gd name="connsiteY4" fmla="*/ 205991 h 1743389"/>
                <a:gd name="connsiteX5" fmla="*/ 2481943 w 3230545"/>
                <a:gd name="connsiteY5" fmla="*/ 306475 h 1743389"/>
                <a:gd name="connsiteX6" fmla="*/ 2637692 w 3230545"/>
                <a:gd name="connsiteY6" fmla="*/ 472272 h 1743389"/>
                <a:gd name="connsiteX7" fmla="*/ 2743200 w 3230545"/>
                <a:gd name="connsiteY7" fmla="*/ 401934 h 1743389"/>
                <a:gd name="connsiteX8" fmla="*/ 3034602 w 3230545"/>
                <a:gd name="connsiteY8" fmla="*/ 688312 h 1743389"/>
                <a:gd name="connsiteX9" fmla="*/ 2547257 w 3230545"/>
                <a:gd name="connsiteY9" fmla="*/ 1034980 h 1743389"/>
                <a:gd name="connsiteX10" fmla="*/ 3230545 w 3230545"/>
                <a:gd name="connsiteY10" fmla="*/ 1743389 h 17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0545" h="1743389">
                  <a:moveTo>
                    <a:pt x="0" y="246184"/>
                  </a:moveTo>
                  <a:lnTo>
                    <a:pt x="1964453" y="120580"/>
                  </a:lnTo>
                  <a:lnTo>
                    <a:pt x="1974501" y="25121"/>
                  </a:lnTo>
                  <a:lnTo>
                    <a:pt x="2265903" y="0"/>
                  </a:lnTo>
                  <a:lnTo>
                    <a:pt x="2301073" y="205991"/>
                  </a:lnTo>
                  <a:lnTo>
                    <a:pt x="2481943" y="306475"/>
                  </a:lnTo>
                  <a:lnTo>
                    <a:pt x="2637692" y="472272"/>
                  </a:lnTo>
                  <a:lnTo>
                    <a:pt x="2743200" y="401934"/>
                  </a:lnTo>
                  <a:lnTo>
                    <a:pt x="3034602" y="688312"/>
                  </a:lnTo>
                  <a:lnTo>
                    <a:pt x="2547257" y="1034980"/>
                  </a:lnTo>
                  <a:lnTo>
                    <a:pt x="3230545" y="1743389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7517110" y="4184482"/>
              <a:ext cx="1230923" cy="1507253"/>
            </a:xfrm>
            <a:custGeom>
              <a:avLst/>
              <a:gdLst>
                <a:gd name="connsiteX0" fmla="*/ 0 w 1230923"/>
                <a:gd name="connsiteY0" fmla="*/ 0 h 1507253"/>
                <a:gd name="connsiteX1" fmla="*/ 125605 w 1230923"/>
                <a:gd name="connsiteY1" fmla="*/ 246184 h 1507253"/>
                <a:gd name="connsiteX2" fmla="*/ 331596 w 1230923"/>
                <a:gd name="connsiteY2" fmla="*/ 180870 h 1507253"/>
                <a:gd name="connsiteX3" fmla="*/ 492370 w 1230923"/>
                <a:gd name="connsiteY3" fmla="*/ 427055 h 1507253"/>
                <a:gd name="connsiteX4" fmla="*/ 336620 w 1230923"/>
                <a:gd name="connsiteY4" fmla="*/ 527538 h 1507253"/>
                <a:gd name="connsiteX5" fmla="*/ 813917 w 1230923"/>
                <a:gd name="connsiteY5" fmla="*/ 1145512 h 1507253"/>
                <a:gd name="connsiteX6" fmla="*/ 1230923 w 1230923"/>
                <a:gd name="connsiteY6" fmla="*/ 1507253 h 150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923" h="1507253">
                  <a:moveTo>
                    <a:pt x="0" y="0"/>
                  </a:moveTo>
                  <a:lnTo>
                    <a:pt x="125605" y="246184"/>
                  </a:lnTo>
                  <a:lnTo>
                    <a:pt x="331596" y="180870"/>
                  </a:lnTo>
                  <a:lnTo>
                    <a:pt x="492370" y="427055"/>
                  </a:lnTo>
                  <a:lnTo>
                    <a:pt x="336620" y="527538"/>
                  </a:lnTo>
                  <a:lnTo>
                    <a:pt x="813917" y="1145512"/>
                  </a:lnTo>
                  <a:lnTo>
                    <a:pt x="1230923" y="1507253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5828044" y="5692391"/>
              <a:ext cx="2924070" cy="1100295"/>
            </a:xfrm>
            <a:custGeom>
              <a:avLst/>
              <a:gdLst>
                <a:gd name="connsiteX0" fmla="*/ 2924070 w 2924070"/>
                <a:gd name="connsiteY0" fmla="*/ 0 h 1100295"/>
                <a:gd name="connsiteX1" fmla="*/ 1180681 w 2924070"/>
                <a:gd name="connsiteY1" fmla="*/ 1100295 h 1100295"/>
                <a:gd name="connsiteX2" fmla="*/ 723481 w 2924070"/>
                <a:gd name="connsiteY2" fmla="*/ 678264 h 1100295"/>
                <a:gd name="connsiteX3" fmla="*/ 386861 w 2924070"/>
                <a:gd name="connsiteY3" fmla="*/ 919424 h 1100295"/>
                <a:gd name="connsiteX4" fmla="*/ 0 w 2924070"/>
                <a:gd name="connsiteY4" fmla="*/ 537587 h 110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4070" h="1100295">
                  <a:moveTo>
                    <a:pt x="2924070" y="0"/>
                  </a:moveTo>
                  <a:lnTo>
                    <a:pt x="1180681" y="1100295"/>
                  </a:lnTo>
                  <a:lnTo>
                    <a:pt x="723481" y="678264"/>
                  </a:lnTo>
                  <a:lnTo>
                    <a:pt x="386861" y="919424"/>
                  </a:lnTo>
                  <a:lnTo>
                    <a:pt x="0" y="537587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3557116" y="5159829"/>
              <a:ext cx="2280976" cy="1592663"/>
            </a:xfrm>
            <a:custGeom>
              <a:avLst/>
              <a:gdLst>
                <a:gd name="connsiteX0" fmla="*/ 2280976 w 2280976"/>
                <a:gd name="connsiteY0" fmla="*/ 1065125 h 1592663"/>
                <a:gd name="connsiteX1" fmla="*/ 1728317 w 2280976"/>
                <a:gd name="connsiteY1" fmla="*/ 1457011 h 1592663"/>
                <a:gd name="connsiteX2" fmla="*/ 1647930 w 2280976"/>
                <a:gd name="connsiteY2" fmla="*/ 1497204 h 1592663"/>
                <a:gd name="connsiteX3" fmla="*/ 1602713 w 2280976"/>
                <a:gd name="connsiteY3" fmla="*/ 1431890 h 1592663"/>
                <a:gd name="connsiteX4" fmla="*/ 1457011 w 2280976"/>
                <a:gd name="connsiteY4" fmla="*/ 1592663 h 1592663"/>
                <a:gd name="connsiteX5" fmla="*/ 0 w 2280976"/>
                <a:gd name="connsiteY5" fmla="*/ 854109 h 1592663"/>
                <a:gd name="connsiteX6" fmla="*/ 351693 w 2280976"/>
                <a:gd name="connsiteY6" fmla="*/ 371789 h 1592663"/>
                <a:gd name="connsiteX7" fmla="*/ 271306 w 2280976"/>
                <a:gd name="connsiteY7" fmla="*/ 341644 h 1592663"/>
                <a:gd name="connsiteX8" fmla="*/ 512466 w 2280976"/>
                <a:gd name="connsiteY8" fmla="*/ 0 h 1592663"/>
                <a:gd name="connsiteX9" fmla="*/ 602902 w 2280976"/>
                <a:gd name="connsiteY9" fmla="*/ 50241 h 159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0976" h="1592663">
                  <a:moveTo>
                    <a:pt x="2280976" y="1065125"/>
                  </a:moveTo>
                  <a:lnTo>
                    <a:pt x="1728317" y="1457011"/>
                  </a:lnTo>
                  <a:lnTo>
                    <a:pt x="1647930" y="1497204"/>
                  </a:lnTo>
                  <a:lnTo>
                    <a:pt x="1602713" y="1431890"/>
                  </a:lnTo>
                  <a:lnTo>
                    <a:pt x="1457011" y="1592663"/>
                  </a:lnTo>
                  <a:lnTo>
                    <a:pt x="0" y="854109"/>
                  </a:lnTo>
                  <a:lnTo>
                    <a:pt x="351693" y="371789"/>
                  </a:lnTo>
                  <a:lnTo>
                    <a:pt x="271306" y="341644"/>
                  </a:lnTo>
                  <a:lnTo>
                    <a:pt x="512466" y="0"/>
                  </a:lnTo>
                  <a:lnTo>
                    <a:pt x="602902" y="50241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4139921" y="4129873"/>
              <a:ext cx="341644" cy="1065125"/>
            </a:xfrm>
            <a:custGeom>
              <a:avLst/>
              <a:gdLst>
                <a:gd name="connsiteX0" fmla="*/ 15072 w 341644"/>
                <a:gd name="connsiteY0" fmla="*/ 1065125 h 1065125"/>
                <a:gd name="connsiteX1" fmla="*/ 341644 w 341644"/>
                <a:gd name="connsiteY1" fmla="*/ 577780 h 1065125"/>
                <a:gd name="connsiteX2" fmla="*/ 0 w 341644"/>
                <a:gd name="connsiteY2" fmla="*/ 366764 h 1065125"/>
                <a:gd name="connsiteX3" fmla="*/ 200967 w 341644"/>
                <a:gd name="connsiteY3" fmla="*/ 0 h 10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644" h="1065125">
                  <a:moveTo>
                    <a:pt x="15072" y="1065125"/>
                  </a:moveTo>
                  <a:lnTo>
                    <a:pt x="341644" y="577780"/>
                  </a:lnTo>
                  <a:lnTo>
                    <a:pt x="0" y="366764"/>
                  </a:lnTo>
                  <a:lnTo>
                    <a:pt x="20096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3778180" y="2703007"/>
              <a:ext cx="527539" cy="1431890"/>
            </a:xfrm>
            <a:custGeom>
              <a:avLst/>
              <a:gdLst>
                <a:gd name="connsiteX0" fmla="*/ 527539 w 527539"/>
                <a:gd name="connsiteY0" fmla="*/ 1431890 h 1431890"/>
                <a:gd name="connsiteX1" fmla="*/ 0 w 527539"/>
                <a:gd name="connsiteY1" fmla="*/ 512466 h 1431890"/>
                <a:gd name="connsiteX2" fmla="*/ 497394 w 527539"/>
                <a:gd name="connsiteY2" fmla="*/ 376813 h 1431890"/>
                <a:gd name="connsiteX3" fmla="*/ 502418 w 527539"/>
                <a:gd name="connsiteY3" fmla="*/ 0 h 14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539" h="1431890">
                  <a:moveTo>
                    <a:pt x="527539" y="1431890"/>
                  </a:moveTo>
                  <a:lnTo>
                    <a:pt x="0" y="512466"/>
                  </a:lnTo>
                  <a:lnTo>
                    <a:pt x="497394" y="376813"/>
                  </a:lnTo>
                  <a:cubicBezTo>
                    <a:pt x="499069" y="251209"/>
                    <a:pt x="500743" y="125604"/>
                    <a:pt x="502418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7" name="フリーフォーム 66"/>
          <p:cNvSpPr>
            <a:spLocks noChangeAspect="1"/>
          </p:cNvSpPr>
          <p:nvPr/>
        </p:nvSpPr>
        <p:spPr>
          <a:xfrm rot="1656354">
            <a:off x="7114612" y="4487251"/>
            <a:ext cx="562891" cy="1071786"/>
          </a:xfrm>
          <a:custGeom>
            <a:avLst/>
            <a:gdLst>
              <a:gd name="connsiteX0" fmla="*/ 929640 w 1795509"/>
              <a:gd name="connsiteY0" fmla="*/ 83950 h 3418781"/>
              <a:gd name="connsiteX1" fmla="*/ 716280 w 1795509"/>
              <a:gd name="connsiteY1" fmla="*/ 15370 h 3418781"/>
              <a:gd name="connsiteX2" fmla="*/ 693420 w 1795509"/>
              <a:gd name="connsiteY2" fmla="*/ 38230 h 3418781"/>
              <a:gd name="connsiteX3" fmla="*/ 556260 w 1795509"/>
              <a:gd name="connsiteY3" fmla="*/ 396370 h 3418781"/>
              <a:gd name="connsiteX4" fmla="*/ 541020 w 1795509"/>
              <a:gd name="connsiteY4" fmla="*/ 579250 h 3418781"/>
              <a:gd name="connsiteX5" fmla="*/ 495300 w 1795509"/>
              <a:gd name="connsiteY5" fmla="*/ 586870 h 3418781"/>
              <a:gd name="connsiteX6" fmla="*/ 152400 w 1795509"/>
              <a:gd name="connsiteY6" fmla="*/ 586870 h 3418781"/>
              <a:gd name="connsiteX7" fmla="*/ 68580 w 1795509"/>
              <a:gd name="connsiteY7" fmla="*/ 586870 h 3418781"/>
              <a:gd name="connsiteX8" fmla="*/ 0 w 1795509"/>
              <a:gd name="connsiteY8" fmla="*/ 731650 h 3418781"/>
              <a:gd name="connsiteX9" fmla="*/ 68580 w 1795509"/>
              <a:gd name="connsiteY9" fmla="*/ 1257430 h 3418781"/>
              <a:gd name="connsiteX10" fmla="*/ 160020 w 1795509"/>
              <a:gd name="connsiteY10" fmla="*/ 1356490 h 3418781"/>
              <a:gd name="connsiteX11" fmla="*/ 388620 w 1795509"/>
              <a:gd name="connsiteY11" fmla="*/ 1455550 h 3418781"/>
              <a:gd name="connsiteX12" fmla="*/ 541020 w 1795509"/>
              <a:gd name="connsiteY12" fmla="*/ 1569850 h 3418781"/>
              <a:gd name="connsiteX13" fmla="*/ 617220 w 1795509"/>
              <a:gd name="connsiteY13" fmla="*/ 1714630 h 3418781"/>
              <a:gd name="connsiteX14" fmla="*/ 617220 w 1795509"/>
              <a:gd name="connsiteY14" fmla="*/ 1920370 h 3418781"/>
              <a:gd name="connsiteX15" fmla="*/ 594360 w 1795509"/>
              <a:gd name="connsiteY15" fmla="*/ 2133730 h 3418781"/>
              <a:gd name="connsiteX16" fmla="*/ 624840 w 1795509"/>
              <a:gd name="connsiteY16" fmla="*/ 2286130 h 3418781"/>
              <a:gd name="connsiteX17" fmla="*/ 723900 w 1795509"/>
              <a:gd name="connsiteY17" fmla="*/ 2423290 h 3418781"/>
              <a:gd name="connsiteX18" fmla="*/ 929640 w 1795509"/>
              <a:gd name="connsiteY18" fmla="*/ 2667130 h 3418781"/>
              <a:gd name="connsiteX19" fmla="*/ 1059180 w 1795509"/>
              <a:gd name="connsiteY19" fmla="*/ 2827150 h 3418781"/>
              <a:gd name="connsiteX20" fmla="*/ 1036320 w 1795509"/>
              <a:gd name="connsiteY20" fmla="*/ 2827150 h 3418781"/>
              <a:gd name="connsiteX21" fmla="*/ 861060 w 1795509"/>
              <a:gd name="connsiteY21" fmla="*/ 2895730 h 3418781"/>
              <a:gd name="connsiteX22" fmla="*/ 868680 w 1795509"/>
              <a:gd name="connsiteY22" fmla="*/ 2956690 h 3418781"/>
              <a:gd name="connsiteX23" fmla="*/ 1013460 w 1795509"/>
              <a:gd name="connsiteY23" fmla="*/ 3360550 h 3418781"/>
              <a:gd name="connsiteX24" fmla="*/ 1013460 w 1795509"/>
              <a:gd name="connsiteY24" fmla="*/ 3413890 h 3418781"/>
              <a:gd name="connsiteX25" fmla="*/ 1188720 w 1795509"/>
              <a:gd name="connsiteY25" fmla="*/ 3337690 h 3418781"/>
              <a:gd name="connsiteX26" fmla="*/ 1348740 w 1795509"/>
              <a:gd name="connsiteY26" fmla="*/ 3253870 h 3418781"/>
              <a:gd name="connsiteX27" fmla="*/ 1303020 w 1795509"/>
              <a:gd name="connsiteY27" fmla="*/ 3131950 h 3418781"/>
              <a:gd name="connsiteX28" fmla="*/ 1257300 w 1795509"/>
              <a:gd name="connsiteY28" fmla="*/ 2910970 h 3418781"/>
              <a:gd name="connsiteX29" fmla="*/ 1402080 w 1795509"/>
              <a:gd name="connsiteY29" fmla="*/ 2857630 h 3418781"/>
              <a:gd name="connsiteX30" fmla="*/ 1485900 w 1795509"/>
              <a:gd name="connsiteY30" fmla="*/ 2903350 h 3418781"/>
              <a:gd name="connsiteX31" fmla="*/ 1539240 w 1795509"/>
              <a:gd name="connsiteY31" fmla="*/ 3116710 h 3418781"/>
              <a:gd name="connsiteX32" fmla="*/ 1539240 w 1795509"/>
              <a:gd name="connsiteY32" fmla="*/ 3276730 h 3418781"/>
              <a:gd name="connsiteX33" fmla="*/ 1623060 w 1795509"/>
              <a:gd name="connsiteY33" fmla="*/ 3291970 h 3418781"/>
              <a:gd name="connsiteX34" fmla="*/ 1729740 w 1795509"/>
              <a:gd name="connsiteY34" fmla="*/ 3291970 h 3418781"/>
              <a:gd name="connsiteX35" fmla="*/ 1737360 w 1795509"/>
              <a:gd name="connsiteY35" fmla="*/ 3154810 h 3418781"/>
              <a:gd name="connsiteX36" fmla="*/ 1737360 w 1795509"/>
              <a:gd name="connsiteY36" fmla="*/ 2994790 h 3418781"/>
              <a:gd name="connsiteX37" fmla="*/ 1760220 w 1795509"/>
              <a:gd name="connsiteY37" fmla="*/ 2994790 h 3418781"/>
              <a:gd name="connsiteX38" fmla="*/ 1775460 w 1795509"/>
              <a:gd name="connsiteY38" fmla="*/ 2994790 h 3418781"/>
              <a:gd name="connsiteX39" fmla="*/ 1790700 w 1795509"/>
              <a:gd name="connsiteY39" fmla="*/ 2499490 h 3418781"/>
              <a:gd name="connsiteX40" fmla="*/ 1684020 w 1795509"/>
              <a:gd name="connsiteY40" fmla="*/ 2552830 h 3418781"/>
              <a:gd name="connsiteX41" fmla="*/ 1577340 w 1795509"/>
              <a:gd name="connsiteY41" fmla="*/ 2743330 h 3418781"/>
              <a:gd name="connsiteX42" fmla="*/ 1516380 w 1795509"/>
              <a:gd name="connsiteY42" fmla="*/ 2682370 h 3418781"/>
              <a:gd name="connsiteX43" fmla="*/ 1569720 w 1795509"/>
              <a:gd name="connsiteY43" fmla="*/ 2575690 h 3418781"/>
              <a:gd name="connsiteX44" fmla="*/ 1615440 w 1795509"/>
              <a:gd name="connsiteY44" fmla="*/ 2491870 h 3418781"/>
              <a:gd name="connsiteX45" fmla="*/ 1501140 w 1795509"/>
              <a:gd name="connsiteY45" fmla="*/ 2438530 h 3418781"/>
              <a:gd name="connsiteX46" fmla="*/ 1440180 w 1795509"/>
              <a:gd name="connsiteY46" fmla="*/ 2514730 h 3418781"/>
              <a:gd name="connsiteX47" fmla="*/ 1409700 w 1795509"/>
              <a:gd name="connsiteY47" fmla="*/ 2461390 h 3418781"/>
              <a:gd name="connsiteX48" fmla="*/ 1447800 w 1795509"/>
              <a:gd name="connsiteY48" fmla="*/ 2362330 h 3418781"/>
              <a:gd name="connsiteX49" fmla="*/ 1295400 w 1795509"/>
              <a:gd name="connsiteY49" fmla="*/ 2270890 h 3418781"/>
              <a:gd name="connsiteX50" fmla="*/ 1272540 w 1795509"/>
              <a:gd name="connsiteY50" fmla="*/ 2156590 h 3418781"/>
              <a:gd name="connsiteX51" fmla="*/ 1120140 w 1795509"/>
              <a:gd name="connsiteY51" fmla="*/ 2065150 h 3418781"/>
              <a:gd name="connsiteX52" fmla="*/ 998220 w 1795509"/>
              <a:gd name="connsiteY52" fmla="*/ 1386970 h 3418781"/>
              <a:gd name="connsiteX53" fmla="*/ 1082040 w 1795509"/>
              <a:gd name="connsiteY53" fmla="*/ 1386970 h 3418781"/>
              <a:gd name="connsiteX54" fmla="*/ 1059180 w 1795509"/>
              <a:gd name="connsiteY54" fmla="*/ 861190 h 3418781"/>
              <a:gd name="connsiteX55" fmla="*/ 1005840 w 1795509"/>
              <a:gd name="connsiteY55" fmla="*/ 861190 h 3418781"/>
              <a:gd name="connsiteX56" fmla="*/ 1028700 w 1795509"/>
              <a:gd name="connsiteY56" fmla="*/ 609730 h 3418781"/>
              <a:gd name="connsiteX57" fmla="*/ 883920 w 1795509"/>
              <a:gd name="connsiteY57" fmla="*/ 571630 h 3418781"/>
              <a:gd name="connsiteX58" fmla="*/ 929640 w 1795509"/>
              <a:gd name="connsiteY58" fmla="*/ 83950 h 34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95509" h="3418781">
                <a:moveTo>
                  <a:pt x="929640" y="83950"/>
                </a:moveTo>
                <a:cubicBezTo>
                  <a:pt x="901700" y="-8760"/>
                  <a:pt x="716280" y="15370"/>
                  <a:pt x="716280" y="15370"/>
                </a:cubicBezTo>
                <a:cubicBezTo>
                  <a:pt x="676910" y="7750"/>
                  <a:pt x="720090" y="-25270"/>
                  <a:pt x="693420" y="38230"/>
                </a:cubicBezTo>
                <a:cubicBezTo>
                  <a:pt x="666750" y="101730"/>
                  <a:pt x="581660" y="306200"/>
                  <a:pt x="556260" y="396370"/>
                </a:cubicBezTo>
                <a:cubicBezTo>
                  <a:pt x="530860" y="486540"/>
                  <a:pt x="551180" y="547500"/>
                  <a:pt x="541020" y="579250"/>
                </a:cubicBezTo>
                <a:cubicBezTo>
                  <a:pt x="530860" y="611000"/>
                  <a:pt x="560070" y="585600"/>
                  <a:pt x="495300" y="586870"/>
                </a:cubicBezTo>
                <a:cubicBezTo>
                  <a:pt x="430530" y="588140"/>
                  <a:pt x="152400" y="586870"/>
                  <a:pt x="152400" y="586870"/>
                </a:cubicBezTo>
                <a:cubicBezTo>
                  <a:pt x="81280" y="586870"/>
                  <a:pt x="93980" y="562740"/>
                  <a:pt x="68580" y="586870"/>
                </a:cubicBezTo>
                <a:cubicBezTo>
                  <a:pt x="43180" y="611000"/>
                  <a:pt x="0" y="619890"/>
                  <a:pt x="0" y="731650"/>
                </a:cubicBezTo>
                <a:cubicBezTo>
                  <a:pt x="0" y="843410"/>
                  <a:pt x="41910" y="1153290"/>
                  <a:pt x="68580" y="1257430"/>
                </a:cubicBezTo>
                <a:cubicBezTo>
                  <a:pt x="95250" y="1361570"/>
                  <a:pt x="106680" y="1323470"/>
                  <a:pt x="160020" y="1356490"/>
                </a:cubicBezTo>
                <a:cubicBezTo>
                  <a:pt x="213360" y="1389510"/>
                  <a:pt x="325120" y="1419990"/>
                  <a:pt x="388620" y="1455550"/>
                </a:cubicBezTo>
                <a:cubicBezTo>
                  <a:pt x="452120" y="1491110"/>
                  <a:pt x="502920" y="1526670"/>
                  <a:pt x="541020" y="1569850"/>
                </a:cubicBezTo>
                <a:cubicBezTo>
                  <a:pt x="579120" y="1613030"/>
                  <a:pt x="604520" y="1656210"/>
                  <a:pt x="617220" y="1714630"/>
                </a:cubicBezTo>
                <a:cubicBezTo>
                  <a:pt x="629920" y="1773050"/>
                  <a:pt x="621030" y="1850520"/>
                  <a:pt x="617220" y="1920370"/>
                </a:cubicBezTo>
                <a:cubicBezTo>
                  <a:pt x="613410" y="1990220"/>
                  <a:pt x="593090" y="2072770"/>
                  <a:pt x="594360" y="2133730"/>
                </a:cubicBezTo>
                <a:cubicBezTo>
                  <a:pt x="595630" y="2194690"/>
                  <a:pt x="603250" y="2237870"/>
                  <a:pt x="624840" y="2286130"/>
                </a:cubicBezTo>
                <a:cubicBezTo>
                  <a:pt x="646430" y="2334390"/>
                  <a:pt x="673100" y="2359790"/>
                  <a:pt x="723900" y="2423290"/>
                </a:cubicBezTo>
                <a:cubicBezTo>
                  <a:pt x="774700" y="2486790"/>
                  <a:pt x="873760" y="2599820"/>
                  <a:pt x="929640" y="2667130"/>
                </a:cubicBezTo>
                <a:cubicBezTo>
                  <a:pt x="985520" y="2734440"/>
                  <a:pt x="1059180" y="2827150"/>
                  <a:pt x="1059180" y="2827150"/>
                </a:cubicBezTo>
                <a:cubicBezTo>
                  <a:pt x="1076960" y="2853820"/>
                  <a:pt x="1069340" y="2815720"/>
                  <a:pt x="1036320" y="2827150"/>
                </a:cubicBezTo>
                <a:cubicBezTo>
                  <a:pt x="1003300" y="2838580"/>
                  <a:pt x="889000" y="2874140"/>
                  <a:pt x="861060" y="2895730"/>
                </a:cubicBezTo>
                <a:cubicBezTo>
                  <a:pt x="833120" y="2917320"/>
                  <a:pt x="843280" y="2879220"/>
                  <a:pt x="868680" y="2956690"/>
                </a:cubicBezTo>
                <a:cubicBezTo>
                  <a:pt x="894080" y="3034160"/>
                  <a:pt x="989330" y="3284350"/>
                  <a:pt x="1013460" y="3360550"/>
                </a:cubicBezTo>
                <a:cubicBezTo>
                  <a:pt x="1037590" y="3436750"/>
                  <a:pt x="984250" y="3417700"/>
                  <a:pt x="1013460" y="3413890"/>
                </a:cubicBezTo>
                <a:cubicBezTo>
                  <a:pt x="1042670" y="3410080"/>
                  <a:pt x="1132840" y="3364360"/>
                  <a:pt x="1188720" y="3337690"/>
                </a:cubicBezTo>
                <a:cubicBezTo>
                  <a:pt x="1244600" y="3311020"/>
                  <a:pt x="1329690" y="3288160"/>
                  <a:pt x="1348740" y="3253870"/>
                </a:cubicBezTo>
                <a:cubicBezTo>
                  <a:pt x="1367790" y="3219580"/>
                  <a:pt x="1318260" y="3189100"/>
                  <a:pt x="1303020" y="3131950"/>
                </a:cubicBezTo>
                <a:cubicBezTo>
                  <a:pt x="1287780" y="3074800"/>
                  <a:pt x="1240790" y="2956690"/>
                  <a:pt x="1257300" y="2910970"/>
                </a:cubicBezTo>
                <a:cubicBezTo>
                  <a:pt x="1273810" y="2865250"/>
                  <a:pt x="1363980" y="2858900"/>
                  <a:pt x="1402080" y="2857630"/>
                </a:cubicBezTo>
                <a:cubicBezTo>
                  <a:pt x="1440180" y="2856360"/>
                  <a:pt x="1463040" y="2860170"/>
                  <a:pt x="1485900" y="2903350"/>
                </a:cubicBezTo>
                <a:cubicBezTo>
                  <a:pt x="1508760" y="2946530"/>
                  <a:pt x="1530350" y="3054480"/>
                  <a:pt x="1539240" y="3116710"/>
                </a:cubicBezTo>
                <a:cubicBezTo>
                  <a:pt x="1548130" y="3178940"/>
                  <a:pt x="1525270" y="3247520"/>
                  <a:pt x="1539240" y="3276730"/>
                </a:cubicBezTo>
                <a:cubicBezTo>
                  <a:pt x="1553210" y="3305940"/>
                  <a:pt x="1591310" y="3289430"/>
                  <a:pt x="1623060" y="3291970"/>
                </a:cubicBezTo>
                <a:cubicBezTo>
                  <a:pt x="1654810" y="3294510"/>
                  <a:pt x="1710690" y="3314830"/>
                  <a:pt x="1729740" y="3291970"/>
                </a:cubicBezTo>
                <a:cubicBezTo>
                  <a:pt x="1748790" y="3269110"/>
                  <a:pt x="1736090" y="3204340"/>
                  <a:pt x="1737360" y="3154810"/>
                </a:cubicBezTo>
                <a:cubicBezTo>
                  <a:pt x="1738630" y="3105280"/>
                  <a:pt x="1737360" y="2994790"/>
                  <a:pt x="1737360" y="2994790"/>
                </a:cubicBezTo>
                <a:cubicBezTo>
                  <a:pt x="1741170" y="2968120"/>
                  <a:pt x="1760220" y="2994790"/>
                  <a:pt x="1760220" y="2994790"/>
                </a:cubicBezTo>
                <a:cubicBezTo>
                  <a:pt x="1766570" y="2994790"/>
                  <a:pt x="1770380" y="3077340"/>
                  <a:pt x="1775460" y="2994790"/>
                </a:cubicBezTo>
                <a:cubicBezTo>
                  <a:pt x="1780540" y="2912240"/>
                  <a:pt x="1805940" y="2573150"/>
                  <a:pt x="1790700" y="2499490"/>
                </a:cubicBezTo>
                <a:cubicBezTo>
                  <a:pt x="1775460" y="2425830"/>
                  <a:pt x="1719580" y="2512190"/>
                  <a:pt x="1684020" y="2552830"/>
                </a:cubicBezTo>
                <a:cubicBezTo>
                  <a:pt x="1648460" y="2593470"/>
                  <a:pt x="1605280" y="2721740"/>
                  <a:pt x="1577340" y="2743330"/>
                </a:cubicBezTo>
                <a:cubicBezTo>
                  <a:pt x="1549400" y="2764920"/>
                  <a:pt x="1517650" y="2710310"/>
                  <a:pt x="1516380" y="2682370"/>
                </a:cubicBezTo>
                <a:cubicBezTo>
                  <a:pt x="1515110" y="2654430"/>
                  <a:pt x="1553210" y="2607440"/>
                  <a:pt x="1569720" y="2575690"/>
                </a:cubicBezTo>
                <a:cubicBezTo>
                  <a:pt x="1586230" y="2543940"/>
                  <a:pt x="1626870" y="2514730"/>
                  <a:pt x="1615440" y="2491870"/>
                </a:cubicBezTo>
                <a:cubicBezTo>
                  <a:pt x="1604010" y="2469010"/>
                  <a:pt x="1530350" y="2434720"/>
                  <a:pt x="1501140" y="2438530"/>
                </a:cubicBezTo>
                <a:cubicBezTo>
                  <a:pt x="1471930" y="2442340"/>
                  <a:pt x="1455420" y="2510920"/>
                  <a:pt x="1440180" y="2514730"/>
                </a:cubicBezTo>
                <a:cubicBezTo>
                  <a:pt x="1424940" y="2518540"/>
                  <a:pt x="1408430" y="2486790"/>
                  <a:pt x="1409700" y="2461390"/>
                </a:cubicBezTo>
                <a:cubicBezTo>
                  <a:pt x="1410970" y="2435990"/>
                  <a:pt x="1466850" y="2394080"/>
                  <a:pt x="1447800" y="2362330"/>
                </a:cubicBezTo>
                <a:cubicBezTo>
                  <a:pt x="1428750" y="2330580"/>
                  <a:pt x="1324610" y="2305180"/>
                  <a:pt x="1295400" y="2270890"/>
                </a:cubicBezTo>
                <a:cubicBezTo>
                  <a:pt x="1266190" y="2236600"/>
                  <a:pt x="1301750" y="2190880"/>
                  <a:pt x="1272540" y="2156590"/>
                </a:cubicBezTo>
                <a:cubicBezTo>
                  <a:pt x="1243330" y="2122300"/>
                  <a:pt x="1165860" y="2193420"/>
                  <a:pt x="1120140" y="2065150"/>
                </a:cubicBezTo>
                <a:cubicBezTo>
                  <a:pt x="1074420" y="1936880"/>
                  <a:pt x="1004570" y="1500000"/>
                  <a:pt x="998220" y="1386970"/>
                </a:cubicBezTo>
                <a:cubicBezTo>
                  <a:pt x="991870" y="1273940"/>
                  <a:pt x="1071880" y="1474600"/>
                  <a:pt x="1082040" y="1386970"/>
                </a:cubicBezTo>
                <a:cubicBezTo>
                  <a:pt x="1092200" y="1299340"/>
                  <a:pt x="1071880" y="948820"/>
                  <a:pt x="1059180" y="861190"/>
                </a:cubicBezTo>
                <a:cubicBezTo>
                  <a:pt x="1046480" y="773560"/>
                  <a:pt x="1010920" y="903100"/>
                  <a:pt x="1005840" y="861190"/>
                </a:cubicBezTo>
                <a:cubicBezTo>
                  <a:pt x="1000760" y="819280"/>
                  <a:pt x="1049020" y="657990"/>
                  <a:pt x="1028700" y="609730"/>
                </a:cubicBezTo>
                <a:cubicBezTo>
                  <a:pt x="1008380" y="561470"/>
                  <a:pt x="899160" y="660530"/>
                  <a:pt x="883920" y="571630"/>
                </a:cubicBezTo>
                <a:cubicBezTo>
                  <a:pt x="868680" y="482730"/>
                  <a:pt x="957580" y="176660"/>
                  <a:pt x="929640" y="8395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7904393" y="4021955"/>
            <a:ext cx="1394342" cy="4420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清水駅周辺地区　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 flipH="1">
            <a:off x="7600447" y="4300160"/>
            <a:ext cx="293341" cy="227277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6624720" y="2444559"/>
            <a:ext cx="2421804" cy="4420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草薙駅周辺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地区（第３期）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Line 77">
            <a:extLst>
              <a:ext uri="{FF2B5EF4-FFF2-40B4-BE49-F238E27FC236}">
                <a16:creationId xmlns:a16="http://schemas.microsoft.com/office/drawing/2014/main" id="{33991672-21F3-6FEA-E3D5-0FEDA137C7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9307" y="2162019"/>
            <a:ext cx="735412" cy="2492257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318D1FCD-039C-51C8-D98A-BA563C94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531" y="1942309"/>
            <a:ext cx="2421804" cy="4420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草薙駅周辺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地区（第４期）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R7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R11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0EE68675-46E4-25F9-04E9-5D8B746FA8C6}"/>
              </a:ext>
            </a:extLst>
          </p:cNvPr>
          <p:cNvSpPr/>
          <p:nvPr/>
        </p:nvSpPr>
        <p:spPr>
          <a:xfrm rot="1647967">
            <a:off x="5705640" y="4699064"/>
            <a:ext cx="532912" cy="471416"/>
          </a:xfrm>
          <a:custGeom>
            <a:avLst/>
            <a:gdLst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29610 w 3726712"/>
              <a:gd name="connsiteY3" fmla="*/ 334925 h 3094074"/>
              <a:gd name="connsiteX4" fmla="*/ 308344 w 3726712"/>
              <a:gd name="connsiteY4" fmla="*/ 382772 h 3094074"/>
              <a:gd name="connsiteX5" fmla="*/ 308344 w 3726712"/>
              <a:gd name="connsiteY5" fmla="*/ 520995 h 3094074"/>
              <a:gd name="connsiteX6" fmla="*/ 297712 w 3726712"/>
              <a:gd name="connsiteY6" fmla="*/ 547577 h 3094074"/>
              <a:gd name="connsiteX7" fmla="*/ 281763 w 3726712"/>
              <a:gd name="connsiteY7" fmla="*/ 563525 h 3094074"/>
              <a:gd name="connsiteX8" fmla="*/ 249865 w 3726712"/>
              <a:gd name="connsiteY8" fmla="*/ 579474 h 3094074"/>
              <a:gd name="connsiteX9" fmla="*/ 249865 w 3726712"/>
              <a:gd name="connsiteY9" fmla="*/ 584791 h 3094074"/>
              <a:gd name="connsiteX10" fmla="*/ 212651 w 3726712"/>
              <a:gd name="connsiteY10" fmla="*/ 622005 h 3094074"/>
              <a:gd name="connsiteX11" fmla="*/ 196703 w 3726712"/>
              <a:gd name="connsiteY11" fmla="*/ 627321 h 3094074"/>
              <a:gd name="connsiteX12" fmla="*/ 180754 w 3726712"/>
              <a:gd name="connsiteY12" fmla="*/ 637953 h 3094074"/>
              <a:gd name="connsiteX13" fmla="*/ 164805 w 3726712"/>
              <a:gd name="connsiteY13" fmla="*/ 659218 h 3094074"/>
              <a:gd name="connsiteX14" fmla="*/ 138223 w 3726712"/>
              <a:gd name="connsiteY14" fmla="*/ 664535 h 3094074"/>
              <a:gd name="connsiteX15" fmla="*/ 122275 w 3726712"/>
              <a:gd name="connsiteY15" fmla="*/ 675167 h 3094074"/>
              <a:gd name="connsiteX16" fmla="*/ 106326 w 3726712"/>
              <a:gd name="connsiteY16" fmla="*/ 680484 h 3094074"/>
              <a:gd name="connsiteX17" fmla="*/ 69112 w 3726712"/>
              <a:gd name="connsiteY17" fmla="*/ 696432 h 3094074"/>
              <a:gd name="connsiteX18" fmla="*/ 58479 w 3726712"/>
              <a:gd name="connsiteY18" fmla="*/ 723014 h 3094074"/>
              <a:gd name="connsiteX19" fmla="*/ 53163 w 3726712"/>
              <a:gd name="connsiteY19" fmla="*/ 744279 h 3094074"/>
              <a:gd name="connsiteX20" fmla="*/ 37214 w 3726712"/>
              <a:gd name="connsiteY20" fmla="*/ 760228 h 3094074"/>
              <a:gd name="connsiteX21" fmla="*/ 31898 w 3726712"/>
              <a:gd name="connsiteY21" fmla="*/ 781493 h 3094074"/>
              <a:gd name="connsiteX22" fmla="*/ 26582 w 3726712"/>
              <a:gd name="connsiteY22" fmla="*/ 797442 h 3094074"/>
              <a:gd name="connsiteX23" fmla="*/ 21265 w 3726712"/>
              <a:gd name="connsiteY23" fmla="*/ 861237 h 3094074"/>
              <a:gd name="connsiteX24" fmla="*/ 5317 w 3726712"/>
              <a:gd name="connsiteY24" fmla="*/ 871870 h 3094074"/>
              <a:gd name="connsiteX25" fmla="*/ 0 w 3726712"/>
              <a:gd name="connsiteY25" fmla="*/ 877186 h 3094074"/>
              <a:gd name="connsiteX26" fmla="*/ 696433 w 3726712"/>
              <a:gd name="connsiteY26" fmla="*/ 1791586 h 3094074"/>
              <a:gd name="connsiteX27" fmla="*/ 202019 w 3726712"/>
              <a:gd name="connsiteY27" fmla="*/ 2126511 h 3094074"/>
              <a:gd name="connsiteX28" fmla="*/ 1105786 w 3726712"/>
              <a:gd name="connsiteY28" fmla="*/ 3094074 h 3094074"/>
              <a:gd name="connsiteX29" fmla="*/ 1366284 w 3726712"/>
              <a:gd name="connsiteY29" fmla="*/ 2860158 h 3094074"/>
              <a:gd name="connsiteX30" fmla="*/ 1924493 w 3726712"/>
              <a:gd name="connsiteY30" fmla="*/ 2472070 h 3094074"/>
              <a:gd name="connsiteX31" fmla="*/ 1988289 w 3726712"/>
              <a:gd name="connsiteY31" fmla="*/ 2546498 h 3094074"/>
              <a:gd name="connsiteX32" fmla="*/ 2195623 w 3726712"/>
              <a:gd name="connsiteY32" fmla="*/ 2557130 h 3094074"/>
              <a:gd name="connsiteX33" fmla="*/ 2312582 w 3726712"/>
              <a:gd name="connsiteY33" fmla="*/ 2642191 h 3094074"/>
              <a:gd name="connsiteX34" fmla="*/ 2610293 w 3726712"/>
              <a:gd name="connsiteY34" fmla="*/ 2604977 h 3094074"/>
              <a:gd name="connsiteX35" fmla="*/ 2700670 w 3726712"/>
              <a:gd name="connsiteY35" fmla="*/ 2562446 h 3094074"/>
              <a:gd name="connsiteX36" fmla="*/ 3030279 w 3726712"/>
              <a:gd name="connsiteY36" fmla="*/ 2695353 h 3094074"/>
              <a:gd name="connsiteX37" fmla="*/ 3056861 w 3726712"/>
              <a:gd name="connsiteY37" fmla="*/ 2535865 h 3094074"/>
              <a:gd name="connsiteX38" fmla="*/ 2977117 w 3726712"/>
              <a:gd name="connsiteY38" fmla="*/ 2503967 h 3094074"/>
              <a:gd name="connsiteX39" fmla="*/ 2700670 w 3726712"/>
              <a:gd name="connsiteY39" fmla="*/ 1998921 h 3094074"/>
              <a:gd name="connsiteX40" fmla="*/ 2993065 w 3726712"/>
              <a:gd name="connsiteY40" fmla="*/ 1584251 h 3094074"/>
              <a:gd name="connsiteX41" fmla="*/ 3141921 w 3726712"/>
              <a:gd name="connsiteY41" fmla="*/ 1722474 h 3094074"/>
              <a:gd name="connsiteX42" fmla="*/ 3599121 w 3726712"/>
              <a:gd name="connsiteY42" fmla="*/ 1259958 h 3094074"/>
              <a:gd name="connsiteX43" fmla="*/ 3710763 w 3726712"/>
              <a:gd name="connsiteY43" fmla="*/ 1291856 h 3094074"/>
              <a:gd name="connsiteX44" fmla="*/ 3726712 w 3726712"/>
              <a:gd name="connsiteY44" fmla="*/ 1238693 h 3094074"/>
              <a:gd name="connsiteX45" fmla="*/ 3636335 w 3726712"/>
              <a:gd name="connsiteY45" fmla="*/ 1121735 h 3094074"/>
              <a:gd name="connsiteX46" fmla="*/ 3636335 w 3726712"/>
              <a:gd name="connsiteY46" fmla="*/ 1068572 h 3094074"/>
              <a:gd name="connsiteX47" fmla="*/ 3301410 w 3726712"/>
              <a:gd name="connsiteY47" fmla="*/ 802758 h 3094074"/>
              <a:gd name="connsiteX48" fmla="*/ 2743200 w 3726712"/>
              <a:gd name="connsiteY48" fmla="*/ 0 h 3094074"/>
              <a:gd name="connsiteX49" fmla="*/ 1706526 w 3726712"/>
              <a:gd name="connsiteY49" fmla="*/ 738963 h 3094074"/>
              <a:gd name="connsiteX50" fmla="*/ 1467293 w 3726712"/>
              <a:gd name="connsiteY50" fmla="*/ 419986 h 3094074"/>
              <a:gd name="connsiteX51" fmla="*/ 1185530 w 3726712"/>
              <a:gd name="connsiteY51" fmla="*/ 606056 h 3094074"/>
              <a:gd name="connsiteX52" fmla="*/ 903768 w 3726712"/>
              <a:gd name="connsiteY52" fmla="*/ 329609 h 3094074"/>
              <a:gd name="connsiteX53" fmla="*/ 531628 w 3726712"/>
              <a:gd name="connsiteY53" fmla="*/ 223284 h 3094074"/>
              <a:gd name="connsiteX54" fmla="*/ 350875 w 3726712"/>
              <a:gd name="connsiteY54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29610 w 3726712"/>
              <a:gd name="connsiteY3" fmla="*/ 334925 h 3094074"/>
              <a:gd name="connsiteX4" fmla="*/ 308344 w 3726712"/>
              <a:gd name="connsiteY4" fmla="*/ 520995 h 3094074"/>
              <a:gd name="connsiteX5" fmla="*/ 297712 w 3726712"/>
              <a:gd name="connsiteY5" fmla="*/ 547577 h 3094074"/>
              <a:gd name="connsiteX6" fmla="*/ 281763 w 3726712"/>
              <a:gd name="connsiteY6" fmla="*/ 563525 h 3094074"/>
              <a:gd name="connsiteX7" fmla="*/ 249865 w 3726712"/>
              <a:gd name="connsiteY7" fmla="*/ 579474 h 3094074"/>
              <a:gd name="connsiteX8" fmla="*/ 249865 w 3726712"/>
              <a:gd name="connsiteY8" fmla="*/ 584791 h 3094074"/>
              <a:gd name="connsiteX9" fmla="*/ 212651 w 3726712"/>
              <a:gd name="connsiteY9" fmla="*/ 622005 h 3094074"/>
              <a:gd name="connsiteX10" fmla="*/ 196703 w 3726712"/>
              <a:gd name="connsiteY10" fmla="*/ 627321 h 3094074"/>
              <a:gd name="connsiteX11" fmla="*/ 180754 w 3726712"/>
              <a:gd name="connsiteY11" fmla="*/ 637953 h 3094074"/>
              <a:gd name="connsiteX12" fmla="*/ 164805 w 3726712"/>
              <a:gd name="connsiteY12" fmla="*/ 659218 h 3094074"/>
              <a:gd name="connsiteX13" fmla="*/ 138223 w 3726712"/>
              <a:gd name="connsiteY13" fmla="*/ 664535 h 3094074"/>
              <a:gd name="connsiteX14" fmla="*/ 122275 w 3726712"/>
              <a:gd name="connsiteY14" fmla="*/ 675167 h 3094074"/>
              <a:gd name="connsiteX15" fmla="*/ 106326 w 3726712"/>
              <a:gd name="connsiteY15" fmla="*/ 680484 h 3094074"/>
              <a:gd name="connsiteX16" fmla="*/ 69112 w 3726712"/>
              <a:gd name="connsiteY16" fmla="*/ 696432 h 3094074"/>
              <a:gd name="connsiteX17" fmla="*/ 58479 w 3726712"/>
              <a:gd name="connsiteY17" fmla="*/ 723014 h 3094074"/>
              <a:gd name="connsiteX18" fmla="*/ 53163 w 3726712"/>
              <a:gd name="connsiteY18" fmla="*/ 744279 h 3094074"/>
              <a:gd name="connsiteX19" fmla="*/ 37214 w 3726712"/>
              <a:gd name="connsiteY19" fmla="*/ 760228 h 3094074"/>
              <a:gd name="connsiteX20" fmla="*/ 31898 w 3726712"/>
              <a:gd name="connsiteY20" fmla="*/ 781493 h 3094074"/>
              <a:gd name="connsiteX21" fmla="*/ 26582 w 3726712"/>
              <a:gd name="connsiteY21" fmla="*/ 797442 h 3094074"/>
              <a:gd name="connsiteX22" fmla="*/ 21265 w 3726712"/>
              <a:gd name="connsiteY22" fmla="*/ 861237 h 3094074"/>
              <a:gd name="connsiteX23" fmla="*/ 5317 w 3726712"/>
              <a:gd name="connsiteY23" fmla="*/ 871870 h 3094074"/>
              <a:gd name="connsiteX24" fmla="*/ 0 w 3726712"/>
              <a:gd name="connsiteY24" fmla="*/ 877186 h 3094074"/>
              <a:gd name="connsiteX25" fmla="*/ 696433 w 3726712"/>
              <a:gd name="connsiteY25" fmla="*/ 1791586 h 3094074"/>
              <a:gd name="connsiteX26" fmla="*/ 202019 w 3726712"/>
              <a:gd name="connsiteY26" fmla="*/ 2126511 h 3094074"/>
              <a:gd name="connsiteX27" fmla="*/ 1105786 w 3726712"/>
              <a:gd name="connsiteY27" fmla="*/ 3094074 h 3094074"/>
              <a:gd name="connsiteX28" fmla="*/ 1366284 w 3726712"/>
              <a:gd name="connsiteY28" fmla="*/ 2860158 h 3094074"/>
              <a:gd name="connsiteX29" fmla="*/ 1924493 w 3726712"/>
              <a:gd name="connsiteY29" fmla="*/ 2472070 h 3094074"/>
              <a:gd name="connsiteX30" fmla="*/ 1988289 w 3726712"/>
              <a:gd name="connsiteY30" fmla="*/ 2546498 h 3094074"/>
              <a:gd name="connsiteX31" fmla="*/ 2195623 w 3726712"/>
              <a:gd name="connsiteY31" fmla="*/ 2557130 h 3094074"/>
              <a:gd name="connsiteX32" fmla="*/ 2312582 w 3726712"/>
              <a:gd name="connsiteY32" fmla="*/ 2642191 h 3094074"/>
              <a:gd name="connsiteX33" fmla="*/ 2610293 w 3726712"/>
              <a:gd name="connsiteY33" fmla="*/ 2604977 h 3094074"/>
              <a:gd name="connsiteX34" fmla="*/ 2700670 w 3726712"/>
              <a:gd name="connsiteY34" fmla="*/ 2562446 h 3094074"/>
              <a:gd name="connsiteX35" fmla="*/ 3030279 w 3726712"/>
              <a:gd name="connsiteY35" fmla="*/ 2695353 h 3094074"/>
              <a:gd name="connsiteX36" fmla="*/ 3056861 w 3726712"/>
              <a:gd name="connsiteY36" fmla="*/ 2535865 h 3094074"/>
              <a:gd name="connsiteX37" fmla="*/ 2977117 w 3726712"/>
              <a:gd name="connsiteY37" fmla="*/ 2503967 h 3094074"/>
              <a:gd name="connsiteX38" fmla="*/ 2700670 w 3726712"/>
              <a:gd name="connsiteY38" fmla="*/ 1998921 h 3094074"/>
              <a:gd name="connsiteX39" fmla="*/ 2993065 w 3726712"/>
              <a:gd name="connsiteY39" fmla="*/ 1584251 h 3094074"/>
              <a:gd name="connsiteX40" fmla="*/ 3141921 w 3726712"/>
              <a:gd name="connsiteY40" fmla="*/ 1722474 h 3094074"/>
              <a:gd name="connsiteX41" fmla="*/ 3599121 w 3726712"/>
              <a:gd name="connsiteY41" fmla="*/ 1259958 h 3094074"/>
              <a:gd name="connsiteX42" fmla="*/ 3710763 w 3726712"/>
              <a:gd name="connsiteY42" fmla="*/ 1291856 h 3094074"/>
              <a:gd name="connsiteX43" fmla="*/ 3726712 w 3726712"/>
              <a:gd name="connsiteY43" fmla="*/ 1238693 h 3094074"/>
              <a:gd name="connsiteX44" fmla="*/ 3636335 w 3726712"/>
              <a:gd name="connsiteY44" fmla="*/ 1121735 h 3094074"/>
              <a:gd name="connsiteX45" fmla="*/ 3636335 w 3726712"/>
              <a:gd name="connsiteY45" fmla="*/ 1068572 h 3094074"/>
              <a:gd name="connsiteX46" fmla="*/ 3301410 w 3726712"/>
              <a:gd name="connsiteY46" fmla="*/ 802758 h 3094074"/>
              <a:gd name="connsiteX47" fmla="*/ 2743200 w 3726712"/>
              <a:gd name="connsiteY47" fmla="*/ 0 h 3094074"/>
              <a:gd name="connsiteX48" fmla="*/ 1706526 w 3726712"/>
              <a:gd name="connsiteY48" fmla="*/ 738963 h 3094074"/>
              <a:gd name="connsiteX49" fmla="*/ 1467293 w 3726712"/>
              <a:gd name="connsiteY49" fmla="*/ 419986 h 3094074"/>
              <a:gd name="connsiteX50" fmla="*/ 1185530 w 3726712"/>
              <a:gd name="connsiteY50" fmla="*/ 606056 h 3094074"/>
              <a:gd name="connsiteX51" fmla="*/ 903768 w 3726712"/>
              <a:gd name="connsiteY51" fmla="*/ 329609 h 3094074"/>
              <a:gd name="connsiteX52" fmla="*/ 531628 w 3726712"/>
              <a:gd name="connsiteY52" fmla="*/ 223284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903768 w 3726712"/>
              <a:gd name="connsiteY50" fmla="*/ 329609 h 3094074"/>
              <a:gd name="connsiteX51" fmla="*/ 531628 w 3726712"/>
              <a:gd name="connsiteY51" fmla="*/ 223284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903768 w 3726712"/>
              <a:gd name="connsiteY50" fmla="*/ 329609 h 3094074"/>
              <a:gd name="connsiteX51" fmla="*/ 572895 w 3726712"/>
              <a:gd name="connsiteY51" fmla="*/ 237572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903768 w 3726712"/>
              <a:gd name="connsiteY50" fmla="*/ 329609 h 3094074"/>
              <a:gd name="connsiteX51" fmla="*/ 572895 w 3726712"/>
              <a:gd name="connsiteY51" fmla="*/ 237572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903768 w 3726712"/>
              <a:gd name="connsiteY50" fmla="*/ 329609 h 3094074"/>
              <a:gd name="connsiteX51" fmla="*/ 572895 w 3726712"/>
              <a:gd name="connsiteY51" fmla="*/ 237572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903768 w 3726712"/>
              <a:gd name="connsiteY50" fmla="*/ 329609 h 3094074"/>
              <a:gd name="connsiteX51" fmla="*/ 572895 w 3726712"/>
              <a:gd name="connsiteY51" fmla="*/ 237572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1114204 w 3726712"/>
              <a:gd name="connsiteY50" fmla="*/ 479431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1114204 w 3726712"/>
              <a:gd name="connsiteY50" fmla="*/ 479431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85530 w 3726712"/>
              <a:gd name="connsiteY49" fmla="*/ 606056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67293 w 3726712"/>
              <a:gd name="connsiteY48" fmla="*/ 419986 h 3094074"/>
              <a:gd name="connsiteX49" fmla="*/ 1196640 w 3726712"/>
              <a:gd name="connsiteY49" fmla="*/ 609231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706526 w 3726712"/>
              <a:gd name="connsiteY47" fmla="*/ 738963 h 3094074"/>
              <a:gd name="connsiteX48" fmla="*/ 1451422 w 3726712"/>
              <a:gd name="connsiteY48" fmla="*/ 404111 h 3094074"/>
              <a:gd name="connsiteX49" fmla="*/ 1196640 w 3726712"/>
              <a:gd name="connsiteY49" fmla="*/ 609231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08344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695416 w 3726712"/>
              <a:gd name="connsiteY47" fmla="*/ 770713 h 3094074"/>
              <a:gd name="connsiteX48" fmla="*/ 1451422 w 3726712"/>
              <a:gd name="connsiteY48" fmla="*/ 404111 h 3094074"/>
              <a:gd name="connsiteX49" fmla="*/ 1196640 w 3726712"/>
              <a:gd name="connsiteY49" fmla="*/ 609231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695416 w 3726712"/>
              <a:gd name="connsiteY47" fmla="*/ 770713 h 3094074"/>
              <a:gd name="connsiteX48" fmla="*/ 1451422 w 3726712"/>
              <a:gd name="connsiteY48" fmla="*/ 404111 h 3094074"/>
              <a:gd name="connsiteX49" fmla="*/ 1196640 w 3726712"/>
              <a:gd name="connsiteY49" fmla="*/ 609231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21265 w 3726712"/>
              <a:gd name="connsiteY21" fmla="*/ 861237 h 3094074"/>
              <a:gd name="connsiteX22" fmla="*/ 5317 w 3726712"/>
              <a:gd name="connsiteY22" fmla="*/ 871870 h 3094074"/>
              <a:gd name="connsiteX23" fmla="*/ 0 w 3726712"/>
              <a:gd name="connsiteY23" fmla="*/ 877186 h 3094074"/>
              <a:gd name="connsiteX24" fmla="*/ 696433 w 3726712"/>
              <a:gd name="connsiteY24" fmla="*/ 1791586 h 3094074"/>
              <a:gd name="connsiteX25" fmla="*/ 202019 w 3726712"/>
              <a:gd name="connsiteY25" fmla="*/ 2126511 h 3094074"/>
              <a:gd name="connsiteX26" fmla="*/ 1105786 w 3726712"/>
              <a:gd name="connsiteY26" fmla="*/ 3094074 h 3094074"/>
              <a:gd name="connsiteX27" fmla="*/ 1366284 w 3726712"/>
              <a:gd name="connsiteY27" fmla="*/ 2860158 h 3094074"/>
              <a:gd name="connsiteX28" fmla="*/ 1924493 w 3726712"/>
              <a:gd name="connsiteY28" fmla="*/ 2472070 h 3094074"/>
              <a:gd name="connsiteX29" fmla="*/ 1988289 w 3726712"/>
              <a:gd name="connsiteY29" fmla="*/ 2546498 h 3094074"/>
              <a:gd name="connsiteX30" fmla="*/ 2195623 w 3726712"/>
              <a:gd name="connsiteY30" fmla="*/ 2557130 h 3094074"/>
              <a:gd name="connsiteX31" fmla="*/ 2312582 w 3726712"/>
              <a:gd name="connsiteY31" fmla="*/ 2642191 h 3094074"/>
              <a:gd name="connsiteX32" fmla="*/ 2610293 w 3726712"/>
              <a:gd name="connsiteY32" fmla="*/ 2604977 h 3094074"/>
              <a:gd name="connsiteX33" fmla="*/ 2700670 w 3726712"/>
              <a:gd name="connsiteY33" fmla="*/ 2562446 h 3094074"/>
              <a:gd name="connsiteX34" fmla="*/ 3030279 w 3726712"/>
              <a:gd name="connsiteY34" fmla="*/ 2695353 h 3094074"/>
              <a:gd name="connsiteX35" fmla="*/ 3056861 w 3726712"/>
              <a:gd name="connsiteY35" fmla="*/ 2535865 h 3094074"/>
              <a:gd name="connsiteX36" fmla="*/ 2977117 w 3726712"/>
              <a:gd name="connsiteY36" fmla="*/ 2503967 h 3094074"/>
              <a:gd name="connsiteX37" fmla="*/ 2700670 w 3726712"/>
              <a:gd name="connsiteY37" fmla="*/ 1998921 h 3094074"/>
              <a:gd name="connsiteX38" fmla="*/ 2993065 w 3726712"/>
              <a:gd name="connsiteY38" fmla="*/ 1584251 h 3094074"/>
              <a:gd name="connsiteX39" fmla="*/ 3141921 w 3726712"/>
              <a:gd name="connsiteY39" fmla="*/ 1722474 h 3094074"/>
              <a:gd name="connsiteX40" fmla="*/ 3599121 w 3726712"/>
              <a:gd name="connsiteY40" fmla="*/ 1259958 h 3094074"/>
              <a:gd name="connsiteX41" fmla="*/ 3710763 w 3726712"/>
              <a:gd name="connsiteY41" fmla="*/ 1291856 h 3094074"/>
              <a:gd name="connsiteX42" fmla="*/ 3726712 w 3726712"/>
              <a:gd name="connsiteY42" fmla="*/ 1238693 h 3094074"/>
              <a:gd name="connsiteX43" fmla="*/ 3636335 w 3726712"/>
              <a:gd name="connsiteY43" fmla="*/ 1121735 h 3094074"/>
              <a:gd name="connsiteX44" fmla="*/ 3636335 w 3726712"/>
              <a:gd name="connsiteY44" fmla="*/ 1068572 h 3094074"/>
              <a:gd name="connsiteX45" fmla="*/ 3301410 w 3726712"/>
              <a:gd name="connsiteY45" fmla="*/ 802758 h 3094074"/>
              <a:gd name="connsiteX46" fmla="*/ 2743200 w 3726712"/>
              <a:gd name="connsiteY46" fmla="*/ 0 h 3094074"/>
              <a:gd name="connsiteX47" fmla="*/ 1695416 w 3726712"/>
              <a:gd name="connsiteY47" fmla="*/ 770713 h 3094074"/>
              <a:gd name="connsiteX48" fmla="*/ 1451422 w 3726712"/>
              <a:gd name="connsiteY48" fmla="*/ 404111 h 3094074"/>
              <a:gd name="connsiteX49" fmla="*/ 1196640 w 3726712"/>
              <a:gd name="connsiteY49" fmla="*/ 609231 h 3094074"/>
              <a:gd name="connsiteX50" fmla="*/ 1139599 w 3726712"/>
              <a:gd name="connsiteY50" fmla="*/ 493718 h 3094074"/>
              <a:gd name="connsiteX51" fmla="*/ 903768 w 3726712"/>
              <a:gd name="connsiteY51" fmla="*/ 329609 h 3094074"/>
              <a:gd name="connsiteX52" fmla="*/ 572895 w 3726712"/>
              <a:gd name="connsiteY52" fmla="*/ 237572 h 3094074"/>
              <a:gd name="connsiteX53" fmla="*/ 350875 w 3726712"/>
              <a:gd name="connsiteY5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26582 w 3726712"/>
              <a:gd name="connsiteY20" fmla="*/ 797442 h 3094074"/>
              <a:gd name="connsiteX21" fmla="*/ 5317 w 3726712"/>
              <a:gd name="connsiteY21" fmla="*/ 871870 h 3094074"/>
              <a:gd name="connsiteX22" fmla="*/ 0 w 3726712"/>
              <a:gd name="connsiteY22" fmla="*/ 877186 h 3094074"/>
              <a:gd name="connsiteX23" fmla="*/ 696433 w 3726712"/>
              <a:gd name="connsiteY23" fmla="*/ 1791586 h 3094074"/>
              <a:gd name="connsiteX24" fmla="*/ 202019 w 3726712"/>
              <a:gd name="connsiteY24" fmla="*/ 2126511 h 3094074"/>
              <a:gd name="connsiteX25" fmla="*/ 1105786 w 3726712"/>
              <a:gd name="connsiteY25" fmla="*/ 3094074 h 3094074"/>
              <a:gd name="connsiteX26" fmla="*/ 1366284 w 3726712"/>
              <a:gd name="connsiteY26" fmla="*/ 2860158 h 3094074"/>
              <a:gd name="connsiteX27" fmla="*/ 1924493 w 3726712"/>
              <a:gd name="connsiteY27" fmla="*/ 2472070 h 3094074"/>
              <a:gd name="connsiteX28" fmla="*/ 1988289 w 3726712"/>
              <a:gd name="connsiteY28" fmla="*/ 2546498 h 3094074"/>
              <a:gd name="connsiteX29" fmla="*/ 2195623 w 3726712"/>
              <a:gd name="connsiteY29" fmla="*/ 2557130 h 3094074"/>
              <a:gd name="connsiteX30" fmla="*/ 2312582 w 3726712"/>
              <a:gd name="connsiteY30" fmla="*/ 2642191 h 3094074"/>
              <a:gd name="connsiteX31" fmla="*/ 2610293 w 3726712"/>
              <a:gd name="connsiteY31" fmla="*/ 2604977 h 3094074"/>
              <a:gd name="connsiteX32" fmla="*/ 2700670 w 3726712"/>
              <a:gd name="connsiteY32" fmla="*/ 2562446 h 3094074"/>
              <a:gd name="connsiteX33" fmla="*/ 3030279 w 3726712"/>
              <a:gd name="connsiteY33" fmla="*/ 2695353 h 3094074"/>
              <a:gd name="connsiteX34" fmla="*/ 3056861 w 3726712"/>
              <a:gd name="connsiteY34" fmla="*/ 2535865 h 3094074"/>
              <a:gd name="connsiteX35" fmla="*/ 2977117 w 3726712"/>
              <a:gd name="connsiteY35" fmla="*/ 2503967 h 3094074"/>
              <a:gd name="connsiteX36" fmla="*/ 2700670 w 3726712"/>
              <a:gd name="connsiteY36" fmla="*/ 1998921 h 3094074"/>
              <a:gd name="connsiteX37" fmla="*/ 2993065 w 3726712"/>
              <a:gd name="connsiteY37" fmla="*/ 1584251 h 3094074"/>
              <a:gd name="connsiteX38" fmla="*/ 3141921 w 3726712"/>
              <a:gd name="connsiteY38" fmla="*/ 1722474 h 3094074"/>
              <a:gd name="connsiteX39" fmla="*/ 3599121 w 3726712"/>
              <a:gd name="connsiteY39" fmla="*/ 1259958 h 3094074"/>
              <a:gd name="connsiteX40" fmla="*/ 3710763 w 3726712"/>
              <a:gd name="connsiteY40" fmla="*/ 1291856 h 3094074"/>
              <a:gd name="connsiteX41" fmla="*/ 3726712 w 3726712"/>
              <a:gd name="connsiteY41" fmla="*/ 1238693 h 3094074"/>
              <a:gd name="connsiteX42" fmla="*/ 3636335 w 3726712"/>
              <a:gd name="connsiteY42" fmla="*/ 1121735 h 3094074"/>
              <a:gd name="connsiteX43" fmla="*/ 3636335 w 3726712"/>
              <a:gd name="connsiteY43" fmla="*/ 1068572 h 3094074"/>
              <a:gd name="connsiteX44" fmla="*/ 3301410 w 3726712"/>
              <a:gd name="connsiteY44" fmla="*/ 802758 h 3094074"/>
              <a:gd name="connsiteX45" fmla="*/ 2743200 w 3726712"/>
              <a:gd name="connsiteY45" fmla="*/ 0 h 3094074"/>
              <a:gd name="connsiteX46" fmla="*/ 1695416 w 3726712"/>
              <a:gd name="connsiteY46" fmla="*/ 770713 h 3094074"/>
              <a:gd name="connsiteX47" fmla="*/ 1451422 w 3726712"/>
              <a:gd name="connsiteY47" fmla="*/ 404111 h 3094074"/>
              <a:gd name="connsiteX48" fmla="*/ 1196640 w 3726712"/>
              <a:gd name="connsiteY48" fmla="*/ 609231 h 3094074"/>
              <a:gd name="connsiteX49" fmla="*/ 1139599 w 3726712"/>
              <a:gd name="connsiteY49" fmla="*/ 493718 h 3094074"/>
              <a:gd name="connsiteX50" fmla="*/ 903768 w 3726712"/>
              <a:gd name="connsiteY50" fmla="*/ 329609 h 3094074"/>
              <a:gd name="connsiteX51" fmla="*/ 572895 w 3726712"/>
              <a:gd name="connsiteY51" fmla="*/ 237572 h 3094074"/>
              <a:gd name="connsiteX52" fmla="*/ 350875 w 3726712"/>
              <a:gd name="connsiteY5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31898 w 3726712"/>
              <a:gd name="connsiteY19" fmla="*/ 781493 h 3094074"/>
              <a:gd name="connsiteX20" fmla="*/ 5317 w 3726712"/>
              <a:gd name="connsiteY20" fmla="*/ 871870 h 3094074"/>
              <a:gd name="connsiteX21" fmla="*/ 0 w 3726712"/>
              <a:gd name="connsiteY21" fmla="*/ 877186 h 3094074"/>
              <a:gd name="connsiteX22" fmla="*/ 696433 w 3726712"/>
              <a:gd name="connsiteY22" fmla="*/ 1791586 h 3094074"/>
              <a:gd name="connsiteX23" fmla="*/ 202019 w 3726712"/>
              <a:gd name="connsiteY23" fmla="*/ 2126511 h 3094074"/>
              <a:gd name="connsiteX24" fmla="*/ 1105786 w 3726712"/>
              <a:gd name="connsiteY24" fmla="*/ 3094074 h 3094074"/>
              <a:gd name="connsiteX25" fmla="*/ 1366284 w 3726712"/>
              <a:gd name="connsiteY25" fmla="*/ 2860158 h 3094074"/>
              <a:gd name="connsiteX26" fmla="*/ 1924493 w 3726712"/>
              <a:gd name="connsiteY26" fmla="*/ 2472070 h 3094074"/>
              <a:gd name="connsiteX27" fmla="*/ 1988289 w 3726712"/>
              <a:gd name="connsiteY27" fmla="*/ 2546498 h 3094074"/>
              <a:gd name="connsiteX28" fmla="*/ 2195623 w 3726712"/>
              <a:gd name="connsiteY28" fmla="*/ 2557130 h 3094074"/>
              <a:gd name="connsiteX29" fmla="*/ 2312582 w 3726712"/>
              <a:gd name="connsiteY29" fmla="*/ 2642191 h 3094074"/>
              <a:gd name="connsiteX30" fmla="*/ 2610293 w 3726712"/>
              <a:gd name="connsiteY30" fmla="*/ 2604977 h 3094074"/>
              <a:gd name="connsiteX31" fmla="*/ 2700670 w 3726712"/>
              <a:gd name="connsiteY31" fmla="*/ 2562446 h 3094074"/>
              <a:gd name="connsiteX32" fmla="*/ 3030279 w 3726712"/>
              <a:gd name="connsiteY32" fmla="*/ 2695353 h 3094074"/>
              <a:gd name="connsiteX33" fmla="*/ 3056861 w 3726712"/>
              <a:gd name="connsiteY33" fmla="*/ 2535865 h 3094074"/>
              <a:gd name="connsiteX34" fmla="*/ 2977117 w 3726712"/>
              <a:gd name="connsiteY34" fmla="*/ 2503967 h 3094074"/>
              <a:gd name="connsiteX35" fmla="*/ 2700670 w 3726712"/>
              <a:gd name="connsiteY35" fmla="*/ 1998921 h 3094074"/>
              <a:gd name="connsiteX36" fmla="*/ 2993065 w 3726712"/>
              <a:gd name="connsiteY36" fmla="*/ 1584251 h 3094074"/>
              <a:gd name="connsiteX37" fmla="*/ 3141921 w 3726712"/>
              <a:gd name="connsiteY37" fmla="*/ 1722474 h 3094074"/>
              <a:gd name="connsiteX38" fmla="*/ 3599121 w 3726712"/>
              <a:gd name="connsiteY38" fmla="*/ 1259958 h 3094074"/>
              <a:gd name="connsiteX39" fmla="*/ 3710763 w 3726712"/>
              <a:gd name="connsiteY39" fmla="*/ 1291856 h 3094074"/>
              <a:gd name="connsiteX40" fmla="*/ 3726712 w 3726712"/>
              <a:gd name="connsiteY40" fmla="*/ 1238693 h 3094074"/>
              <a:gd name="connsiteX41" fmla="*/ 3636335 w 3726712"/>
              <a:gd name="connsiteY41" fmla="*/ 1121735 h 3094074"/>
              <a:gd name="connsiteX42" fmla="*/ 3636335 w 3726712"/>
              <a:gd name="connsiteY42" fmla="*/ 1068572 h 3094074"/>
              <a:gd name="connsiteX43" fmla="*/ 3301410 w 3726712"/>
              <a:gd name="connsiteY43" fmla="*/ 802758 h 3094074"/>
              <a:gd name="connsiteX44" fmla="*/ 2743200 w 3726712"/>
              <a:gd name="connsiteY44" fmla="*/ 0 h 3094074"/>
              <a:gd name="connsiteX45" fmla="*/ 1695416 w 3726712"/>
              <a:gd name="connsiteY45" fmla="*/ 770713 h 3094074"/>
              <a:gd name="connsiteX46" fmla="*/ 1451422 w 3726712"/>
              <a:gd name="connsiteY46" fmla="*/ 404111 h 3094074"/>
              <a:gd name="connsiteX47" fmla="*/ 1196640 w 3726712"/>
              <a:gd name="connsiteY47" fmla="*/ 609231 h 3094074"/>
              <a:gd name="connsiteX48" fmla="*/ 1139599 w 3726712"/>
              <a:gd name="connsiteY48" fmla="*/ 493718 h 3094074"/>
              <a:gd name="connsiteX49" fmla="*/ 903768 w 3726712"/>
              <a:gd name="connsiteY49" fmla="*/ 329609 h 3094074"/>
              <a:gd name="connsiteX50" fmla="*/ 572895 w 3726712"/>
              <a:gd name="connsiteY50" fmla="*/ 237572 h 3094074"/>
              <a:gd name="connsiteX51" fmla="*/ 350875 w 3726712"/>
              <a:gd name="connsiteY51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37214 w 3726712"/>
              <a:gd name="connsiteY18" fmla="*/ 760228 h 3094074"/>
              <a:gd name="connsiteX19" fmla="*/ 5317 w 3726712"/>
              <a:gd name="connsiteY19" fmla="*/ 871870 h 3094074"/>
              <a:gd name="connsiteX20" fmla="*/ 0 w 3726712"/>
              <a:gd name="connsiteY20" fmla="*/ 877186 h 3094074"/>
              <a:gd name="connsiteX21" fmla="*/ 696433 w 3726712"/>
              <a:gd name="connsiteY21" fmla="*/ 1791586 h 3094074"/>
              <a:gd name="connsiteX22" fmla="*/ 202019 w 3726712"/>
              <a:gd name="connsiteY22" fmla="*/ 2126511 h 3094074"/>
              <a:gd name="connsiteX23" fmla="*/ 1105786 w 3726712"/>
              <a:gd name="connsiteY23" fmla="*/ 3094074 h 3094074"/>
              <a:gd name="connsiteX24" fmla="*/ 1366284 w 3726712"/>
              <a:gd name="connsiteY24" fmla="*/ 2860158 h 3094074"/>
              <a:gd name="connsiteX25" fmla="*/ 1924493 w 3726712"/>
              <a:gd name="connsiteY25" fmla="*/ 2472070 h 3094074"/>
              <a:gd name="connsiteX26" fmla="*/ 1988289 w 3726712"/>
              <a:gd name="connsiteY26" fmla="*/ 2546498 h 3094074"/>
              <a:gd name="connsiteX27" fmla="*/ 2195623 w 3726712"/>
              <a:gd name="connsiteY27" fmla="*/ 2557130 h 3094074"/>
              <a:gd name="connsiteX28" fmla="*/ 2312582 w 3726712"/>
              <a:gd name="connsiteY28" fmla="*/ 2642191 h 3094074"/>
              <a:gd name="connsiteX29" fmla="*/ 2610293 w 3726712"/>
              <a:gd name="connsiteY29" fmla="*/ 2604977 h 3094074"/>
              <a:gd name="connsiteX30" fmla="*/ 2700670 w 3726712"/>
              <a:gd name="connsiteY30" fmla="*/ 2562446 h 3094074"/>
              <a:gd name="connsiteX31" fmla="*/ 3030279 w 3726712"/>
              <a:gd name="connsiteY31" fmla="*/ 2695353 h 3094074"/>
              <a:gd name="connsiteX32" fmla="*/ 3056861 w 3726712"/>
              <a:gd name="connsiteY32" fmla="*/ 2535865 h 3094074"/>
              <a:gd name="connsiteX33" fmla="*/ 2977117 w 3726712"/>
              <a:gd name="connsiteY33" fmla="*/ 2503967 h 3094074"/>
              <a:gd name="connsiteX34" fmla="*/ 2700670 w 3726712"/>
              <a:gd name="connsiteY34" fmla="*/ 1998921 h 3094074"/>
              <a:gd name="connsiteX35" fmla="*/ 2993065 w 3726712"/>
              <a:gd name="connsiteY35" fmla="*/ 1584251 h 3094074"/>
              <a:gd name="connsiteX36" fmla="*/ 3141921 w 3726712"/>
              <a:gd name="connsiteY36" fmla="*/ 1722474 h 3094074"/>
              <a:gd name="connsiteX37" fmla="*/ 3599121 w 3726712"/>
              <a:gd name="connsiteY37" fmla="*/ 1259958 h 3094074"/>
              <a:gd name="connsiteX38" fmla="*/ 3710763 w 3726712"/>
              <a:gd name="connsiteY38" fmla="*/ 1291856 h 3094074"/>
              <a:gd name="connsiteX39" fmla="*/ 3726712 w 3726712"/>
              <a:gd name="connsiteY39" fmla="*/ 1238693 h 3094074"/>
              <a:gd name="connsiteX40" fmla="*/ 3636335 w 3726712"/>
              <a:gd name="connsiteY40" fmla="*/ 1121735 h 3094074"/>
              <a:gd name="connsiteX41" fmla="*/ 3636335 w 3726712"/>
              <a:gd name="connsiteY41" fmla="*/ 1068572 h 3094074"/>
              <a:gd name="connsiteX42" fmla="*/ 3301410 w 3726712"/>
              <a:gd name="connsiteY42" fmla="*/ 802758 h 3094074"/>
              <a:gd name="connsiteX43" fmla="*/ 2743200 w 3726712"/>
              <a:gd name="connsiteY43" fmla="*/ 0 h 3094074"/>
              <a:gd name="connsiteX44" fmla="*/ 1695416 w 3726712"/>
              <a:gd name="connsiteY44" fmla="*/ 770713 h 3094074"/>
              <a:gd name="connsiteX45" fmla="*/ 1451422 w 3726712"/>
              <a:gd name="connsiteY45" fmla="*/ 404111 h 3094074"/>
              <a:gd name="connsiteX46" fmla="*/ 1196640 w 3726712"/>
              <a:gd name="connsiteY46" fmla="*/ 609231 h 3094074"/>
              <a:gd name="connsiteX47" fmla="*/ 1139599 w 3726712"/>
              <a:gd name="connsiteY47" fmla="*/ 493718 h 3094074"/>
              <a:gd name="connsiteX48" fmla="*/ 903768 w 3726712"/>
              <a:gd name="connsiteY48" fmla="*/ 329609 h 3094074"/>
              <a:gd name="connsiteX49" fmla="*/ 572895 w 3726712"/>
              <a:gd name="connsiteY49" fmla="*/ 237572 h 3094074"/>
              <a:gd name="connsiteX50" fmla="*/ 350875 w 3726712"/>
              <a:gd name="connsiteY50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8479 w 3726712"/>
              <a:gd name="connsiteY16" fmla="*/ 723014 h 3094074"/>
              <a:gd name="connsiteX17" fmla="*/ 53163 w 3726712"/>
              <a:gd name="connsiteY17" fmla="*/ 744279 h 3094074"/>
              <a:gd name="connsiteX18" fmla="*/ 5317 w 3726712"/>
              <a:gd name="connsiteY18" fmla="*/ 871870 h 3094074"/>
              <a:gd name="connsiteX19" fmla="*/ 0 w 3726712"/>
              <a:gd name="connsiteY19" fmla="*/ 877186 h 3094074"/>
              <a:gd name="connsiteX20" fmla="*/ 696433 w 3726712"/>
              <a:gd name="connsiteY20" fmla="*/ 1791586 h 3094074"/>
              <a:gd name="connsiteX21" fmla="*/ 202019 w 3726712"/>
              <a:gd name="connsiteY21" fmla="*/ 2126511 h 3094074"/>
              <a:gd name="connsiteX22" fmla="*/ 1105786 w 3726712"/>
              <a:gd name="connsiteY22" fmla="*/ 3094074 h 3094074"/>
              <a:gd name="connsiteX23" fmla="*/ 1366284 w 3726712"/>
              <a:gd name="connsiteY23" fmla="*/ 2860158 h 3094074"/>
              <a:gd name="connsiteX24" fmla="*/ 1924493 w 3726712"/>
              <a:gd name="connsiteY24" fmla="*/ 2472070 h 3094074"/>
              <a:gd name="connsiteX25" fmla="*/ 1988289 w 3726712"/>
              <a:gd name="connsiteY25" fmla="*/ 2546498 h 3094074"/>
              <a:gd name="connsiteX26" fmla="*/ 2195623 w 3726712"/>
              <a:gd name="connsiteY26" fmla="*/ 2557130 h 3094074"/>
              <a:gd name="connsiteX27" fmla="*/ 2312582 w 3726712"/>
              <a:gd name="connsiteY27" fmla="*/ 2642191 h 3094074"/>
              <a:gd name="connsiteX28" fmla="*/ 2610293 w 3726712"/>
              <a:gd name="connsiteY28" fmla="*/ 2604977 h 3094074"/>
              <a:gd name="connsiteX29" fmla="*/ 2700670 w 3726712"/>
              <a:gd name="connsiteY29" fmla="*/ 2562446 h 3094074"/>
              <a:gd name="connsiteX30" fmla="*/ 3030279 w 3726712"/>
              <a:gd name="connsiteY30" fmla="*/ 2695353 h 3094074"/>
              <a:gd name="connsiteX31" fmla="*/ 3056861 w 3726712"/>
              <a:gd name="connsiteY31" fmla="*/ 2535865 h 3094074"/>
              <a:gd name="connsiteX32" fmla="*/ 2977117 w 3726712"/>
              <a:gd name="connsiteY32" fmla="*/ 2503967 h 3094074"/>
              <a:gd name="connsiteX33" fmla="*/ 2700670 w 3726712"/>
              <a:gd name="connsiteY33" fmla="*/ 1998921 h 3094074"/>
              <a:gd name="connsiteX34" fmla="*/ 2993065 w 3726712"/>
              <a:gd name="connsiteY34" fmla="*/ 1584251 h 3094074"/>
              <a:gd name="connsiteX35" fmla="*/ 3141921 w 3726712"/>
              <a:gd name="connsiteY35" fmla="*/ 1722474 h 3094074"/>
              <a:gd name="connsiteX36" fmla="*/ 3599121 w 3726712"/>
              <a:gd name="connsiteY36" fmla="*/ 1259958 h 3094074"/>
              <a:gd name="connsiteX37" fmla="*/ 3710763 w 3726712"/>
              <a:gd name="connsiteY37" fmla="*/ 1291856 h 3094074"/>
              <a:gd name="connsiteX38" fmla="*/ 3726712 w 3726712"/>
              <a:gd name="connsiteY38" fmla="*/ 1238693 h 3094074"/>
              <a:gd name="connsiteX39" fmla="*/ 3636335 w 3726712"/>
              <a:gd name="connsiteY39" fmla="*/ 1121735 h 3094074"/>
              <a:gd name="connsiteX40" fmla="*/ 3636335 w 3726712"/>
              <a:gd name="connsiteY40" fmla="*/ 1068572 h 3094074"/>
              <a:gd name="connsiteX41" fmla="*/ 3301410 w 3726712"/>
              <a:gd name="connsiteY41" fmla="*/ 802758 h 3094074"/>
              <a:gd name="connsiteX42" fmla="*/ 2743200 w 3726712"/>
              <a:gd name="connsiteY42" fmla="*/ 0 h 3094074"/>
              <a:gd name="connsiteX43" fmla="*/ 1695416 w 3726712"/>
              <a:gd name="connsiteY43" fmla="*/ 770713 h 3094074"/>
              <a:gd name="connsiteX44" fmla="*/ 1451422 w 3726712"/>
              <a:gd name="connsiteY44" fmla="*/ 404111 h 3094074"/>
              <a:gd name="connsiteX45" fmla="*/ 1196640 w 3726712"/>
              <a:gd name="connsiteY45" fmla="*/ 609231 h 3094074"/>
              <a:gd name="connsiteX46" fmla="*/ 1139599 w 3726712"/>
              <a:gd name="connsiteY46" fmla="*/ 493718 h 3094074"/>
              <a:gd name="connsiteX47" fmla="*/ 903768 w 3726712"/>
              <a:gd name="connsiteY47" fmla="*/ 329609 h 3094074"/>
              <a:gd name="connsiteX48" fmla="*/ 572895 w 3726712"/>
              <a:gd name="connsiteY48" fmla="*/ 237572 h 3094074"/>
              <a:gd name="connsiteX49" fmla="*/ 350875 w 3726712"/>
              <a:gd name="connsiteY49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69112 w 3726712"/>
              <a:gd name="connsiteY15" fmla="*/ 696432 h 3094074"/>
              <a:gd name="connsiteX16" fmla="*/ 53163 w 3726712"/>
              <a:gd name="connsiteY16" fmla="*/ 744279 h 3094074"/>
              <a:gd name="connsiteX17" fmla="*/ 5317 w 3726712"/>
              <a:gd name="connsiteY17" fmla="*/ 871870 h 3094074"/>
              <a:gd name="connsiteX18" fmla="*/ 0 w 3726712"/>
              <a:gd name="connsiteY18" fmla="*/ 877186 h 3094074"/>
              <a:gd name="connsiteX19" fmla="*/ 696433 w 3726712"/>
              <a:gd name="connsiteY19" fmla="*/ 1791586 h 3094074"/>
              <a:gd name="connsiteX20" fmla="*/ 202019 w 3726712"/>
              <a:gd name="connsiteY20" fmla="*/ 2126511 h 3094074"/>
              <a:gd name="connsiteX21" fmla="*/ 1105786 w 3726712"/>
              <a:gd name="connsiteY21" fmla="*/ 3094074 h 3094074"/>
              <a:gd name="connsiteX22" fmla="*/ 1366284 w 3726712"/>
              <a:gd name="connsiteY22" fmla="*/ 2860158 h 3094074"/>
              <a:gd name="connsiteX23" fmla="*/ 1924493 w 3726712"/>
              <a:gd name="connsiteY23" fmla="*/ 2472070 h 3094074"/>
              <a:gd name="connsiteX24" fmla="*/ 1988289 w 3726712"/>
              <a:gd name="connsiteY24" fmla="*/ 2546498 h 3094074"/>
              <a:gd name="connsiteX25" fmla="*/ 2195623 w 3726712"/>
              <a:gd name="connsiteY25" fmla="*/ 2557130 h 3094074"/>
              <a:gd name="connsiteX26" fmla="*/ 2312582 w 3726712"/>
              <a:gd name="connsiteY26" fmla="*/ 2642191 h 3094074"/>
              <a:gd name="connsiteX27" fmla="*/ 2610293 w 3726712"/>
              <a:gd name="connsiteY27" fmla="*/ 2604977 h 3094074"/>
              <a:gd name="connsiteX28" fmla="*/ 2700670 w 3726712"/>
              <a:gd name="connsiteY28" fmla="*/ 2562446 h 3094074"/>
              <a:gd name="connsiteX29" fmla="*/ 3030279 w 3726712"/>
              <a:gd name="connsiteY29" fmla="*/ 2695353 h 3094074"/>
              <a:gd name="connsiteX30" fmla="*/ 3056861 w 3726712"/>
              <a:gd name="connsiteY30" fmla="*/ 2535865 h 3094074"/>
              <a:gd name="connsiteX31" fmla="*/ 2977117 w 3726712"/>
              <a:gd name="connsiteY31" fmla="*/ 2503967 h 3094074"/>
              <a:gd name="connsiteX32" fmla="*/ 2700670 w 3726712"/>
              <a:gd name="connsiteY32" fmla="*/ 1998921 h 3094074"/>
              <a:gd name="connsiteX33" fmla="*/ 2993065 w 3726712"/>
              <a:gd name="connsiteY33" fmla="*/ 1584251 h 3094074"/>
              <a:gd name="connsiteX34" fmla="*/ 3141921 w 3726712"/>
              <a:gd name="connsiteY34" fmla="*/ 1722474 h 3094074"/>
              <a:gd name="connsiteX35" fmla="*/ 3599121 w 3726712"/>
              <a:gd name="connsiteY35" fmla="*/ 1259958 h 3094074"/>
              <a:gd name="connsiteX36" fmla="*/ 3710763 w 3726712"/>
              <a:gd name="connsiteY36" fmla="*/ 1291856 h 3094074"/>
              <a:gd name="connsiteX37" fmla="*/ 3726712 w 3726712"/>
              <a:gd name="connsiteY37" fmla="*/ 1238693 h 3094074"/>
              <a:gd name="connsiteX38" fmla="*/ 3636335 w 3726712"/>
              <a:gd name="connsiteY38" fmla="*/ 1121735 h 3094074"/>
              <a:gd name="connsiteX39" fmla="*/ 3636335 w 3726712"/>
              <a:gd name="connsiteY39" fmla="*/ 1068572 h 3094074"/>
              <a:gd name="connsiteX40" fmla="*/ 3301410 w 3726712"/>
              <a:gd name="connsiteY40" fmla="*/ 802758 h 3094074"/>
              <a:gd name="connsiteX41" fmla="*/ 2743200 w 3726712"/>
              <a:gd name="connsiteY41" fmla="*/ 0 h 3094074"/>
              <a:gd name="connsiteX42" fmla="*/ 1695416 w 3726712"/>
              <a:gd name="connsiteY42" fmla="*/ 770713 h 3094074"/>
              <a:gd name="connsiteX43" fmla="*/ 1451422 w 3726712"/>
              <a:gd name="connsiteY43" fmla="*/ 404111 h 3094074"/>
              <a:gd name="connsiteX44" fmla="*/ 1196640 w 3726712"/>
              <a:gd name="connsiteY44" fmla="*/ 609231 h 3094074"/>
              <a:gd name="connsiteX45" fmla="*/ 1139599 w 3726712"/>
              <a:gd name="connsiteY45" fmla="*/ 493718 h 3094074"/>
              <a:gd name="connsiteX46" fmla="*/ 903768 w 3726712"/>
              <a:gd name="connsiteY46" fmla="*/ 329609 h 3094074"/>
              <a:gd name="connsiteX47" fmla="*/ 572895 w 3726712"/>
              <a:gd name="connsiteY47" fmla="*/ 237572 h 3094074"/>
              <a:gd name="connsiteX48" fmla="*/ 350875 w 3726712"/>
              <a:gd name="connsiteY48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212651 w 3726712"/>
              <a:gd name="connsiteY8" fmla="*/ 622005 h 3094074"/>
              <a:gd name="connsiteX9" fmla="*/ 196703 w 3726712"/>
              <a:gd name="connsiteY9" fmla="*/ 627321 h 3094074"/>
              <a:gd name="connsiteX10" fmla="*/ 180754 w 3726712"/>
              <a:gd name="connsiteY10" fmla="*/ 637953 h 3094074"/>
              <a:gd name="connsiteX11" fmla="*/ 164805 w 3726712"/>
              <a:gd name="connsiteY11" fmla="*/ 659218 h 3094074"/>
              <a:gd name="connsiteX12" fmla="*/ 138223 w 3726712"/>
              <a:gd name="connsiteY12" fmla="*/ 664535 h 3094074"/>
              <a:gd name="connsiteX13" fmla="*/ 122275 w 3726712"/>
              <a:gd name="connsiteY13" fmla="*/ 675167 h 3094074"/>
              <a:gd name="connsiteX14" fmla="*/ 106326 w 3726712"/>
              <a:gd name="connsiteY14" fmla="*/ 680484 h 3094074"/>
              <a:gd name="connsiteX15" fmla="*/ 53163 w 3726712"/>
              <a:gd name="connsiteY15" fmla="*/ 744279 h 3094074"/>
              <a:gd name="connsiteX16" fmla="*/ 5317 w 3726712"/>
              <a:gd name="connsiteY16" fmla="*/ 871870 h 3094074"/>
              <a:gd name="connsiteX17" fmla="*/ 0 w 3726712"/>
              <a:gd name="connsiteY17" fmla="*/ 877186 h 3094074"/>
              <a:gd name="connsiteX18" fmla="*/ 696433 w 3726712"/>
              <a:gd name="connsiteY18" fmla="*/ 1791586 h 3094074"/>
              <a:gd name="connsiteX19" fmla="*/ 202019 w 3726712"/>
              <a:gd name="connsiteY19" fmla="*/ 2126511 h 3094074"/>
              <a:gd name="connsiteX20" fmla="*/ 1105786 w 3726712"/>
              <a:gd name="connsiteY20" fmla="*/ 3094074 h 3094074"/>
              <a:gd name="connsiteX21" fmla="*/ 1366284 w 3726712"/>
              <a:gd name="connsiteY21" fmla="*/ 2860158 h 3094074"/>
              <a:gd name="connsiteX22" fmla="*/ 1924493 w 3726712"/>
              <a:gd name="connsiteY22" fmla="*/ 2472070 h 3094074"/>
              <a:gd name="connsiteX23" fmla="*/ 1988289 w 3726712"/>
              <a:gd name="connsiteY23" fmla="*/ 2546498 h 3094074"/>
              <a:gd name="connsiteX24" fmla="*/ 2195623 w 3726712"/>
              <a:gd name="connsiteY24" fmla="*/ 2557130 h 3094074"/>
              <a:gd name="connsiteX25" fmla="*/ 2312582 w 3726712"/>
              <a:gd name="connsiteY25" fmla="*/ 2642191 h 3094074"/>
              <a:gd name="connsiteX26" fmla="*/ 2610293 w 3726712"/>
              <a:gd name="connsiteY26" fmla="*/ 2604977 h 3094074"/>
              <a:gd name="connsiteX27" fmla="*/ 2700670 w 3726712"/>
              <a:gd name="connsiteY27" fmla="*/ 2562446 h 3094074"/>
              <a:gd name="connsiteX28" fmla="*/ 3030279 w 3726712"/>
              <a:gd name="connsiteY28" fmla="*/ 2695353 h 3094074"/>
              <a:gd name="connsiteX29" fmla="*/ 3056861 w 3726712"/>
              <a:gd name="connsiteY29" fmla="*/ 2535865 h 3094074"/>
              <a:gd name="connsiteX30" fmla="*/ 2977117 w 3726712"/>
              <a:gd name="connsiteY30" fmla="*/ 2503967 h 3094074"/>
              <a:gd name="connsiteX31" fmla="*/ 2700670 w 3726712"/>
              <a:gd name="connsiteY31" fmla="*/ 1998921 h 3094074"/>
              <a:gd name="connsiteX32" fmla="*/ 2993065 w 3726712"/>
              <a:gd name="connsiteY32" fmla="*/ 1584251 h 3094074"/>
              <a:gd name="connsiteX33" fmla="*/ 3141921 w 3726712"/>
              <a:gd name="connsiteY33" fmla="*/ 1722474 h 3094074"/>
              <a:gd name="connsiteX34" fmla="*/ 3599121 w 3726712"/>
              <a:gd name="connsiteY34" fmla="*/ 1259958 h 3094074"/>
              <a:gd name="connsiteX35" fmla="*/ 3710763 w 3726712"/>
              <a:gd name="connsiteY35" fmla="*/ 1291856 h 3094074"/>
              <a:gd name="connsiteX36" fmla="*/ 3726712 w 3726712"/>
              <a:gd name="connsiteY36" fmla="*/ 1238693 h 3094074"/>
              <a:gd name="connsiteX37" fmla="*/ 3636335 w 3726712"/>
              <a:gd name="connsiteY37" fmla="*/ 1121735 h 3094074"/>
              <a:gd name="connsiteX38" fmla="*/ 3636335 w 3726712"/>
              <a:gd name="connsiteY38" fmla="*/ 1068572 h 3094074"/>
              <a:gd name="connsiteX39" fmla="*/ 3301410 w 3726712"/>
              <a:gd name="connsiteY39" fmla="*/ 802758 h 3094074"/>
              <a:gd name="connsiteX40" fmla="*/ 2743200 w 3726712"/>
              <a:gd name="connsiteY40" fmla="*/ 0 h 3094074"/>
              <a:gd name="connsiteX41" fmla="*/ 1695416 w 3726712"/>
              <a:gd name="connsiteY41" fmla="*/ 770713 h 3094074"/>
              <a:gd name="connsiteX42" fmla="*/ 1451422 w 3726712"/>
              <a:gd name="connsiteY42" fmla="*/ 404111 h 3094074"/>
              <a:gd name="connsiteX43" fmla="*/ 1196640 w 3726712"/>
              <a:gd name="connsiteY43" fmla="*/ 609231 h 3094074"/>
              <a:gd name="connsiteX44" fmla="*/ 1139599 w 3726712"/>
              <a:gd name="connsiteY44" fmla="*/ 493718 h 3094074"/>
              <a:gd name="connsiteX45" fmla="*/ 903768 w 3726712"/>
              <a:gd name="connsiteY45" fmla="*/ 329609 h 3094074"/>
              <a:gd name="connsiteX46" fmla="*/ 572895 w 3726712"/>
              <a:gd name="connsiteY46" fmla="*/ 237572 h 3094074"/>
              <a:gd name="connsiteX47" fmla="*/ 350875 w 3726712"/>
              <a:gd name="connsiteY47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196703 w 3726712"/>
              <a:gd name="connsiteY8" fmla="*/ 627321 h 3094074"/>
              <a:gd name="connsiteX9" fmla="*/ 180754 w 3726712"/>
              <a:gd name="connsiteY9" fmla="*/ 637953 h 3094074"/>
              <a:gd name="connsiteX10" fmla="*/ 164805 w 3726712"/>
              <a:gd name="connsiteY10" fmla="*/ 659218 h 3094074"/>
              <a:gd name="connsiteX11" fmla="*/ 138223 w 3726712"/>
              <a:gd name="connsiteY11" fmla="*/ 664535 h 3094074"/>
              <a:gd name="connsiteX12" fmla="*/ 122275 w 3726712"/>
              <a:gd name="connsiteY12" fmla="*/ 675167 h 3094074"/>
              <a:gd name="connsiteX13" fmla="*/ 106326 w 3726712"/>
              <a:gd name="connsiteY13" fmla="*/ 680484 h 3094074"/>
              <a:gd name="connsiteX14" fmla="*/ 53163 w 3726712"/>
              <a:gd name="connsiteY14" fmla="*/ 744279 h 3094074"/>
              <a:gd name="connsiteX15" fmla="*/ 5317 w 3726712"/>
              <a:gd name="connsiteY15" fmla="*/ 871870 h 3094074"/>
              <a:gd name="connsiteX16" fmla="*/ 0 w 3726712"/>
              <a:gd name="connsiteY16" fmla="*/ 877186 h 3094074"/>
              <a:gd name="connsiteX17" fmla="*/ 696433 w 3726712"/>
              <a:gd name="connsiteY17" fmla="*/ 1791586 h 3094074"/>
              <a:gd name="connsiteX18" fmla="*/ 202019 w 3726712"/>
              <a:gd name="connsiteY18" fmla="*/ 2126511 h 3094074"/>
              <a:gd name="connsiteX19" fmla="*/ 1105786 w 3726712"/>
              <a:gd name="connsiteY19" fmla="*/ 3094074 h 3094074"/>
              <a:gd name="connsiteX20" fmla="*/ 1366284 w 3726712"/>
              <a:gd name="connsiteY20" fmla="*/ 2860158 h 3094074"/>
              <a:gd name="connsiteX21" fmla="*/ 1924493 w 3726712"/>
              <a:gd name="connsiteY21" fmla="*/ 2472070 h 3094074"/>
              <a:gd name="connsiteX22" fmla="*/ 1988289 w 3726712"/>
              <a:gd name="connsiteY22" fmla="*/ 2546498 h 3094074"/>
              <a:gd name="connsiteX23" fmla="*/ 2195623 w 3726712"/>
              <a:gd name="connsiteY23" fmla="*/ 2557130 h 3094074"/>
              <a:gd name="connsiteX24" fmla="*/ 2312582 w 3726712"/>
              <a:gd name="connsiteY24" fmla="*/ 2642191 h 3094074"/>
              <a:gd name="connsiteX25" fmla="*/ 2610293 w 3726712"/>
              <a:gd name="connsiteY25" fmla="*/ 2604977 h 3094074"/>
              <a:gd name="connsiteX26" fmla="*/ 2700670 w 3726712"/>
              <a:gd name="connsiteY26" fmla="*/ 2562446 h 3094074"/>
              <a:gd name="connsiteX27" fmla="*/ 3030279 w 3726712"/>
              <a:gd name="connsiteY27" fmla="*/ 2695353 h 3094074"/>
              <a:gd name="connsiteX28" fmla="*/ 3056861 w 3726712"/>
              <a:gd name="connsiteY28" fmla="*/ 2535865 h 3094074"/>
              <a:gd name="connsiteX29" fmla="*/ 2977117 w 3726712"/>
              <a:gd name="connsiteY29" fmla="*/ 2503967 h 3094074"/>
              <a:gd name="connsiteX30" fmla="*/ 2700670 w 3726712"/>
              <a:gd name="connsiteY30" fmla="*/ 1998921 h 3094074"/>
              <a:gd name="connsiteX31" fmla="*/ 2993065 w 3726712"/>
              <a:gd name="connsiteY31" fmla="*/ 1584251 h 3094074"/>
              <a:gd name="connsiteX32" fmla="*/ 3141921 w 3726712"/>
              <a:gd name="connsiteY32" fmla="*/ 1722474 h 3094074"/>
              <a:gd name="connsiteX33" fmla="*/ 3599121 w 3726712"/>
              <a:gd name="connsiteY33" fmla="*/ 1259958 h 3094074"/>
              <a:gd name="connsiteX34" fmla="*/ 3710763 w 3726712"/>
              <a:gd name="connsiteY34" fmla="*/ 1291856 h 3094074"/>
              <a:gd name="connsiteX35" fmla="*/ 3726712 w 3726712"/>
              <a:gd name="connsiteY35" fmla="*/ 1238693 h 3094074"/>
              <a:gd name="connsiteX36" fmla="*/ 3636335 w 3726712"/>
              <a:gd name="connsiteY36" fmla="*/ 1121735 h 3094074"/>
              <a:gd name="connsiteX37" fmla="*/ 3636335 w 3726712"/>
              <a:gd name="connsiteY37" fmla="*/ 1068572 h 3094074"/>
              <a:gd name="connsiteX38" fmla="*/ 3301410 w 3726712"/>
              <a:gd name="connsiteY38" fmla="*/ 802758 h 3094074"/>
              <a:gd name="connsiteX39" fmla="*/ 2743200 w 3726712"/>
              <a:gd name="connsiteY39" fmla="*/ 0 h 3094074"/>
              <a:gd name="connsiteX40" fmla="*/ 1695416 w 3726712"/>
              <a:gd name="connsiteY40" fmla="*/ 770713 h 3094074"/>
              <a:gd name="connsiteX41" fmla="*/ 1451422 w 3726712"/>
              <a:gd name="connsiteY41" fmla="*/ 404111 h 3094074"/>
              <a:gd name="connsiteX42" fmla="*/ 1196640 w 3726712"/>
              <a:gd name="connsiteY42" fmla="*/ 609231 h 3094074"/>
              <a:gd name="connsiteX43" fmla="*/ 1139599 w 3726712"/>
              <a:gd name="connsiteY43" fmla="*/ 493718 h 3094074"/>
              <a:gd name="connsiteX44" fmla="*/ 903768 w 3726712"/>
              <a:gd name="connsiteY44" fmla="*/ 329609 h 3094074"/>
              <a:gd name="connsiteX45" fmla="*/ 572895 w 3726712"/>
              <a:gd name="connsiteY45" fmla="*/ 237572 h 3094074"/>
              <a:gd name="connsiteX46" fmla="*/ 350875 w 3726712"/>
              <a:gd name="connsiteY46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196703 w 3726712"/>
              <a:gd name="connsiteY8" fmla="*/ 627321 h 3094074"/>
              <a:gd name="connsiteX9" fmla="*/ 164805 w 3726712"/>
              <a:gd name="connsiteY9" fmla="*/ 659218 h 3094074"/>
              <a:gd name="connsiteX10" fmla="*/ 138223 w 3726712"/>
              <a:gd name="connsiteY10" fmla="*/ 664535 h 3094074"/>
              <a:gd name="connsiteX11" fmla="*/ 122275 w 3726712"/>
              <a:gd name="connsiteY11" fmla="*/ 675167 h 3094074"/>
              <a:gd name="connsiteX12" fmla="*/ 106326 w 3726712"/>
              <a:gd name="connsiteY12" fmla="*/ 680484 h 3094074"/>
              <a:gd name="connsiteX13" fmla="*/ 53163 w 3726712"/>
              <a:gd name="connsiteY13" fmla="*/ 744279 h 3094074"/>
              <a:gd name="connsiteX14" fmla="*/ 5317 w 3726712"/>
              <a:gd name="connsiteY14" fmla="*/ 871870 h 3094074"/>
              <a:gd name="connsiteX15" fmla="*/ 0 w 3726712"/>
              <a:gd name="connsiteY15" fmla="*/ 877186 h 3094074"/>
              <a:gd name="connsiteX16" fmla="*/ 696433 w 3726712"/>
              <a:gd name="connsiteY16" fmla="*/ 1791586 h 3094074"/>
              <a:gd name="connsiteX17" fmla="*/ 202019 w 3726712"/>
              <a:gd name="connsiteY17" fmla="*/ 2126511 h 3094074"/>
              <a:gd name="connsiteX18" fmla="*/ 1105786 w 3726712"/>
              <a:gd name="connsiteY18" fmla="*/ 3094074 h 3094074"/>
              <a:gd name="connsiteX19" fmla="*/ 1366284 w 3726712"/>
              <a:gd name="connsiteY19" fmla="*/ 2860158 h 3094074"/>
              <a:gd name="connsiteX20" fmla="*/ 1924493 w 3726712"/>
              <a:gd name="connsiteY20" fmla="*/ 2472070 h 3094074"/>
              <a:gd name="connsiteX21" fmla="*/ 1988289 w 3726712"/>
              <a:gd name="connsiteY21" fmla="*/ 2546498 h 3094074"/>
              <a:gd name="connsiteX22" fmla="*/ 2195623 w 3726712"/>
              <a:gd name="connsiteY22" fmla="*/ 2557130 h 3094074"/>
              <a:gd name="connsiteX23" fmla="*/ 2312582 w 3726712"/>
              <a:gd name="connsiteY23" fmla="*/ 2642191 h 3094074"/>
              <a:gd name="connsiteX24" fmla="*/ 2610293 w 3726712"/>
              <a:gd name="connsiteY24" fmla="*/ 2604977 h 3094074"/>
              <a:gd name="connsiteX25" fmla="*/ 2700670 w 3726712"/>
              <a:gd name="connsiteY25" fmla="*/ 2562446 h 3094074"/>
              <a:gd name="connsiteX26" fmla="*/ 3030279 w 3726712"/>
              <a:gd name="connsiteY26" fmla="*/ 2695353 h 3094074"/>
              <a:gd name="connsiteX27" fmla="*/ 3056861 w 3726712"/>
              <a:gd name="connsiteY27" fmla="*/ 2535865 h 3094074"/>
              <a:gd name="connsiteX28" fmla="*/ 2977117 w 3726712"/>
              <a:gd name="connsiteY28" fmla="*/ 2503967 h 3094074"/>
              <a:gd name="connsiteX29" fmla="*/ 2700670 w 3726712"/>
              <a:gd name="connsiteY29" fmla="*/ 1998921 h 3094074"/>
              <a:gd name="connsiteX30" fmla="*/ 2993065 w 3726712"/>
              <a:gd name="connsiteY30" fmla="*/ 1584251 h 3094074"/>
              <a:gd name="connsiteX31" fmla="*/ 3141921 w 3726712"/>
              <a:gd name="connsiteY31" fmla="*/ 1722474 h 3094074"/>
              <a:gd name="connsiteX32" fmla="*/ 3599121 w 3726712"/>
              <a:gd name="connsiteY32" fmla="*/ 1259958 h 3094074"/>
              <a:gd name="connsiteX33" fmla="*/ 3710763 w 3726712"/>
              <a:gd name="connsiteY33" fmla="*/ 1291856 h 3094074"/>
              <a:gd name="connsiteX34" fmla="*/ 3726712 w 3726712"/>
              <a:gd name="connsiteY34" fmla="*/ 1238693 h 3094074"/>
              <a:gd name="connsiteX35" fmla="*/ 3636335 w 3726712"/>
              <a:gd name="connsiteY35" fmla="*/ 1121735 h 3094074"/>
              <a:gd name="connsiteX36" fmla="*/ 3636335 w 3726712"/>
              <a:gd name="connsiteY36" fmla="*/ 1068572 h 3094074"/>
              <a:gd name="connsiteX37" fmla="*/ 3301410 w 3726712"/>
              <a:gd name="connsiteY37" fmla="*/ 802758 h 3094074"/>
              <a:gd name="connsiteX38" fmla="*/ 2743200 w 3726712"/>
              <a:gd name="connsiteY38" fmla="*/ 0 h 3094074"/>
              <a:gd name="connsiteX39" fmla="*/ 1695416 w 3726712"/>
              <a:gd name="connsiteY39" fmla="*/ 770713 h 3094074"/>
              <a:gd name="connsiteX40" fmla="*/ 1451422 w 3726712"/>
              <a:gd name="connsiteY40" fmla="*/ 404111 h 3094074"/>
              <a:gd name="connsiteX41" fmla="*/ 1196640 w 3726712"/>
              <a:gd name="connsiteY41" fmla="*/ 609231 h 3094074"/>
              <a:gd name="connsiteX42" fmla="*/ 1139599 w 3726712"/>
              <a:gd name="connsiteY42" fmla="*/ 493718 h 3094074"/>
              <a:gd name="connsiteX43" fmla="*/ 903768 w 3726712"/>
              <a:gd name="connsiteY43" fmla="*/ 329609 h 3094074"/>
              <a:gd name="connsiteX44" fmla="*/ 572895 w 3726712"/>
              <a:gd name="connsiteY44" fmla="*/ 237572 h 3094074"/>
              <a:gd name="connsiteX45" fmla="*/ 350875 w 3726712"/>
              <a:gd name="connsiteY45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97712 w 3726712"/>
              <a:gd name="connsiteY4" fmla="*/ 547577 h 3094074"/>
              <a:gd name="connsiteX5" fmla="*/ 281763 w 3726712"/>
              <a:gd name="connsiteY5" fmla="*/ 563525 h 3094074"/>
              <a:gd name="connsiteX6" fmla="*/ 249865 w 3726712"/>
              <a:gd name="connsiteY6" fmla="*/ 579474 h 3094074"/>
              <a:gd name="connsiteX7" fmla="*/ 249865 w 3726712"/>
              <a:gd name="connsiteY7" fmla="*/ 584791 h 3094074"/>
              <a:gd name="connsiteX8" fmla="*/ 164805 w 3726712"/>
              <a:gd name="connsiteY8" fmla="*/ 659218 h 3094074"/>
              <a:gd name="connsiteX9" fmla="*/ 138223 w 3726712"/>
              <a:gd name="connsiteY9" fmla="*/ 664535 h 3094074"/>
              <a:gd name="connsiteX10" fmla="*/ 122275 w 3726712"/>
              <a:gd name="connsiteY10" fmla="*/ 675167 h 3094074"/>
              <a:gd name="connsiteX11" fmla="*/ 106326 w 3726712"/>
              <a:gd name="connsiteY11" fmla="*/ 680484 h 3094074"/>
              <a:gd name="connsiteX12" fmla="*/ 53163 w 3726712"/>
              <a:gd name="connsiteY12" fmla="*/ 744279 h 3094074"/>
              <a:gd name="connsiteX13" fmla="*/ 5317 w 3726712"/>
              <a:gd name="connsiteY13" fmla="*/ 871870 h 3094074"/>
              <a:gd name="connsiteX14" fmla="*/ 0 w 3726712"/>
              <a:gd name="connsiteY14" fmla="*/ 877186 h 3094074"/>
              <a:gd name="connsiteX15" fmla="*/ 696433 w 3726712"/>
              <a:gd name="connsiteY15" fmla="*/ 1791586 h 3094074"/>
              <a:gd name="connsiteX16" fmla="*/ 202019 w 3726712"/>
              <a:gd name="connsiteY16" fmla="*/ 2126511 h 3094074"/>
              <a:gd name="connsiteX17" fmla="*/ 1105786 w 3726712"/>
              <a:gd name="connsiteY17" fmla="*/ 3094074 h 3094074"/>
              <a:gd name="connsiteX18" fmla="*/ 1366284 w 3726712"/>
              <a:gd name="connsiteY18" fmla="*/ 2860158 h 3094074"/>
              <a:gd name="connsiteX19" fmla="*/ 1924493 w 3726712"/>
              <a:gd name="connsiteY19" fmla="*/ 2472070 h 3094074"/>
              <a:gd name="connsiteX20" fmla="*/ 1988289 w 3726712"/>
              <a:gd name="connsiteY20" fmla="*/ 2546498 h 3094074"/>
              <a:gd name="connsiteX21" fmla="*/ 2195623 w 3726712"/>
              <a:gd name="connsiteY21" fmla="*/ 2557130 h 3094074"/>
              <a:gd name="connsiteX22" fmla="*/ 2312582 w 3726712"/>
              <a:gd name="connsiteY22" fmla="*/ 2642191 h 3094074"/>
              <a:gd name="connsiteX23" fmla="*/ 2610293 w 3726712"/>
              <a:gd name="connsiteY23" fmla="*/ 2604977 h 3094074"/>
              <a:gd name="connsiteX24" fmla="*/ 2700670 w 3726712"/>
              <a:gd name="connsiteY24" fmla="*/ 2562446 h 3094074"/>
              <a:gd name="connsiteX25" fmla="*/ 3030279 w 3726712"/>
              <a:gd name="connsiteY25" fmla="*/ 2695353 h 3094074"/>
              <a:gd name="connsiteX26" fmla="*/ 3056861 w 3726712"/>
              <a:gd name="connsiteY26" fmla="*/ 2535865 h 3094074"/>
              <a:gd name="connsiteX27" fmla="*/ 2977117 w 3726712"/>
              <a:gd name="connsiteY27" fmla="*/ 2503967 h 3094074"/>
              <a:gd name="connsiteX28" fmla="*/ 2700670 w 3726712"/>
              <a:gd name="connsiteY28" fmla="*/ 1998921 h 3094074"/>
              <a:gd name="connsiteX29" fmla="*/ 2993065 w 3726712"/>
              <a:gd name="connsiteY29" fmla="*/ 1584251 h 3094074"/>
              <a:gd name="connsiteX30" fmla="*/ 3141921 w 3726712"/>
              <a:gd name="connsiteY30" fmla="*/ 1722474 h 3094074"/>
              <a:gd name="connsiteX31" fmla="*/ 3599121 w 3726712"/>
              <a:gd name="connsiteY31" fmla="*/ 1259958 h 3094074"/>
              <a:gd name="connsiteX32" fmla="*/ 3710763 w 3726712"/>
              <a:gd name="connsiteY32" fmla="*/ 1291856 h 3094074"/>
              <a:gd name="connsiteX33" fmla="*/ 3726712 w 3726712"/>
              <a:gd name="connsiteY33" fmla="*/ 1238693 h 3094074"/>
              <a:gd name="connsiteX34" fmla="*/ 3636335 w 3726712"/>
              <a:gd name="connsiteY34" fmla="*/ 1121735 h 3094074"/>
              <a:gd name="connsiteX35" fmla="*/ 3636335 w 3726712"/>
              <a:gd name="connsiteY35" fmla="*/ 1068572 h 3094074"/>
              <a:gd name="connsiteX36" fmla="*/ 3301410 w 3726712"/>
              <a:gd name="connsiteY36" fmla="*/ 802758 h 3094074"/>
              <a:gd name="connsiteX37" fmla="*/ 2743200 w 3726712"/>
              <a:gd name="connsiteY37" fmla="*/ 0 h 3094074"/>
              <a:gd name="connsiteX38" fmla="*/ 1695416 w 3726712"/>
              <a:gd name="connsiteY38" fmla="*/ 770713 h 3094074"/>
              <a:gd name="connsiteX39" fmla="*/ 1451422 w 3726712"/>
              <a:gd name="connsiteY39" fmla="*/ 404111 h 3094074"/>
              <a:gd name="connsiteX40" fmla="*/ 1196640 w 3726712"/>
              <a:gd name="connsiteY40" fmla="*/ 609231 h 3094074"/>
              <a:gd name="connsiteX41" fmla="*/ 1139599 w 3726712"/>
              <a:gd name="connsiteY41" fmla="*/ 493718 h 3094074"/>
              <a:gd name="connsiteX42" fmla="*/ 903768 w 3726712"/>
              <a:gd name="connsiteY42" fmla="*/ 329609 h 3094074"/>
              <a:gd name="connsiteX43" fmla="*/ 572895 w 3726712"/>
              <a:gd name="connsiteY43" fmla="*/ 237572 h 3094074"/>
              <a:gd name="connsiteX44" fmla="*/ 350875 w 3726712"/>
              <a:gd name="connsiteY44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81763 w 3726712"/>
              <a:gd name="connsiteY4" fmla="*/ 563525 h 3094074"/>
              <a:gd name="connsiteX5" fmla="*/ 249865 w 3726712"/>
              <a:gd name="connsiteY5" fmla="*/ 579474 h 3094074"/>
              <a:gd name="connsiteX6" fmla="*/ 249865 w 3726712"/>
              <a:gd name="connsiteY6" fmla="*/ 584791 h 3094074"/>
              <a:gd name="connsiteX7" fmla="*/ 164805 w 3726712"/>
              <a:gd name="connsiteY7" fmla="*/ 659218 h 3094074"/>
              <a:gd name="connsiteX8" fmla="*/ 138223 w 3726712"/>
              <a:gd name="connsiteY8" fmla="*/ 664535 h 3094074"/>
              <a:gd name="connsiteX9" fmla="*/ 122275 w 3726712"/>
              <a:gd name="connsiteY9" fmla="*/ 675167 h 3094074"/>
              <a:gd name="connsiteX10" fmla="*/ 106326 w 3726712"/>
              <a:gd name="connsiteY10" fmla="*/ 680484 h 3094074"/>
              <a:gd name="connsiteX11" fmla="*/ 53163 w 3726712"/>
              <a:gd name="connsiteY11" fmla="*/ 744279 h 3094074"/>
              <a:gd name="connsiteX12" fmla="*/ 5317 w 3726712"/>
              <a:gd name="connsiteY12" fmla="*/ 871870 h 3094074"/>
              <a:gd name="connsiteX13" fmla="*/ 0 w 3726712"/>
              <a:gd name="connsiteY13" fmla="*/ 877186 h 3094074"/>
              <a:gd name="connsiteX14" fmla="*/ 696433 w 3726712"/>
              <a:gd name="connsiteY14" fmla="*/ 1791586 h 3094074"/>
              <a:gd name="connsiteX15" fmla="*/ 202019 w 3726712"/>
              <a:gd name="connsiteY15" fmla="*/ 2126511 h 3094074"/>
              <a:gd name="connsiteX16" fmla="*/ 1105786 w 3726712"/>
              <a:gd name="connsiteY16" fmla="*/ 3094074 h 3094074"/>
              <a:gd name="connsiteX17" fmla="*/ 1366284 w 3726712"/>
              <a:gd name="connsiteY17" fmla="*/ 2860158 h 3094074"/>
              <a:gd name="connsiteX18" fmla="*/ 1924493 w 3726712"/>
              <a:gd name="connsiteY18" fmla="*/ 2472070 h 3094074"/>
              <a:gd name="connsiteX19" fmla="*/ 1988289 w 3726712"/>
              <a:gd name="connsiteY19" fmla="*/ 2546498 h 3094074"/>
              <a:gd name="connsiteX20" fmla="*/ 2195623 w 3726712"/>
              <a:gd name="connsiteY20" fmla="*/ 2557130 h 3094074"/>
              <a:gd name="connsiteX21" fmla="*/ 2312582 w 3726712"/>
              <a:gd name="connsiteY21" fmla="*/ 2642191 h 3094074"/>
              <a:gd name="connsiteX22" fmla="*/ 2610293 w 3726712"/>
              <a:gd name="connsiteY22" fmla="*/ 2604977 h 3094074"/>
              <a:gd name="connsiteX23" fmla="*/ 2700670 w 3726712"/>
              <a:gd name="connsiteY23" fmla="*/ 2562446 h 3094074"/>
              <a:gd name="connsiteX24" fmla="*/ 3030279 w 3726712"/>
              <a:gd name="connsiteY24" fmla="*/ 2695353 h 3094074"/>
              <a:gd name="connsiteX25" fmla="*/ 3056861 w 3726712"/>
              <a:gd name="connsiteY25" fmla="*/ 2535865 h 3094074"/>
              <a:gd name="connsiteX26" fmla="*/ 2977117 w 3726712"/>
              <a:gd name="connsiteY26" fmla="*/ 2503967 h 3094074"/>
              <a:gd name="connsiteX27" fmla="*/ 2700670 w 3726712"/>
              <a:gd name="connsiteY27" fmla="*/ 1998921 h 3094074"/>
              <a:gd name="connsiteX28" fmla="*/ 2993065 w 3726712"/>
              <a:gd name="connsiteY28" fmla="*/ 1584251 h 3094074"/>
              <a:gd name="connsiteX29" fmla="*/ 3141921 w 3726712"/>
              <a:gd name="connsiteY29" fmla="*/ 1722474 h 3094074"/>
              <a:gd name="connsiteX30" fmla="*/ 3599121 w 3726712"/>
              <a:gd name="connsiteY30" fmla="*/ 1259958 h 3094074"/>
              <a:gd name="connsiteX31" fmla="*/ 3710763 w 3726712"/>
              <a:gd name="connsiteY31" fmla="*/ 1291856 h 3094074"/>
              <a:gd name="connsiteX32" fmla="*/ 3726712 w 3726712"/>
              <a:gd name="connsiteY32" fmla="*/ 1238693 h 3094074"/>
              <a:gd name="connsiteX33" fmla="*/ 3636335 w 3726712"/>
              <a:gd name="connsiteY33" fmla="*/ 1121735 h 3094074"/>
              <a:gd name="connsiteX34" fmla="*/ 3636335 w 3726712"/>
              <a:gd name="connsiteY34" fmla="*/ 1068572 h 3094074"/>
              <a:gd name="connsiteX35" fmla="*/ 3301410 w 3726712"/>
              <a:gd name="connsiteY35" fmla="*/ 802758 h 3094074"/>
              <a:gd name="connsiteX36" fmla="*/ 2743200 w 3726712"/>
              <a:gd name="connsiteY36" fmla="*/ 0 h 3094074"/>
              <a:gd name="connsiteX37" fmla="*/ 1695416 w 3726712"/>
              <a:gd name="connsiteY37" fmla="*/ 770713 h 3094074"/>
              <a:gd name="connsiteX38" fmla="*/ 1451422 w 3726712"/>
              <a:gd name="connsiteY38" fmla="*/ 404111 h 3094074"/>
              <a:gd name="connsiteX39" fmla="*/ 1196640 w 3726712"/>
              <a:gd name="connsiteY39" fmla="*/ 609231 h 3094074"/>
              <a:gd name="connsiteX40" fmla="*/ 1139599 w 3726712"/>
              <a:gd name="connsiteY40" fmla="*/ 493718 h 3094074"/>
              <a:gd name="connsiteX41" fmla="*/ 903768 w 3726712"/>
              <a:gd name="connsiteY41" fmla="*/ 329609 h 3094074"/>
              <a:gd name="connsiteX42" fmla="*/ 572895 w 3726712"/>
              <a:gd name="connsiteY42" fmla="*/ 237572 h 3094074"/>
              <a:gd name="connsiteX43" fmla="*/ 350875 w 3726712"/>
              <a:gd name="connsiteY43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49865 w 3726712"/>
              <a:gd name="connsiteY4" fmla="*/ 579474 h 3094074"/>
              <a:gd name="connsiteX5" fmla="*/ 249865 w 3726712"/>
              <a:gd name="connsiteY5" fmla="*/ 584791 h 3094074"/>
              <a:gd name="connsiteX6" fmla="*/ 164805 w 3726712"/>
              <a:gd name="connsiteY6" fmla="*/ 659218 h 3094074"/>
              <a:gd name="connsiteX7" fmla="*/ 138223 w 3726712"/>
              <a:gd name="connsiteY7" fmla="*/ 664535 h 3094074"/>
              <a:gd name="connsiteX8" fmla="*/ 122275 w 3726712"/>
              <a:gd name="connsiteY8" fmla="*/ 675167 h 3094074"/>
              <a:gd name="connsiteX9" fmla="*/ 106326 w 3726712"/>
              <a:gd name="connsiteY9" fmla="*/ 680484 h 3094074"/>
              <a:gd name="connsiteX10" fmla="*/ 53163 w 3726712"/>
              <a:gd name="connsiteY10" fmla="*/ 744279 h 3094074"/>
              <a:gd name="connsiteX11" fmla="*/ 5317 w 3726712"/>
              <a:gd name="connsiteY11" fmla="*/ 871870 h 3094074"/>
              <a:gd name="connsiteX12" fmla="*/ 0 w 3726712"/>
              <a:gd name="connsiteY12" fmla="*/ 877186 h 3094074"/>
              <a:gd name="connsiteX13" fmla="*/ 696433 w 3726712"/>
              <a:gd name="connsiteY13" fmla="*/ 1791586 h 3094074"/>
              <a:gd name="connsiteX14" fmla="*/ 202019 w 3726712"/>
              <a:gd name="connsiteY14" fmla="*/ 2126511 h 3094074"/>
              <a:gd name="connsiteX15" fmla="*/ 1105786 w 3726712"/>
              <a:gd name="connsiteY15" fmla="*/ 3094074 h 3094074"/>
              <a:gd name="connsiteX16" fmla="*/ 1366284 w 3726712"/>
              <a:gd name="connsiteY16" fmla="*/ 2860158 h 3094074"/>
              <a:gd name="connsiteX17" fmla="*/ 1924493 w 3726712"/>
              <a:gd name="connsiteY17" fmla="*/ 2472070 h 3094074"/>
              <a:gd name="connsiteX18" fmla="*/ 1988289 w 3726712"/>
              <a:gd name="connsiteY18" fmla="*/ 2546498 h 3094074"/>
              <a:gd name="connsiteX19" fmla="*/ 2195623 w 3726712"/>
              <a:gd name="connsiteY19" fmla="*/ 2557130 h 3094074"/>
              <a:gd name="connsiteX20" fmla="*/ 2312582 w 3726712"/>
              <a:gd name="connsiteY20" fmla="*/ 2642191 h 3094074"/>
              <a:gd name="connsiteX21" fmla="*/ 2610293 w 3726712"/>
              <a:gd name="connsiteY21" fmla="*/ 2604977 h 3094074"/>
              <a:gd name="connsiteX22" fmla="*/ 2700670 w 3726712"/>
              <a:gd name="connsiteY22" fmla="*/ 2562446 h 3094074"/>
              <a:gd name="connsiteX23" fmla="*/ 3030279 w 3726712"/>
              <a:gd name="connsiteY23" fmla="*/ 2695353 h 3094074"/>
              <a:gd name="connsiteX24" fmla="*/ 3056861 w 3726712"/>
              <a:gd name="connsiteY24" fmla="*/ 2535865 h 3094074"/>
              <a:gd name="connsiteX25" fmla="*/ 2977117 w 3726712"/>
              <a:gd name="connsiteY25" fmla="*/ 2503967 h 3094074"/>
              <a:gd name="connsiteX26" fmla="*/ 2700670 w 3726712"/>
              <a:gd name="connsiteY26" fmla="*/ 1998921 h 3094074"/>
              <a:gd name="connsiteX27" fmla="*/ 2993065 w 3726712"/>
              <a:gd name="connsiteY27" fmla="*/ 1584251 h 3094074"/>
              <a:gd name="connsiteX28" fmla="*/ 3141921 w 3726712"/>
              <a:gd name="connsiteY28" fmla="*/ 1722474 h 3094074"/>
              <a:gd name="connsiteX29" fmla="*/ 3599121 w 3726712"/>
              <a:gd name="connsiteY29" fmla="*/ 1259958 h 3094074"/>
              <a:gd name="connsiteX30" fmla="*/ 3710763 w 3726712"/>
              <a:gd name="connsiteY30" fmla="*/ 1291856 h 3094074"/>
              <a:gd name="connsiteX31" fmla="*/ 3726712 w 3726712"/>
              <a:gd name="connsiteY31" fmla="*/ 1238693 h 3094074"/>
              <a:gd name="connsiteX32" fmla="*/ 3636335 w 3726712"/>
              <a:gd name="connsiteY32" fmla="*/ 1121735 h 3094074"/>
              <a:gd name="connsiteX33" fmla="*/ 3636335 w 3726712"/>
              <a:gd name="connsiteY33" fmla="*/ 1068572 h 3094074"/>
              <a:gd name="connsiteX34" fmla="*/ 3301410 w 3726712"/>
              <a:gd name="connsiteY34" fmla="*/ 802758 h 3094074"/>
              <a:gd name="connsiteX35" fmla="*/ 2743200 w 3726712"/>
              <a:gd name="connsiteY35" fmla="*/ 0 h 3094074"/>
              <a:gd name="connsiteX36" fmla="*/ 1695416 w 3726712"/>
              <a:gd name="connsiteY36" fmla="*/ 770713 h 3094074"/>
              <a:gd name="connsiteX37" fmla="*/ 1451422 w 3726712"/>
              <a:gd name="connsiteY37" fmla="*/ 404111 h 3094074"/>
              <a:gd name="connsiteX38" fmla="*/ 1196640 w 3726712"/>
              <a:gd name="connsiteY38" fmla="*/ 609231 h 3094074"/>
              <a:gd name="connsiteX39" fmla="*/ 1139599 w 3726712"/>
              <a:gd name="connsiteY39" fmla="*/ 493718 h 3094074"/>
              <a:gd name="connsiteX40" fmla="*/ 903768 w 3726712"/>
              <a:gd name="connsiteY40" fmla="*/ 329609 h 3094074"/>
              <a:gd name="connsiteX41" fmla="*/ 572895 w 3726712"/>
              <a:gd name="connsiteY41" fmla="*/ 237572 h 3094074"/>
              <a:gd name="connsiteX42" fmla="*/ 350875 w 3726712"/>
              <a:gd name="connsiteY4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49865 w 3726712"/>
              <a:gd name="connsiteY4" fmla="*/ 579474 h 3094074"/>
              <a:gd name="connsiteX5" fmla="*/ 256213 w 3726712"/>
              <a:gd name="connsiteY5" fmla="*/ 584791 h 3094074"/>
              <a:gd name="connsiteX6" fmla="*/ 164805 w 3726712"/>
              <a:gd name="connsiteY6" fmla="*/ 659218 h 3094074"/>
              <a:gd name="connsiteX7" fmla="*/ 138223 w 3726712"/>
              <a:gd name="connsiteY7" fmla="*/ 664535 h 3094074"/>
              <a:gd name="connsiteX8" fmla="*/ 122275 w 3726712"/>
              <a:gd name="connsiteY8" fmla="*/ 675167 h 3094074"/>
              <a:gd name="connsiteX9" fmla="*/ 106326 w 3726712"/>
              <a:gd name="connsiteY9" fmla="*/ 680484 h 3094074"/>
              <a:gd name="connsiteX10" fmla="*/ 53163 w 3726712"/>
              <a:gd name="connsiteY10" fmla="*/ 744279 h 3094074"/>
              <a:gd name="connsiteX11" fmla="*/ 5317 w 3726712"/>
              <a:gd name="connsiteY11" fmla="*/ 871870 h 3094074"/>
              <a:gd name="connsiteX12" fmla="*/ 0 w 3726712"/>
              <a:gd name="connsiteY12" fmla="*/ 877186 h 3094074"/>
              <a:gd name="connsiteX13" fmla="*/ 696433 w 3726712"/>
              <a:gd name="connsiteY13" fmla="*/ 1791586 h 3094074"/>
              <a:gd name="connsiteX14" fmla="*/ 202019 w 3726712"/>
              <a:gd name="connsiteY14" fmla="*/ 2126511 h 3094074"/>
              <a:gd name="connsiteX15" fmla="*/ 1105786 w 3726712"/>
              <a:gd name="connsiteY15" fmla="*/ 3094074 h 3094074"/>
              <a:gd name="connsiteX16" fmla="*/ 1366284 w 3726712"/>
              <a:gd name="connsiteY16" fmla="*/ 2860158 h 3094074"/>
              <a:gd name="connsiteX17" fmla="*/ 1924493 w 3726712"/>
              <a:gd name="connsiteY17" fmla="*/ 2472070 h 3094074"/>
              <a:gd name="connsiteX18" fmla="*/ 1988289 w 3726712"/>
              <a:gd name="connsiteY18" fmla="*/ 2546498 h 3094074"/>
              <a:gd name="connsiteX19" fmla="*/ 2195623 w 3726712"/>
              <a:gd name="connsiteY19" fmla="*/ 2557130 h 3094074"/>
              <a:gd name="connsiteX20" fmla="*/ 2312582 w 3726712"/>
              <a:gd name="connsiteY20" fmla="*/ 2642191 h 3094074"/>
              <a:gd name="connsiteX21" fmla="*/ 2610293 w 3726712"/>
              <a:gd name="connsiteY21" fmla="*/ 2604977 h 3094074"/>
              <a:gd name="connsiteX22" fmla="*/ 2700670 w 3726712"/>
              <a:gd name="connsiteY22" fmla="*/ 2562446 h 3094074"/>
              <a:gd name="connsiteX23" fmla="*/ 3030279 w 3726712"/>
              <a:gd name="connsiteY23" fmla="*/ 2695353 h 3094074"/>
              <a:gd name="connsiteX24" fmla="*/ 3056861 w 3726712"/>
              <a:gd name="connsiteY24" fmla="*/ 2535865 h 3094074"/>
              <a:gd name="connsiteX25" fmla="*/ 2977117 w 3726712"/>
              <a:gd name="connsiteY25" fmla="*/ 2503967 h 3094074"/>
              <a:gd name="connsiteX26" fmla="*/ 2700670 w 3726712"/>
              <a:gd name="connsiteY26" fmla="*/ 1998921 h 3094074"/>
              <a:gd name="connsiteX27" fmla="*/ 2993065 w 3726712"/>
              <a:gd name="connsiteY27" fmla="*/ 1584251 h 3094074"/>
              <a:gd name="connsiteX28" fmla="*/ 3141921 w 3726712"/>
              <a:gd name="connsiteY28" fmla="*/ 1722474 h 3094074"/>
              <a:gd name="connsiteX29" fmla="*/ 3599121 w 3726712"/>
              <a:gd name="connsiteY29" fmla="*/ 1259958 h 3094074"/>
              <a:gd name="connsiteX30" fmla="*/ 3710763 w 3726712"/>
              <a:gd name="connsiteY30" fmla="*/ 1291856 h 3094074"/>
              <a:gd name="connsiteX31" fmla="*/ 3726712 w 3726712"/>
              <a:gd name="connsiteY31" fmla="*/ 1238693 h 3094074"/>
              <a:gd name="connsiteX32" fmla="*/ 3636335 w 3726712"/>
              <a:gd name="connsiteY32" fmla="*/ 1121735 h 3094074"/>
              <a:gd name="connsiteX33" fmla="*/ 3636335 w 3726712"/>
              <a:gd name="connsiteY33" fmla="*/ 1068572 h 3094074"/>
              <a:gd name="connsiteX34" fmla="*/ 3301410 w 3726712"/>
              <a:gd name="connsiteY34" fmla="*/ 802758 h 3094074"/>
              <a:gd name="connsiteX35" fmla="*/ 2743200 w 3726712"/>
              <a:gd name="connsiteY35" fmla="*/ 0 h 3094074"/>
              <a:gd name="connsiteX36" fmla="*/ 1695416 w 3726712"/>
              <a:gd name="connsiteY36" fmla="*/ 770713 h 3094074"/>
              <a:gd name="connsiteX37" fmla="*/ 1451422 w 3726712"/>
              <a:gd name="connsiteY37" fmla="*/ 404111 h 3094074"/>
              <a:gd name="connsiteX38" fmla="*/ 1196640 w 3726712"/>
              <a:gd name="connsiteY38" fmla="*/ 609231 h 3094074"/>
              <a:gd name="connsiteX39" fmla="*/ 1139599 w 3726712"/>
              <a:gd name="connsiteY39" fmla="*/ 493718 h 3094074"/>
              <a:gd name="connsiteX40" fmla="*/ 903768 w 3726712"/>
              <a:gd name="connsiteY40" fmla="*/ 329609 h 3094074"/>
              <a:gd name="connsiteX41" fmla="*/ 572895 w 3726712"/>
              <a:gd name="connsiteY41" fmla="*/ 237572 h 3094074"/>
              <a:gd name="connsiteX42" fmla="*/ 350875 w 3726712"/>
              <a:gd name="connsiteY42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520995 h 3094074"/>
              <a:gd name="connsiteX4" fmla="*/ 249865 w 3726712"/>
              <a:gd name="connsiteY4" fmla="*/ 579474 h 3094074"/>
              <a:gd name="connsiteX5" fmla="*/ 164805 w 3726712"/>
              <a:gd name="connsiteY5" fmla="*/ 659218 h 3094074"/>
              <a:gd name="connsiteX6" fmla="*/ 138223 w 3726712"/>
              <a:gd name="connsiteY6" fmla="*/ 664535 h 3094074"/>
              <a:gd name="connsiteX7" fmla="*/ 122275 w 3726712"/>
              <a:gd name="connsiteY7" fmla="*/ 675167 h 3094074"/>
              <a:gd name="connsiteX8" fmla="*/ 106326 w 3726712"/>
              <a:gd name="connsiteY8" fmla="*/ 680484 h 3094074"/>
              <a:gd name="connsiteX9" fmla="*/ 53163 w 3726712"/>
              <a:gd name="connsiteY9" fmla="*/ 744279 h 3094074"/>
              <a:gd name="connsiteX10" fmla="*/ 5317 w 3726712"/>
              <a:gd name="connsiteY10" fmla="*/ 871870 h 3094074"/>
              <a:gd name="connsiteX11" fmla="*/ 0 w 3726712"/>
              <a:gd name="connsiteY11" fmla="*/ 877186 h 3094074"/>
              <a:gd name="connsiteX12" fmla="*/ 696433 w 3726712"/>
              <a:gd name="connsiteY12" fmla="*/ 1791586 h 3094074"/>
              <a:gd name="connsiteX13" fmla="*/ 202019 w 3726712"/>
              <a:gd name="connsiteY13" fmla="*/ 2126511 h 3094074"/>
              <a:gd name="connsiteX14" fmla="*/ 1105786 w 3726712"/>
              <a:gd name="connsiteY14" fmla="*/ 3094074 h 3094074"/>
              <a:gd name="connsiteX15" fmla="*/ 1366284 w 3726712"/>
              <a:gd name="connsiteY15" fmla="*/ 2860158 h 3094074"/>
              <a:gd name="connsiteX16" fmla="*/ 1924493 w 3726712"/>
              <a:gd name="connsiteY16" fmla="*/ 2472070 h 3094074"/>
              <a:gd name="connsiteX17" fmla="*/ 1988289 w 3726712"/>
              <a:gd name="connsiteY17" fmla="*/ 2546498 h 3094074"/>
              <a:gd name="connsiteX18" fmla="*/ 2195623 w 3726712"/>
              <a:gd name="connsiteY18" fmla="*/ 2557130 h 3094074"/>
              <a:gd name="connsiteX19" fmla="*/ 2312582 w 3726712"/>
              <a:gd name="connsiteY19" fmla="*/ 2642191 h 3094074"/>
              <a:gd name="connsiteX20" fmla="*/ 2610293 w 3726712"/>
              <a:gd name="connsiteY20" fmla="*/ 2604977 h 3094074"/>
              <a:gd name="connsiteX21" fmla="*/ 2700670 w 3726712"/>
              <a:gd name="connsiteY21" fmla="*/ 2562446 h 3094074"/>
              <a:gd name="connsiteX22" fmla="*/ 3030279 w 3726712"/>
              <a:gd name="connsiteY22" fmla="*/ 2695353 h 3094074"/>
              <a:gd name="connsiteX23" fmla="*/ 3056861 w 3726712"/>
              <a:gd name="connsiteY23" fmla="*/ 2535865 h 3094074"/>
              <a:gd name="connsiteX24" fmla="*/ 2977117 w 3726712"/>
              <a:gd name="connsiteY24" fmla="*/ 2503967 h 3094074"/>
              <a:gd name="connsiteX25" fmla="*/ 2700670 w 3726712"/>
              <a:gd name="connsiteY25" fmla="*/ 1998921 h 3094074"/>
              <a:gd name="connsiteX26" fmla="*/ 2993065 w 3726712"/>
              <a:gd name="connsiteY26" fmla="*/ 1584251 h 3094074"/>
              <a:gd name="connsiteX27" fmla="*/ 3141921 w 3726712"/>
              <a:gd name="connsiteY27" fmla="*/ 1722474 h 3094074"/>
              <a:gd name="connsiteX28" fmla="*/ 3599121 w 3726712"/>
              <a:gd name="connsiteY28" fmla="*/ 1259958 h 3094074"/>
              <a:gd name="connsiteX29" fmla="*/ 3710763 w 3726712"/>
              <a:gd name="connsiteY29" fmla="*/ 1291856 h 3094074"/>
              <a:gd name="connsiteX30" fmla="*/ 3726712 w 3726712"/>
              <a:gd name="connsiteY30" fmla="*/ 1238693 h 3094074"/>
              <a:gd name="connsiteX31" fmla="*/ 3636335 w 3726712"/>
              <a:gd name="connsiteY31" fmla="*/ 1121735 h 3094074"/>
              <a:gd name="connsiteX32" fmla="*/ 3636335 w 3726712"/>
              <a:gd name="connsiteY32" fmla="*/ 1068572 h 3094074"/>
              <a:gd name="connsiteX33" fmla="*/ 3301410 w 3726712"/>
              <a:gd name="connsiteY33" fmla="*/ 802758 h 3094074"/>
              <a:gd name="connsiteX34" fmla="*/ 2743200 w 3726712"/>
              <a:gd name="connsiteY34" fmla="*/ 0 h 3094074"/>
              <a:gd name="connsiteX35" fmla="*/ 1695416 w 3726712"/>
              <a:gd name="connsiteY35" fmla="*/ 770713 h 3094074"/>
              <a:gd name="connsiteX36" fmla="*/ 1451422 w 3726712"/>
              <a:gd name="connsiteY36" fmla="*/ 404111 h 3094074"/>
              <a:gd name="connsiteX37" fmla="*/ 1196640 w 3726712"/>
              <a:gd name="connsiteY37" fmla="*/ 609231 h 3094074"/>
              <a:gd name="connsiteX38" fmla="*/ 1139599 w 3726712"/>
              <a:gd name="connsiteY38" fmla="*/ 493718 h 3094074"/>
              <a:gd name="connsiteX39" fmla="*/ 903768 w 3726712"/>
              <a:gd name="connsiteY39" fmla="*/ 329609 h 3094074"/>
              <a:gd name="connsiteX40" fmla="*/ 572895 w 3726712"/>
              <a:gd name="connsiteY40" fmla="*/ 237572 h 3094074"/>
              <a:gd name="connsiteX41" fmla="*/ 350875 w 3726712"/>
              <a:gd name="connsiteY41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45558 w 3726712"/>
              <a:gd name="connsiteY2" fmla="*/ 357556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64805 w 3726712"/>
              <a:gd name="connsiteY5" fmla="*/ 659218 h 3094074"/>
              <a:gd name="connsiteX6" fmla="*/ 138223 w 3726712"/>
              <a:gd name="connsiteY6" fmla="*/ 664535 h 3094074"/>
              <a:gd name="connsiteX7" fmla="*/ 122275 w 3726712"/>
              <a:gd name="connsiteY7" fmla="*/ 675167 h 3094074"/>
              <a:gd name="connsiteX8" fmla="*/ 106326 w 3726712"/>
              <a:gd name="connsiteY8" fmla="*/ 680484 h 3094074"/>
              <a:gd name="connsiteX9" fmla="*/ 53163 w 3726712"/>
              <a:gd name="connsiteY9" fmla="*/ 744279 h 3094074"/>
              <a:gd name="connsiteX10" fmla="*/ 5317 w 3726712"/>
              <a:gd name="connsiteY10" fmla="*/ 871870 h 3094074"/>
              <a:gd name="connsiteX11" fmla="*/ 0 w 3726712"/>
              <a:gd name="connsiteY11" fmla="*/ 877186 h 3094074"/>
              <a:gd name="connsiteX12" fmla="*/ 696433 w 3726712"/>
              <a:gd name="connsiteY12" fmla="*/ 1791586 h 3094074"/>
              <a:gd name="connsiteX13" fmla="*/ 202019 w 3726712"/>
              <a:gd name="connsiteY13" fmla="*/ 2126511 h 3094074"/>
              <a:gd name="connsiteX14" fmla="*/ 1105786 w 3726712"/>
              <a:gd name="connsiteY14" fmla="*/ 3094074 h 3094074"/>
              <a:gd name="connsiteX15" fmla="*/ 1366284 w 3726712"/>
              <a:gd name="connsiteY15" fmla="*/ 2860158 h 3094074"/>
              <a:gd name="connsiteX16" fmla="*/ 1924493 w 3726712"/>
              <a:gd name="connsiteY16" fmla="*/ 2472070 h 3094074"/>
              <a:gd name="connsiteX17" fmla="*/ 1988289 w 3726712"/>
              <a:gd name="connsiteY17" fmla="*/ 2546498 h 3094074"/>
              <a:gd name="connsiteX18" fmla="*/ 2195623 w 3726712"/>
              <a:gd name="connsiteY18" fmla="*/ 2557130 h 3094074"/>
              <a:gd name="connsiteX19" fmla="*/ 2312582 w 3726712"/>
              <a:gd name="connsiteY19" fmla="*/ 2642191 h 3094074"/>
              <a:gd name="connsiteX20" fmla="*/ 2610293 w 3726712"/>
              <a:gd name="connsiteY20" fmla="*/ 2604977 h 3094074"/>
              <a:gd name="connsiteX21" fmla="*/ 2700670 w 3726712"/>
              <a:gd name="connsiteY21" fmla="*/ 2562446 h 3094074"/>
              <a:gd name="connsiteX22" fmla="*/ 3030279 w 3726712"/>
              <a:gd name="connsiteY22" fmla="*/ 2695353 h 3094074"/>
              <a:gd name="connsiteX23" fmla="*/ 3056861 w 3726712"/>
              <a:gd name="connsiteY23" fmla="*/ 2535865 h 3094074"/>
              <a:gd name="connsiteX24" fmla="*/ 2977117 w 3726712"/>
              <a:gd name="connsiteY24" fmla="*/ 2503967 h 3094074"/>
              <a:gd name="connsiteX25" fmla="*/ 2700670 w 3726712"/>
              <a:gd name="connsiteY25" fmla="*/ 1998921 h 3094074"/>
              <a:gd name="connsiteX26" fmla="*/ 2993065 w 3726712"/>
              <a:gd name="connsiteY26" fmla="*/ 1584251 h 3094074"/>
              <a:gd name="connsiteX27" fmla="*/ 3141921 w 3726712"/>
              <a:gd name="connsiteY27" fmla="*/ 1722474 h 3094074"/>
              <a:gd name="connsiteX28" fmla="*/ 3599121 w 3726712"/>
              <a:gd name="connsiteY28" fmla="*/ 1259958 h 3094074"/>
              <a:gd name="connsiteX29" fmla="*/ 3710763 w 3726712"/>
              <a:gd name="connsiteY29" fmla="*/ 1291856 h 3094074"/>
              <a:gd name="connsiteX30" fmla="*/ 3726712 w 3726712"/>
              <a:gd name="connsiteY30" fmla="*/ 1238693 h 3094074"/>
              <a:gd name="connsiteX31" fmla="*/ 3636335 w 3726712"/>
              <a:gd name="connsiteY31" fmla="*/ 1121735 h 3094074"/>
              <a:gd name="connsiteX32" fmla="*/ 3636335 w 3726712"/>
              <a:gd name="connsiteY32" fmla="*/ 1068572 h 3094074"/>
              <a:gd name="connsiteX33" fmla="*/ 3301410 w 3726712"/>
              <a:gd name="connsiteY33" fmla="*/ 802758 h 3094074"/>
              <a:gd name="connsiteX34" fmla="*/ 2743200 w 3726712"/>
              <a:gd name="connsiteY34" fmla="*/ 0 h 3094074"/>
              <a:gd name="connsiteX35" fmla="*/ 1695416 w 3726712"/>
              <a:gd name="connsiteY35" fmla="*/ 770713 h 3094074"/>
              <a:gd name="connsiteX36" fmla="*/ 1451422 w 3726712"/>
              <a:gd name="connsiteY36" fmla="*/ 404111 h 3094074"/>
              <a:gd name="connsiteX37" fmla="*/ 1196640 w 3726712"/>
              <a:gd name="connsiteY37" fmla="*/ 609231 h 3094074"/>
              <a:gd name="connsiteX38" fmla="*/ 1139599 w 3726712"/>
              <a:gd name="connsiteY38" fmla="*/ 493718 h 3094074"/>
              <a:gd name="connsiteX39" fmla="*/ 903768 w 3726712"/>
              <a:gd name="connsiteY39" fmla="*/ 329609 h 3094074"/>
              <a:gd name="connsiteX40" fmla="*/ 572895 w 3726712"/>
              <a:gd name="connsiteY40" fmla="*/ 237572 h 3094074"/>
              <a:gd name="connsiteX41" fmla="*/ 350875 w 3726712"/>
              <a:gd name="connsiteY41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64805 w 3726712"/>
              <a:gd name="connsiteY5" fmla="*/ 659218 h 3094074"/>
              <a:gd name="connsiteX6" fmla="*/ 138223 w 3726712"/>
              <a:gd name="connsiteY6" fmla="*/ 664535 h 3094074"/>
              <a:gd name="connsiteX7" fmla="*/ 122275 w 3726712"/>
              <a:gd name="connsiteY7" fmla="*/ 675167 h 3094074"/>
              <a:gd name="connsiteX8" fmla="*/ 106326 w 3726712"/>
              <a:gd name="connsiteY8" fmla="*/ 680484 h 3094074"/>
              <a:gd name="connsiteX9" fmla="*/ 53163 w 3726712"/>
              <a:gd name="connsiteY9" fmla="*/ 744279 h 3094074"/>
              <a:gd name="connsiteX10" fmla="*/ 5317 w 3726712"/>
              <a:gd name="connsiteY10" fmla="*/ 871870 h 3094074"/>
              <a:gd name="connsiteX11" fmla="*/ 0 w 3726712"/>
              <a:gd name="connsiteY11" fmla="*/ 877186 h 3094074"/>
              <a:gd name="connsiteX12" fmla="*/ 696433 w 3726712"/>
              <a:gd name="connsiteY12" fmla="*/ 1791586 h 3094074"/>
              <a:gd name="connsiteX13" fmla="*/ 202019 w 3726712"/>
              <a:gd name="connsiteY13" fmla="*/ 2126511 h 3094074"/>
              <a:gd name="connsiteX14" fmla="*/ 1105786 w 3726712"/>
              <a:gd name="connsiteY14" fmla="*/ 3094074 h 3094074"/>
              <a:gd name="connsiteX15" fmla="*/ 1366284 w 3726712"/>
              <a:gd name="connsiteY15" fmla="*/ 2860158 h 3094074"/>
              <a:gd name="connsiteX16" fmla="*/ 1924493 w 3726712"/>
              <a:gd name="connsiteY16" fmla="*/ 2472070 h 3094074"/>
              <a:gd name="connsiteX17" fmla="*/ 1988289 w 3726712"/>
              <a:gd name="connsiteY17" fmla="*/ 2546498 h 3094074"/>
              <a:gd name="connsiteX18" fmla="*/ 2195623 w 3726712"/>
              <a:gd name="connsiteY18" fmla="*/ 2557130 h 3094074"/>
              <a:gd name="connsiteX19" fmla="*/ 2312582 w 3726712"/>
              <a:gd name="connsiteY19" fmla="*/ 2642191 h 3094074"/>
              <a:gd name="connsiteX20" fmla="*/ 2610293 w 3726712"/>
              <a:gd name="connsiteY20" fmla="*/ 2604977 h 3094074"/>
              <a:gd name="connsiteX21" fmla="*/ 2700670 w 3726712"/>
              <a:gd name="connsiteY21" fmla="*/ 2562446 h 3094074"/>
              <a:gd name="connsiteX22" fmla="*/ 3030279 w 3726712"/>
              <a:gd name="connsiteY22" fmla="*/ 2695353 h 3094074"/>
              <a:gd name="connsiteX23" fmla="*/ 3056861 w 3726712"/>
              <a:gd name="connsiteY23" fmla="*/ 2535865 h 3094074"/>
              <a:gd name="connsiteX24" fmla="*/ 2977117 w 3726712"/>
              <a:gd name="connsiteY24" fmla="*/ 2503967 h 3094074"/>
              <a:gd name="connsiteX25" fmla="*/ 2700670 w 3726712"/>
              <a:gd name="connsiteY25" fmla="*/ 1998921 h 3094074"/>
              <a:gd name="connsiteX26" fmla="*/ 2993065 w 3726712"/>
              <a:gd name="connsiteY26" fmla="*/ 1584251 h 3094074"/>
              <a:gd name="connsiteX27" fmla="*/ 3141921 w 3726712"/>
              <a:gd name="connsiteY27" fmla="*/ 1722474 h 3094074"/>
              <a:gd name="connsiteX28" fmla="*/ 3599121 w 3726712"/>
              <a:gd name="connsiteY28" fmla="*/ 1259958 h 3094074"/>
              <a:gd name="connsiteX29" fmla="*/ 3710763 w 3726712"/>
              <a:gd name="connsiteY29" fmla="*/ 1291856 h 3094074"/>
              <a:gd name="connsiteX30" fmla="*/ 3726712 w 3726712"/>
              <a:gd name="connsiteY30" fmla="*/ 1238693 h 3094074"/>
              <a:gd name="connsiteX31" fmla="*/ 3636335 w 3726712"/>
              <a:gd name="connsiteY31" fmla="*/ 1121735 h 3094074"/>
              <a:gd name="connsiteX32" fmla="*/ 3636335 w 3726712"/>
              <a:gd name="connsiteY32" fmla="*/ 1068572 h 3094074"/>
              <a:gd name="connsiteX33" fmla="*/ 3301410 w 3726712"/>
              <a:gd name="connsiteY33" fmla="*/ 802758 h 3094074"/>
              <a:gd name="connsiteX34" fmla="*/ 2743200 w 3726712"/>
              <a:gd name="connsiteY34" fmla="*/ 0 h 3094074"/>
              <a:gd name="connsiteX35" fmla="*/ 1695416 w 3726712"/>
              <a:gd name="connsiteY35" fmla="*/ 770713 h 3094074"/>
              <a:gd name="connsiteX36" fmla="*/ 1451422 w 3726712"/>
              <a:gd name="connsiteY36" fmla="*/ 404111 h 3094074"/>
              <a:gd name="connsiteX37" fmla="*/ 1196640 w 3726712"/>
              <a:gd name="connsiteY37" fmla="*/ 609231 h 3094074"/>
              <a:gd name="connsiteX38" fmla="*/ 1139599 w 3726712"/>
              <a:gd name="connsiteY38" fmla="*/ 493718 h 3094074"/>
              <a:gd name="connsiteX39" fmla="*/ 903768 w 3726712"/>
              <a:gd name="connsiteY39" fmla="*/ 329609 h 3094074"/>
              <a:gd name="connsiteX40" fmla="*/ 572895 w 3726712"/>
              <a:gd name="connsiteY40" fmla="*/ 237572 h 3094074"/>
              <a:gd name="connsiteX41" fmla="*/ 350875 w 3726712"/>
              <a:gd name="connsiteY41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38223 w 3726712"/>
              <a:gd name="connsiteY5" fmla="*/ 664535 h 3094074"/>
              <a:gd name="connsiteX6" fmla="*/ 122275 w 3726712"/>
              <a:gd name="connsiteY6" fmla="*/ 675167 h 3094074"/>
              <a:gd name="connsiteX7" fmla="*/ 106326 w 3726712"/>
              <a:gd name="connsiteY7" fmla="*/ 680484 h 3094074"/>
              <a:gd name="connsiteX8" fmla="*/ 53163 w 3726712"/>
              <a:gd name="connsiteY8" fmla="*/ 744279 h 3094074"/>
              <a:gd name="connsiteX9" fmla="*/ 5317 w 3726712"/>
              <a:gd name="connsiteY9" fmla="*/ 871870 h 3094074"/>
              <a:gd name="connsiteX10" fmla="*/ 0 w 3726712"/>
              <a:gd name="connsiteY10" fmla="*/ 877186 h 3094074"/>
              <a:gd name="connsiteX11" fmla="*/ 696433 w 3726712"/>
              <a:gd name="connsiteY11" fmla="*/ 1791586 h 3094074"/>
              <a:gd name="connsiteX12" fmla="*/ 202019 w 3726712"/>
              <a:gd name="connsiteY12" fmla="*/ 2126511 h 3094074"/>
              <a:gd name="connsiteX13" fmla="*/ 1105786 w 3726712"/>
              <a:gd name="connsiteY13" fmla="*/ 3094074 h 3094074"/>
              <a:gd name="connsiteX14" fmla="*/ 1366284 w 3726712"/>
              <a:gd name="connsiteY14" fmla="*/ 2860158 h 3094074"/>
              <a:gd name="connsiteX15" fmla="*/ 1924493 w 3726712"/>
              <a:gd name="connsiteY15" fmla="*/ 2472070 h 3094074"/>
              <a:gd name="connsiteX16" fmla="*/ 1988289 w 3726712"/>
              <a:gd name="connsiteY16" fmla="*/ 2546498 h 3094074"/>
              <a:gd name="connsiteX17" fmla="*/ 2195623 w 3726712"/>
              <a:gd name="connsiteY17" fmla="*/ 2557130 h 3094074"/>
              <a:gd name="connsiteX18" fmla="*/ 2312582 w 3726712"/>
              <a:gd name="connsiteY18" fmla="*/ 2642191 h 3094074"/>
              <a:gd name="connsiteX19" fmla="*/ 2610293 w 3726712"/>
              <a:gd name="connsiteY19" fmla="*/ 2604977 h 3094074"/>
              <a:gd name="connsiteX20" fmla="*/ 2700670 w 3726712"/>
              <a:gd name="connsiteY20" fmla="*/ 2562446 h 3094074"/>
              <a:gd name="connsiteX21" fmla="*/ 3030279 w 3726712"/>
              <a:gd name="connsiteY21" fmla="*/ 2695353 h 3094074"/>
              <a:gd name="connsiteX22" fmla="*/ 3056861 w 3726712"/>
              <a:gd name="connsiteY22" fmla="*/ 2535865 h 3094074"/>
              <a:gd name="connsiteX23" fmla="*/ 2977117 w 3726712"/>
              <a:gd name="connsiteY23" fmla="*/ 2503967 h 3094074"/>
              <a:gd name="connsiteX24" fmla="*/ 2700670 w 3726712"/>
              <a:gd name="connsiteY24" fmla="*/ 1998921 h 3094074"/>
              <a:gd name="connsiteX25" fmla="*/ 2993065 w 3726712"/>
              <a:gd name="connsiteY25" fmla="*/ 1584251 h 3094074"/>
              <a:gd name="connsiteX26" fmla="*/ 3141921 w 3726712"/>
              <a:gd name="connsiteY26" fmla="*/ 1722474 h 3094074"/>
              <a:gd name="connsiteX27" fmla="*/ 3599121 w 3726712"/>
              <a:gd name="connsiteY27" fmla="*/ 1259958 h 3094074"/>
              <a:gd name="connsiteX28" fmla="*/ 3710763 w 3726712"/>
              <a:gd name="connsiteY28" fmla="*/ 1291856 h 3094074"/>
              <a:gd name="connsiteX29" fmla="*/ 3726712 w 3726712"/>
              <a:gd name="connsiteY29" fmla="*/ 1238693 h 3094074"/>
              <a:gd name="connsiteX30" fmla="*/ 3636335 w 3726712"/>
              <a:gd name="connsiteY30" fmla="*/ 1121735 h 3094074"/>
              <a:gd name="connsiteX31" fmla="*/ 3636335 w 3726712"/>
              <a:gd name="connsiteY31" fmla="*/ 1068572 h 3094074"/>
              <a:gd name="connsiteX32" fmla="*/ 3301410 w 3726712"/>
              <a:gd name="connsiteY32" fmla="*/ 802758 h 3094074"/>
              <a:gd name="connsiteX33" fmla="*/ 2743200 w 3726712"/>
              <a:gd name="connsiteY33" fmla="*/ 0 h 3094074"/>
              <a:gd name="connsiteX34" fmla="*/ 1695416 w 3726712"/>
              <a:gd name="connsiteY34" fmla="*/ 770713 h 3094074"/>
              <a:gd name="connsiteX35" fmla="*/ 1451422 w 3726712"/>
              <a:gd name="connsiteY35" fmla="*/ 404111 h 3094074"/>
              <a:gd name="connsiteX36" fmla="*/ 1196640 w 3726712"/>
              <a:gd name="connsiteY36" fmla="*/ 609231 h 3094074"/>
              <a:gd name="connsiteX37" fmla="*/ 1139599 w 3726712"/>
              <a:gd name="connsiteY37" fmla="*/ 493718 h 3094074"/>
              <a:gd name="connsiteX38" fmla="*/ 903768 w 3726712"/>
              <a:gd name="connsiteY38" fmla="*/ 329609 h 3094074"/>
              <a:gd name="connsiteX39" fmla="*/ 572895 w 3726712"/>
              <a:gd name="connsiteY39" fmla="*/ 237572 h 3094074"/>
              <a:gd name="connsiteX40" fmla="*/ 350875 w 3726712"/>
              <a:gd name="connsiteY40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22275 w 3726712"/>
              <a:gd name="connsiteY5" fmla="*/ 675167 h 3094074"/>
              <a:gd name="connsiteX6" fmla="*/ 106326 w 3726712"/>
              <a:gd name="connsiteY6" fmla="*/ 680484 h 3094074"/>
              <a:gd name="connsiteX7" fmla="*/ 53163 w 3726712"/>
              <a:gd name="connsiteY7" fmla="*/ 744279 h 3094074"/>
              <a:gd name="connsiteX8" fmla="*/ 5317 w 3726712"/>
              <a:gd name="connsiteY8" fmla="*/ 871870 h 3094074"/>
              <a:gd name="connsiteX9" fmla="*/ 0 w 3726712"/>
              <a:gd name="connsiteY9" fmla="*/ 877186 h 3094074"/>
              <a:gd name="connsiteX10" fmla="*/ 696433 w 3726712"/>
              <a:gd name="connsiteY10" fmla="*/ 1791586 h 3094074"/>
              <a:gd name="connsiteX11" fmla="*/ 202019 w 3726712"/>
              <a:gd name="connsiteY11" fmla="*/ 2126511 h 3094074"/>
              <a:gd name="connsiteX12" fmla="*/ 1105786 w 3726712"/>
              <a:gd name="connsiteY12" fmla="*/ 3094074 h 3094074"/>
              <a:gd name="connsiteX13" fmla="*/ 1366284 w 3726712"/>
              <a:gd name="connsiteY13" fmla="*/ 2860158 h 3094074"/>
              <a:gd name="connsiteX14" fmla="*/ 1924493 w 3726712"/>
              <a:gd name="connsiteY14" fmla="*/ 2472070 h 3094074"/>
              <a:gd name="connsiteX15" fmla="*/ 1988289 w 3726712"/>
              <a:gd name="connsiteY15" fmla="*/ 2546498 h 3094074"/>
              <a:gd name="connsiteX16" fmla="*/ 2195623 w 3726712"/>
              <a:gd name="connsiteY16" fmla="*/ 2557130 h 3094074"/>
              <a:gd name="connsiteX17" fmla="*/ 2312582 w 3726712"/>
              <a:gd name="connsiteY17" fmla="*/ 2642191 h 3094074"/>
              <a:gd name="connsiteX18" fmla="*/ 2610293 w 3726712"/>
              <a:gd name="connsiteY18" fmla="*/ 2604977 h 3094074"/>
              <a:gd name="connsiteX19" fmla="*/ 2700670 w 3726712"/>
              <a:gd name="connsiteY19" fmla="*/ 2562446 h 3094074"/>
              <a:gd name="connsiteX20" fmla="*/ 3030279 w 3726712"/>
              <a:gd name="connsiteY20" fmla="*/ 2695353 h 3094074"/>
              <a:gd name="connsiteX21" fmla="*/ 3056861 w 3726712"/>
              <a:gd name="connsiteY21" fmla="*/ 2535865 h 3094074"/>
              <a:gd name="connsiteX22" fmla="*/ 2977117 w 3726712"/>
              <a:gd name="connsiteY22" fmla="*/ 2503967 h 3094074"/>
              <a:gd name="connsiteX23" fmla="*/ 2700670 w 3726712"/>
              <a:gd name="connsiteY23" fmla="*/ 1998921 h 3094074"/>
              <a:gd name="connsiteX24" fmla="*/ 2993065 w 3726712"/>
              <a:gd name="connsiteY24" fmla="*/ 1584251 h 3094074"/>
              <a:gd name="connsiteX25" fmla="*/ 3141921 w 3726712"/>
              <a:gd name="connsiteY25" fmla="*/ 1722474 h 3094074"/>
              <a:gd name="connsiteX26" fmla="*/ 3599121 w 3726712"/>
              <a:gd name="connsiteY26" fmla="*/ 1259958 h 3094074"/>
              <a:gd name="connsiteX27" fmla="*/ 3710763 w 3726712"/>
              <a:gd name="connsiteY27" fmla="*/ 1291856 h 3094074"/>
              <a:gd name="connsiteX28" fmla="*/ 3726712 w 3726712"/>
              <a:gd name="connsiteY28" fmla="*/ 1238693 h 3094074"/>
              <a:gd name="connsiteX29" fmla="*/ 3636335 w 3726712"/>
              <a:gd name="connsiteY29" fmla="*/ 1121735 h 3094074"/>
              <a:gd name="connsiteX30" fmla="*/ 3636335 w 3726712"/>
              <a:gd name="connsiteY30" fmla="*/ 1068572 h 3094074"/>
              <a:gd name="connsiteX31" fmla="*/ 3301410 w 3726712"/>
              <a:gd name="connsiteY31" fmla="*/ 802758 h 3094074"/>
              <a:gd name="connsiteX32" fmla="*/ 2743200 w 3726712"/>
              <a:gd name="connsiteY32" fmla="*/ 0 h 3094074"/>
              <a:gd name="connsiteX33" fmla="*/ 1695416 w 3726712"/>
              <a:gd name="connsiteY33" fmla="*/ 770713 h 3094074"/>
              <a:gd name="connsiteX34" fmla="*/ 1451422 w 3726712"/>
              <a:gd name="connsiteY34" fmla="*/ 404111 h 3094074"/>
              <a:gd name="connsiteX35" fmla="*/ 1196640 w 3726712"/>
              <a:gd name="connsiteY35" fmla="*/ 609231 h 3094074"/>
              <a:gd name="connsiteX36" fmla="*/ 1139599 w 3726712"/>
              <a:gd name="connsiteY36" fmla="*/ 493718 h 3094074"/>
              <a:gd name="connsiteX37" fmla="*/ 903768 w 3726712"/>
              <a:gd name="connsiteY37" fmla="*/ 329609 h 3094074"/>
              <a:gd name="connsiteX38" fmla="*/ 572895 w 3726712"/>
              <a:gd name="connsiteY38" fmla="*/ 237572 h 3094074"/>
              <a:gd name="connsiteX39" fmla="*/ 350875 w 3726712"/>
              <a:gd name="connsiteY39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74651 w 3726712"/>
              <a:gd name="connsiteY5" fmla="*/ 640241 h 3094074"/>
              <a:gd name="connsiteX6" fmla="*/ 106326 w 3726712"/>
              <a:gd name="connsiteY6" fmla="*/ 680484 h 3094074"/>
              <a:gd name="connsiteX7" fmla="*/ 53163 w 3726712"/>
              <a:gd name="connsiteY7" fmla="*/ 744279 h 3094074"/>
              <a:gd name="connsiteX8" fmla="*/ 5317 w 3726712"/>
              <a:gd name="connsiteY8" fmla="*/ 871870 h 3094074"/>
              <a:gd name="connsiteX9" fmla="*/ 0 w 3726712"/>
              <a:gd name="connsiteY9" fmla="*/ 877186 h 3094074"/>
              <a:gd name="connsiteX10" fmla="*/ 696433 w 3726712"/>
              <a:gd name="connsiteY10" fmla="*/ 1791586 h 3094074"/>
              <a:gd name="connsiteX11" fmla="*/ 202019 w 3726712"/>
              <a:gd name="connsiteY11" fmla="*/ 2126511 h 3094074"/>
              <a:gd name="connsiteX12" fmla="*/ 1105786 w 3726712"/>
              <a:gd name="connsiteY12" fmla="*/ 3094074 h 3094074"/>
              <a:gd name="connsiteX13" fmla="*/ 1366284 w 3726712"/>
              <a:gd name="connsiteY13" fmla="*/ 2860158 h 3094074"/>
              <a:gd name="connsiteX14" fmla="*/ 1924493 w 3726712"/>
              <a:gd name="connsiteY14" fmla="*/ 2472070 h 3094074"/>
              <a:gd name="connsiteX15" fmla="*/ 1988289 w 3726712"/>
              <a:gd name="connsiteY15" fmla="*/ 2546498 h 3094074"/>
              <a:gd name="connsiteX16" fmla="*/ 2195623 w 3726712"/>
              <a:gd name="connsiteY16" fmla="*/ 2557130 h 3094074"/>
              <a:gd name="connsiteX17" fmla="*/ 2312582 w 3726712"/>
              <a:gd name="connsiteY17" fmla="*/ 2642191 h 3094074"/>
              <a:gd name="connsiteX18" fmla="*/ 2610293 w 3726712"/>
              <a:gd name="connsiteY18" fmla="*/ 2604977 h 3094074"/>
              <a:gd name="connsiteX19" fmla="*/ 2700670 w 3726712"/>
              <a:gd name="connsiteY19" fmla="*/ 2562446 h 3094074"/>
              <a:gd name="connsiteX20" fmla="*/ 3030279 w 3726712"/>
              <a:gd name="connsiteY20" fmla="*/ 2695353 h 3094074"/>
              <a:gd name="connsiteX21" fmla="*/ 3056861 w 3726712"/>
              <a:gd name="connsiteY21" fmla="*/ 2535865 h 3094074"/>
              <a:gd name="connsiteX22" fmla="*/ 2977117 w 3726712"/>
              <a:gd name="connsiteY22" fmla="*/ 2503967 h 3094074"/>
              <a:gd name="connsiteX23" fmla="*/ 2700670 w 3726712"/>
              <a:gd name="connsiteY23" fmla="*/ 1998921 h 3094074"/>
              <a:gd name="connsiteX24" fmla="*/ 2993065 w 3726712"/>
              <a:gd name="connsiteY24" fmla="*/ 1584251 h 3094074"/>
              <a:gd name="connsiteX25" fmla="*/ 3141921 w 3726712"/>
              <a:gd name="connsiteY25" fmla="*/ 1722474 h 3094074"/>
              <a:gd name="connsiteX26" fmla="*/ 3599121 w 3726712"/>
              <a:gd name="connsiteY26" fmla="*/ 1259958 h 3094074"/>
              <a:gd name="connsiteX27" fmla="*/ 3710763 w 3726712"/>
              <a:gd name="connsiteY27" fmla="*/ 1291856 h 3094074"/>
              <a:gd name="connsiteX28" fmla="*/ 3726712 w 3726712"/>
              <a:gd name="connsiteY28" fmla="*/ 1238693 h 3094074"/>
              <a:gd name="connsiteX29" fmla="*/ 3636335 w 3726712"/>
              <a:gd name="connsiteY29" fmla="*/ 1121735 h 3094074"/>
              <a:gd name="connsiteX30" fmla="*/ 3636335 w 3726712"/>
              <a:gd name="connsiteY30" fmla="*/ 1068572 h 3094074"/>
              <a:gd name="connsiteX31" fmla="*/ 3301410 w 3726712"/>
              <a:gd name="connsiteY31" fmla="*/ 802758 h 3094074"/>
              <a:gd name="connsiteX32" fmla="*/ 2743200 w 3726712"/>
              <a:gd name="connsiteY32" fmla="*/ 0 h 3094074"/>
              <a:gd name="connsiteX33" fmla="*/ 1695416 w 3726712"/>
              <a:gd name="connsiteY33" fmla="*/ 770713 h 3094074"/>
              <a:gd name="connsiteX34" fmla="*/ 1451422 w 3726712"/>
              <a:gd name="connsiteY34" fmla="*/ 404111 h 3094074"/>
              <a:gd name="connsiteX35" fmla="*/ 1196640 w 3726712"/>
              <a:gd name="connsiteY35" fmla="*/ 609231 h 3094074"/>
              <a:gd name="connsiteX36" fmla="*/ 1139599 w 3726712"/>
              <a:gd name="connsiteY36" fmla="*/ 493718 h 3094074"/>
              <a:gd name="connsiteX37" fmla="*/ 903768 w 3726712"/>
              <a:gd name="connsiteY37" fmla="*/ 329609 h 3094074"/>
              <a:gd name="connsiteX38" fmla="*/ 572895 w 3726712"/>
              <a:gd name="connsiteY38" fmla="*/ 237572 h 3094074"/>
              <a:gd name="connsiteX39" fmla="*/ 350875 w 3726712"/>
              <a:gd name="connsiteY39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74651 w 3726712"/>
              <a:gd name="connsiteY5" fmla="*/ 640241 h 3094074"/>
              <a:gd name="connsiteX6" fmla="*/ 106326 w 3726712"/>
              <a:gd name="connsiteY6" fmla="*/ 680484 h 3094074"/>
              <a:gd name="connsiteX7" fmla="*/ 53163 w 3726712"/>
              <a:gd name="connsiteY7" fmla="*/ 755391 h 3094074"/>
              <a:gd name="connsiteX8" fmla="*/ 5317 w 3726712"/>
              <a:gd name="connsiteY8" fmla="*/ 871870 h 3094074"/>
              <a:gd name="connsiteX9" fmla="*/ 0 w 3726712"/>
              <a:gd name="connsiteY9" fmla="*/ 877186 h 3094074"/>
              <a:gd name="connsiteX10" fmla="*/ 696433 w 3726712"/>
              <a:gd name="connsiteY10" fmla="*/ 1791586 h 3094074"/>
              <a:gd name="connsiteX11" fmla="*/ 202019 w 3726712"/>
              <a:gd name="connsiteY11" fmla="*/ 2126511 h 3094074"/>
              <a:gd name="connsiteX12" fmla="*/ 1105786 w 3726712"/>
              <a:gd name="connsiteY12" fmla="*/ 3094074 h 3094074"/>
              <a:gd name="connsiteX13" fmla="*/ 1366284 w 3726712"/>
              <a:gd name="connsiteY13" fmla="*/ 2860158 h 3094074"/>
              <a:gd name="connsiteX14" fmla="*/ 1924493 w 3726712"/>
              <a:gd name="connsiteY14" fmla="*/ 2472070 h 3094074"/>
              <a:gd name="connsiteX15" fmla="*/ 1988289 w 3726712"/>
              <a:gd name="connsiteY15" fmla="*/ 2546498 h 3094074"/>
              <a:gd name="connsiteX16" fmla="*/ 2195623 w 3726712"/>
              <a:gd name="connsiteY16" fmla="*/ 2557130 h 3094074"/>
              <a:gd name="connsiteX17" fmla="*/ 2312582 w 3726712"/>
              <a:gd name="connsiteY17" fmla="*/ 2642191 h 3094074"/>
              <a:gd name="connsiteX18" fmla="*/ 2610293 w 3726712"/>
              <a:gd name="connsiteY18" fmla="*/ 2604977 h 3094074"/>
              <a:gd name="connsiteX19" fmla="*/ 2700670 w 3726712"/>
              <a:gd name="connsiteY19" fmla="*/ 2562446 h 3094074"/>
              <a:gd name="connsiteX20" fmla="*/ 3030279 w 3726712"/>
              <a:gd name="connsiteY20" fmla="*/ 2695353 h 3094074"/>
              <a:gd name="connsiteX21" fmla="*/ 3056861 w 3726712"/>
              <a:gd name="connsiteY21" fmla="*/ 2535865 h 3094074"/>
              <a:gd name="connsiteX22" fmla="*/ 2977117 w 3726712"/>
              <a:gd name="connsiteY22" fmla="*/ 2503967 h 3094074"/>
              <a:gd name="connsiteX23" fmla="*/ 2700670 w 3726712"/>
              <a:gd name="connsiteY23" fmla="*/ 1998921 h 3094074"/>
              <a:gd name="connsiteX24" fmla="*/ 2993065 w 3726712"/>
              <a:gd name="connsiteY24" fmla="*/ 1584251 h 3094074"/>
              <a:gd name="connsiteX25" fmla="*/ 3141921 w 3726712"/>
              <a:gd name="connsiteY25" fmla="*/ 1722474 h 3094074"/>
              <a:gd name="connsiteX26" fmla="*/ 3599121 w 3726712"/>
              <a:gd name="connsiteY26" fmla="*/ 1259958 h 3094074"/>
              <a:gd name="connsiteX27" fmla="*/ 3710763 w 3726712"/>
              <a:gd name="connsiteY27" fmla="*/ 1291856 h 3094074"/>
              <a:gd name="connsiteX28" fmla="*/ 3726712 w 3726712"/>
              <a:gd name="connsiteY28" fmla="*/ 1238693 h 3094074"/>
              <a:gd name="connsiteX29" fmla="*/ 3636335 w 3726712"/>
              <a:gd name="connsiteY29" fmla="*/ 1121735 h 3094074"/>
              <a:gd name="connsiteX30" fmla="*/ 3636335 w 3726712"/>
              <a:gd name="connsiteY30" fmla="*/ 1068572 h 3094074"/>
              <a:gd name="connsiteX31" fmla="*/ 3301410 w 3726712"/>
              <a:gd name="connsiteY31" fmla="*/ 802758 h 3094074"/>
              <a:gd name="connsiteX32" fmla="*/ 2743200 w 3726712"/>
              <a:gd name="connsiteY32" fmla="*/ 0 h 3094074"/>
              <a:gd name="connsiteX33" fmla="*/ 1695416 w 3726712"/>
              <a:gd name="connsiteY33" fmla="*/ 770713 h 3094074"/>
              <a:gd name="connsiteX34" fmla="*/ 1451422 w 3726712"/>
              <a:gd name="connsiteY34" fmla="*/ 404111 h 3094074"/>
              <a:gd name="connsiteX35" fmla="*/ 1196640 w 3726712"/>
              <a:gd name="connsiteY35" fmla="*/ 609231 h 3094074"/>
              <a:gd name="connsiteX36" fmla="*/ 1139599 w 3726712"/>
              <a:gd name="connsiteY36" fmla="*/ 493718 h 3094074"/>
              <a:gd name="connsiteX37" fmla="*/ 903768 w 3726712"/>
              <a:gd name="connsiteY37" fmla="*/ 329609 h 3094074"/>
              <a:gd name="connsiteX38" fmla="*/ 572895 w 3726712"/>
              <a:gd name="connsiteY38" fmla="*/ 237572 h 3094074"/>
              <a:gd name="connsiteX39" fmla="*/ 350875 w 3726712"/>
              <a:gd name="connsiteY39" fmla="*/ 191386 h 3094074"/>
              <a:gd name="connsiteX0" fmla="*/ 390448 w 3766285"/>
              <a:gd name="connsiteY0" fmla="*/ 191386 h 3094074"/>
              <a:gd name="connsiteX1" fmla="*/ 390448 w 3766285"/>
              <a:gd name="connsiteY1" fmla="*/ 191386 h 3094074"/>
              <a:gd name="connsiteX2" fmla="*/ 391479 w 3766285"/>
              <a:gd name="connsiteY2" fmla="*/ 328981 h 3094074"/>
              <a:gd name="connsiteX3" fmla="*/ 347917 w 3766285"/>
              <a:gd name="connsiteY3" fmla="*/ 459081 h 3094074"/>
              <a:gd name="connsiteX4" fmla="*/ 289438 w 3766285"/>
              <a:gd name="connsiteY4" fmla="*/ 579474 h 3094074"/>
              <a:gd name="connsiteX5" fmla="*/ 214224 w 3766285"/>
              <a:gd name="connsiteY5" fmla="*/ 640241 h 3094074"/>
              <a:gd name="connsiteX6" fmla="*/ 145899 w 3766285"/>
              <a:gd name="connsiteY6" fmla="*/ 680484 h 3094074"/>
              <a:gd name="connsiteX7" fmla="*/ 92736 w 3766285"/>
              <a:gd name="connsiteY7" fmla="*/ 755391 h 3094074"/>
              <a:gd name="connsiteX8" fmla="*/ 39573 w 3766285"/>
              <a:gd name="connsiteY8" fmla="*/ 877186 h 3094074"/>
              <a:gd name="connsiteX9" fmla="*/ 736006 w 3766285"/>
              <a:gd name="connsiteY9" fmla="*/ 1791586 h 3094074"/>
              <a:gd name="connsiteX10" fmla="*/ 241592 w 3766285"/>
              <a:gd name="connsiteY10" fmla="*/ 2126511 h 3094074"/>
              <a:gd name="connsiteX11" fmla="*/ 1145359 w 3766285"/>
              <a:gd name="connsiteY11" fmla="*/ 3094074 h 3094074"/>
              <a:gd name="connsiteX12" fmla="*/ 1405857 w 3766285"/>
              <a:gd name="connsiteY12" fmla="*/ 2860158 h 3094074"/>
              <a:gd name="connsiteX13" fmla="*/ 1964066 w 3766285"/>
              <a:gd name="connsiteY13" fmla="*/ 2472070 h 3094074"/>
              <a:gd name="connsiteX14" fmla="*/ 2027862 w 3766285"/>
              <a:gd name="connsiteY14" fmla="*/ 2546498 h 3094074"/>
              <a:gd name="connsiteX15" fmla="*/ 2235196 w 3766285"/>
              <a:gd name="connsiteY15" fmla="*/ 2557130 h 3094074"/>
              <a:gd name="connsiteX16" fmla="*/ 2352155 w 3766285"/>
              <a:gd name="connsiteY16" fmla="*/ 2642191 h 3094074"/>
              <a:gd name="connsiteX17" fmla="*/ 2649866 w 3766285"/>
              <a:gd name="connsiteY17" fmla="*/ 2604977 h 3094074"/>
              <a:gd name="connsiteX18" fmla="*/ 2740243 w 3766285"/>
              <a:gd name="connsiteY18" fmla="*/ 2562446 h 3094074"/>
              <a:gd name="connsiteX19" fmla="*/ 3069852 w 3766285"/>
              <a:gd name="connsiteY19" fmla="*/ 2695353 h 3094074"/>
              <a:gd name="connsiteX20" fmla="*/ 3096434 w 3766285"/>
              <a:gd name="connsiteY20" fmla="*/ 2535865 h 3094074"/>
              <a:gd name="connsiteX21" fmla="*/ 3016690 w 3766285"/>
              <a:gd name="connsiteY21" fmla="*/ 2503967 h 3094074"/>
              <a:gd name="connsiteX22" fmla="*/ 2740243 w 3766285"/>
              <a:gd name="connsiteY22" fmla="*/ 1998921 h 3094074"/>
              <a:gd name="connsiteX23" fmla="*/ 3032638 w 3766285"/>
              <a:gd name="connsiteY23" fmla="*/ 1584251 h 3094074"/>
              <a:gd name="connsiteX24" fmla="*/ 3181494 w 3766285"/>
              <a:gd name="connsiteY24" fmla="*/ 1722474 h 3094074"/>
              <a:gd name="connsiteX25" fmla="*/ 3638694 w 3766285"/>
              <a:gd name="connsiteY25" fmla="*/ 1259958 h 3094074"/>
              <a:gd name="connsiteX26" fmla="*/ 3750336 w 3766285"/>
              <a:gd name="connsiteY26" fmla="*/ 1291856 h 3094074"/>
              <a:gd name="connsiteX27" fmla="*/ 3766285 w 3766285"/>
              <a:gd name="connsiteY27" fmla="*/ 1238693 h 3094074"/>
              <a:gd name="connsiteX28" fmla="*/ 3675908 w 3766285"/>
              <a:gd name="connsiteY28" fmla="*/ 1121735 h 3094074"/>
              <a:gd name="connsiteX29" fmla="*/ 3675908 w 3766285"/>
              <a:gd name="connsiteY29" fmla="*/ 1068572 h 3094074"/>
              <a:gd name="connsiteX30" fmla="*/ 3340983 w 3766285"/>
              <a:gd name="connsiteY30" fmla="*/ 802758 h 3094074"/>
              <a:gd name="connsiteX31" fmla="*/ 2782773 w 3766285"/>
              <a:gd name="connsiteY31" fmla="*/ 0 h 3094074"/>
              <a:gd name="connsiteX32" fmla="*/ 1734989 w 3766285"/>
              <a:gd name="connsiteY32" fmla="*/ 770713 h 3094074"/>
              <a:gd name="connsiteX33" fmla="*/ 1490995 w 3766285"/>
              <a:gd name="connsiteY33" fmla="*/ 404111 h 3094074"/>
              <a:gd name="connsiteX34" fmla="*/ 1236213 w 3766285"/>
              <a:gd name="connsiteY34" fmla="*/ 609231 h 3094074"/>
              <a:gd name="connsiteX35" fmla="*/ 1179172 w 3766285"/>
              <a:gd name="connsiteY35" fmla="*/ 493718 h 3094074"/>
              <a:gd name="connsiteX36" fmla="*/ 943341 w 3766285"/>
              <a:gd name="connsiteY36" fmla="*/ 329609 h 3094074"/>
              <a:gd name="connsiteX37" fmla="*/ 612468 w 3766285"/>
              <a:gd name="connsiteY37" fmla="*/ 237572 h 3094074"/>
              <a:gd name="connsiteX38" fmla="*/ 390448 w 3766285"/>
              <a:gd name="connsiteY38" fmla="*/ 191386 h 3094074"/>
              <a:gd name="connsiteX0" fmla="*/ 350875 w 3726712"/>
              <a:gd name="connsiteY0" fmla="*/ 191386 h 3094074"/>
              <a:gd name="connsiteX1" fmla="*/ 350875 w 3726712"/>
              <a:gd name="connsiteY1" fmla="*/ 191386 h 3094074"/>
              <a:gd name="connsiteX2" fmla="*/ 351906 w 3726712"/>
              <a:gd name="connsiteY2" fmla="*/ 328981 h 3094074"/>
              <a:gd name="connsiteX3" fmla="*/ 308344 w 3726712"/>
              <a:gd name="connsiteY3" fmla="*/ 459081 h 3094074"/>
              <a:gd name="connsiteX4" fmla="*/ 249865 w 3726712"/>
              <a:gd name="connsiteY4" fmla="*/ 579474 h 3094074"/>
              <a:gd name="connsiteX5" fmla="*/ 174651 w 3726712"/>
              <a:gd name="connsiteY5" fmla="*/ 640241 h 3094074"/>
              <a:gd name="connsiteX6" fmla="*/ 106326 w 3726712"/>
              <a:gd name="connsiteY6" fmla="*/ 680484 h 3094074"/>
              <a:gd name="connsiteX7" fmla="*/ 53163 w 3726712"/>
              <a:gd name="connsiteY7" fmla="*/ 755391 h 3094074"/>
              <a:gd name="connsiteX8" fmla="*/ 0 w 3726712"/>
              <a:gd name="connsiteY8" fmla="*/ 877186 h 3094074"/>
              <a:gd name="connsiteX9" fmla="*/ 696433 w 3726712"/>
              <a:gd name="connsiteY9" fmla="*/ 1791586 h 3094074"/>
              <a:gd name="connsiteX10" fmla="*/ 202019 w 3726712"/>
              <a:gd name="connsiteY10" fmla="*/ 2126511 h 3094074"/>
              <a:gd name="connsiteX11" fmla="*/ 1105786 w 3726712"/>
              <a:gd name="connsiteY11" fmla="*/ 3094074 h 3094074"/>
              <a:gd name="connsiteX12" fmla="*/ 1366284 w 3726712"/>
              <a:gd name="connsiteY12" fmla="*/ 2860158 h 3094074"/>
              <a:gd name="connsiteX13" fmla="*/ 1924493 w 3726712"/>
              <a:gd name="connsiteY13" fmla="*/ 2472070 h 3094074"/>
              <a:gd name="connsiteX14" fmla="*/ 1988289 w 3726712"/>
              <a:gd name="connsiteY14" fmla="*/ 2546498 h 3094074"/>
              <a:gd name="connsiteX15" fmla="*/ 2195623 w 3726712"/>
              <a:gd name="connsiteY15" fmla="*/ 2557130 h 3094074"/>
              <a:gd name="connsiteX16" fmla="*/ 2312582 w 3726712"/>
              <a:gd name="connsiteY16" fmla="*/ 2642191 h 3094074"/>
              <a:gd name="connsiteX17" fmla="*/ 2610293 w 3726712"/>
              <a:gd name="connsiteY17" fmla="*/ 2604977 h 3094074"/>
              <a:gd name="connsiteX18" fmla="*/ 2700670 w 3726712"/>
              <a:gd name="connsiteY18" fmla="*/ 2562446 h 3094074"/>
              <a:gd name="connsiteX19" fmla="*/ 3030279 w 3726712"/>
              <a:gd name="connsiteY19" fmla="*/ 2695353 h 3094074"/>
              <a:gd name="connsiteX20" fmla="*/ 3056861 w 3726712"/>
              <a:gd name="connsiteY20" fmla="*/ 2535865 h 3094074"/>
              <a:gd name="connsiteX21" fmla="*/ 2977117 w 3726712"/>
              <a:gd name="connsiteY21" fmla="*/ 2503967 h 3094074"/>
              <a:gd name="connsiteX22" fmla="*/ 2700670 w 3726712"/>
              <a:gd name="connsiteY22" fmla="*/ 1998921 h 3094074"/>
              <a:gd name="connsiteX23" fmla="*/ 2993065 w 3726712"/>
              <a:gd name="connsiteY23" fmla="*/ 1584251 h 3094074"/>
              <a:gd name="connsiteX24" fmla="*/ 3141921 w 3726712"/>
              <a:gd name="connsiteY24" fmla="*/ 1722474 h 3094074"/>
              <a:gd name="connsiteX25" fmla="*/ 3599121 w 3726712"/>
              <a:gd name="connsiteY25" fmla="*/ 1259958 h 3094074"/>
              <a:gd name="connsiteX26" fmla="*/ 3710763 w 3726712"/>
              <a:gd name="connsiteY26" fmla="*/ 1291856 h 3094074"/>
              <a:gd name="connsiteX27" fmla="*/ 3726712 w 3726712"/>
              <a:gd name="connsiteY27" fmla="*/ 1238693 h 3094074"/>
              <a:gd name="connsiteX28" fmla="*/ 3636335 w 3726712"/>
              <a:gd name="connsiteY28" fmla="*/ 1121735 h 3094074"/>
              <a:gd name="connsiteX29" fmla="*/ 3636335 w 3726712"/>
              <a:gd name="connsiteY29" fmla="*/ 1068572 h 3094074"/>
              <a:gd name="connsiteX30" fmla="*/ 3301410 w 3726712"/>
              <a:gd name="connsiteY30" fmla="*/ 802758 h 3094074"/>
              <a:gd name="connsiteX31" fmla="*/ 2743200 w 3726712"/>
              <a:gd name="connsiteY31" fmla="*/ 0 h 3094074"/>
              <a:gd name="connsiteX32" fmla="*/ 1695416 w 3726712"/>
              <a:gd name="connsiteY32" fmla="*/ 770713 h 3094074"/>
              <a:gd name="connsiteX33" fmla="*/ 1451422 w 3726712"/>
              <a:gd name="connsiteY33" fmla="*/ 404111 h 3094074"/>
              <a:gd name="connsiteX34" fmla="*/ 1196640 w 3726712"/>
              <a:gd name="connsiteY34" fmla="*/ 609231 h 3094074"/>
              <a:gd name="connsiteX35" fmla="*/ 1139599 w 3726712"/>
              <a:gd name="connsiteY35" fmla="*/ 493718 h 3094074"/>
              <a:gd name="connsiteX36" fmla="*/ 903768 w 3726712"/>
              <a:gd name="connsiteY36" fmla="*/ 329609 h 3094074"/>
              <a:gd name="connsiteX37" fmla="*/ 572895 w 3726712"/>
              <a:gd name="connsiteY37" fmla="*/ 237572 h 3094074"/>
              <a:gd name="connsiteX38" fmla="*/ 350875 w 3726712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48277 w 3725124"/>
              <a:gd name="connsiteY4" fmla="*/ 579474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694845 w 3725124"/>
              <a:gd name="connsiteY9" fmla="*/ 1791586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48277 w 3725124"/>
              <a:gd name="connsiteY4" fmla="*/ 579474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694845 w 3725124"/>
              <a:gd name="connsiteY9" fmla="*/ 1791586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694845 w 3725124"/>
              <a:gd name="connsiteY9" fmla="*/ 1791586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691671 w 3725124"/>
              <a:gd name="connsiteY9" fmla="*/ 1772536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64696 w 3725124"/>
              <a:gd name="connsiteY12" fmla="*/ 2860158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47237 w 3725124"/>
              <a:gd name="connsiteY12" fmla="*/ 2850633 h 3094074"/>
              <a:gd name="connsiteX13" fmla="*/ 1922905 w 3725124"/>
              <a:gd name="connsiteY13" fmla="*/ 2472070 h 3094074"/>
              <a:gd name="connsiteX14" fmla="*/ 1986701 w 3725124"/>
              <a:gd name="connsiteY14" fmla="*/ 2546498 h 3094074"/>
              <a:gd name="connsiteX15" fmla="*/ 2194035 w 3725124"/>
              <a:gd name="connsiteY15" fmla="*/ 2557130 h 3094074"/>
              <a:gd name="connsiteX16" fmla="*/ 2310994 w 3725124"/>
              <a:gd name="connsiteY16" fmla="*/ 2642191 h 3094074"/>
              <a:gd name="connsiteX17" fmla="*/ 2608705 w 3725124"/>
              <a:gd name="connsiteY17" fmla="*/ 2604977 h 3094074"/>
              <a:gd name="connsiteX18" fmla="*/ 2699082 w 3725124"/>
              <a:gd name="connsiteY18" fmla="*/ 2562446 h 3094074"/>
              <a:gd name="connsiteX19" fmla="*/ 3028691 w 3725124"/>
              <a:gd name="connsiteY19" fmla="*/ 2695353 h 3094074"/>
              <a:gd name="connsiteX20" fmla="*/ 3055273 w 3725124"/>
              <a:gd name="connsiteY20" fmla="*/ 2535865 h 3094074"/>
              <a:gd name="connsiteX21" fmla="*/ 2975529 w 3725124"/>
              <a:gd name="connsiteY21" fmla="*/ 2503967 h 3094074"/>
              <a:gd name="connsiteX22" fmla="*/ 2699082 w 3725124"/>
              <a:gd name="connsiteY22" fmla="*/ 1998921 h 3094074"/>
              <a:gd name="connsiteX23" fmla="*/ 2991477 w 3725124"/>
              <a:gd name="connsiteY23" fmla="*/ 1584251 h 3094074"/>
              <a:gd name="connsiteX24" fmla="*/ 3140333 w 3725124"/>
              <a:gd name="connsiteY24" fmla="*/ 1722474 h 3094074"/>
              <a:gd name="connsiteX25" fmla="*/ 3597533 w 3725124"/>
              <a:gd name="connsiteY25" fmla="*/ 1259958 h 3094074"/>
              <a:gd name="connsiteX26" fmla="*/ 3709175 w 3725124"/>
              <a:gd name="connsiteY26" fmla="*/ 1291856 h 3094074"/>
              <a:gd name="connsiteX27" fmla="*/ 3725124 w 3725124"/>
              <a:gd name="connsiteY27" fmla="*/ 1238693 h 3094074"/>
              <a:gd name="connsiteX28" fmla="*/ 3634747 w 3725124"/>
              <a:gd name="connsiteY28" fmla="*/ 1121735 h 3094074"/>
              <a:gd name="connsiteX29" fmla="*/ 3634747 w 3725124"/>
              <a:gd name="connsiteY29" fmla="*/ 1068572 h 3094074"/>
              <a:gd name="connsiteX30" fmla="*/ 3299822 w 3725124"/>
              <a:gd name="connsiteY30" fmla="*/ 802758 h 3094074"/>
              <a:gd name="connsiteX31" fmla="*/ 2741612 w 3725124"/>
              <a:gd name="connsiteY31" fmla="*/ 0 h 3094074"/>
              <a:gd name="connsiteX32" fmla="*/ 1693828 w 3725124"/>
              <a:gd name="connsiteY32" fmla="*/ 770713 h 3094074"/>
              <a:gd name="connsiteX33" fmla="*/ 1449834 w 3725124"/>
              <a:gd name="connsiteY33" fmla="*/ 404111 h 3094074"/>
              <a:gd name="connsiteX34" fmla="*/ 1195052 w 3725124"/>
              <a:gd name="connsiteY34" fmla="*/ 609231 h 3094074"/>
              <a:gd name="connsiteX35" fmla="*/ 1138011 w 3725124"/>
              <a:gd name="connsiteY35" fmla="*/ 493718 h 3094074"/>
              <a:gd name="connsiteX36" fmla="*/ 902180 w 3725124"/>
              <a:gd name="connsiteY36" fmla="*/ 329609 h 3094074"/>
              <a:gd name="connsiteX37" fmla="*/ 571307 w 3725124"/>
              <a:gd name="connsiteY37" fmla="*/ 237572 h 3094074"/>
              <a:gd name="connsiteX38" fmla="*/ 349287 w 3725124"/>
              <a:gd name="connsiteY3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47237 w 3725124"/>
              <a:gd name="connsiteY12" fmla="*/ 2850633 h 3094074"/>
              <a:gd name="connsiteX13" fmla="*/ 1388787 w 3725124"/>
              <a:gd name="connsiteY13" fmla="*/ 2882934 h 3094074"/>
              <a:gd name="connsiteX14" fmla="*/ 1922905 w 3725124"/>
              <a:gd name="connsiteY14" fmla="*/ 2472070 h 3094074"/>
              <a:gd name="connsiteX15" fmla="*/ 1986701 w 3725124"/>
              <a:gd name="connsiteY15" fmla="*/ 2546498 h 3094074"/>
              <a:gd name="connsiteX16" fmla="*/ 2194035 w 3725124"/>
              <a:gd name="connsiteY16" fmla="*/ 2557130 h 3094074"/>
              <a:gd name="connsiteX17" fmla="*/ 2310994 w 3725124"/>
              <a:gd name="connsiteY17" fmla="*/ 2642191 h 3094074"/>
              <a:gd name="connsiteX18" fmla="*/ 2608705 w 3725124"/>
              <a:gd name="connsiteY18" fmla="*/ 2604977 h 3094074"/>
              <a:gd name="connsiteX19" fmla="*/ 2699082 w 3725124"/>
              <a:gd name="connsiteY19" fmla="*/ 2562446 h 3094074"/>
              <a:gd name="connsiteX20" fmla="*/ 3028691 w 3725124"/>
              <a:gd name="connsiteY20" fmla="*/ 2695353 h 3094074"/>
              <a:gd name="connsiteX21" fmla="*/ 3055273 w 3725124"/>
              <a:gd name="connsiteY21" fmla="*/ 2535865 h 3094074"/>
              <a:gd name="connsiteX22" fmla="*/ 2975529 w 3725124"/>
              <a:gd name="connsiteY22" fmla="*/ 2503967 h 3094074"/>
              <a:gd name="connsiteX23" fmla="*/ 2699082 w 3725124"/>
              <a:gd name="connsiteY23" fmla="*/ 1998921 h 3094074"/>
              <a:gd name="connsiteX24" fmla="*/ 2991477 w 3725124"/>
              <a:gd name="connsiteY24" fmla="*/ 1584251 h 3094074"/>
              <a:gd name="connsiteX25" fmla="*/ 3140333 w 3725124"/>
              <a:gd name="connsiteY25" fmla="*/ 1722474 h 3094074"/>
              <a:gd name="connsiteX26" fmla="*/ 3597533 w 3725124"/>
              <a:gd name="connsiteY26" fmla="*/ 1259958 h 3094074"/>
              <a:gd name="connsiteX27" fmla="*/ 3709175 w 3725124"/>
              <a:gd name="connsiteY27" fmla="*/ 1291856 h 3094074"/>
              <a:gd name="connsiteX28" fmla="*/ 3725124 w 3725124"/>
              <a:gd name="connsiteY28" fmla="*/ 1238693 h 3094074"/>
              <a:gd name="connsiteX29" fmla="*/ 3634747 w 3725124"/>
              <a:gd name="connsiteY29" fmla="*/ 1121735 h 3094074"/>
              <a:gd name="connsiteX30" fmla="*/ 3634747 w 3725124"/>
              <a:gd name="connsiteY30" fmla="*/ 1068572 h 3094074"/>
              <a:gd name="connsiteX31" fmla="*/ 3299822 w 3725124"/>
              <a:gd name="connsiteY31" fmla="*/ 802758 h 3094074"/>
              <a:gd name="connsiteX32" fmla="*/ 2741612 w 3725124"/>
              <a:gd name="connsiteY32" fmla="*/ 0 h 3094074"/>
              <a:gd name="connsiteX33" fmla="*/ 1693828 w 3725124"/>
              <a:gd name="connsiteY33" fmla="*/ 770713 h 3094074"/>
              <a:gd name="connsiteX34" fmla="*/ 1449834 w 3725124"/>
              <a:gd name="connsiteY34" fmla="*/ 404111 h 3094074"/>
              <a:gd name="connsiteX35" fmla="*/ 1195052 w 3725124"/>
              <a:gd name="connsiteY35" fmla="*/ 609231 h 3094074"/>
              <a:gd name="connsiteX36" fmla="*/ 1138011 w 3725124"/>
              <a:gd name="connsiteY36" fmla="*/ 493718 h 3094074"/>
              <a:gd name="connsiteX37" fmla="*/ 902180 w 3725124"/>
              <a:gd name="connsiteY37" fmla="*/ 329609 h 3094074"/>
              <a:gd name="connsiteX38" fmla="*/ 571307 w 3725124"/>
              <a:gd name="connsiteY38" fmla="*/ 237572 h 3094074"/>
              <a:gd name="connsiteX39" fmla="*/ 349287 w 3725124"/>
              <a:gd name="connsiteY3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47237 w 3725124"/>
              <a:gd name="connsiteY12" fmla="*/ 2850633 h 3094074"/>
              <a:gd name="connsiteX13" fmla="*/ 1388787 w 3725124"/>
              <a:gd name="connsiteY13" fmla="*/ 2882934 h 3094074"/>
              <a:gd name="connsiteX14" fmla="*/ 1922905 w 3725124"/>
              <a:gd name="connsiteY14" fmla="*/ 2472070 h 3094074"/>
              <a:gd name="connsiteX15" fmla="*/ 1986701 w 3725124"/>
              <a:gd name="connsiteY15" fmla="*/ 2546498 h 3094074"/>
              <a:gd name="connsiteX16" fmla="*/ 2194035 w 3725124"/>
              <a:gd name="connsiteY16" fmla="*/ 2557130 h 3094074"/>
              <a:gd name="connsiteX17" fmla="*/ 2310994 w 3725124"/>
              <a:gd name="connsiteY17" fmla="*/ 2642191 h 3094074"/>
              <a:gd name="connsiteX18" fmla="*/ 2608705 w 3725124"/>
              <a:gd name="connsiteY18" fmla="*/ 2604977 h 3094074"/>
              <a:gd name="connsiteX19" fmla="*/ 2699082 w 3725124"/>
              <a:gd name="connsiteY19" fmla="*/ 2562446 h 3094074"/>
              <a:gd name="connsiteX20" fmla="*/ 3028691 w 3725124"/>
              <a:gd name="connsiteY20" fmla="*/ 2695353 h 3094074"/>
              <a:gd name="connsiteX21" fmla="*/ 3055273 w 3725124"/>
              <a:gd name="connsiteY21" fmla="*/ 2535865 h 3094074"/>
              <a:gd name="connsiteX22" fmla="*/ 2975529 w 3725124"/>
              <a:gd name="connsiteY22" fmla="*/ 2503967 h 3094074"/>
              <a:gd name="connsiteX23" fmla="*/ 2699082 w 3725124"/>
              <a:gd name="connsiteY23" fmla="*/ 1998921 h 3094074"/>
              <a:gd name="connsiteX24" fmla="*/ 2991477 w 3725124"/>
              <a:gd name="connsiteY24" fmla="*/ 1584251 h 3094074"/>
              <a:gd name="connsiteX25" fmla="*/ 3140333 w 3725124"/>
              <a:gd name="connsiteY25" fmla="*/ 1722474 h 3094074"/>
              <a:gd name="connsiteX26" fmla="*/ 3597533 w 3725124"/>
              <a:gd name="connsiteY26" fmla="*/ 1259958 h 3094074"/>
              <a:gd name="connsiteX27" fmla="*/ 3709175 w 3725124"/>
              <a:gd name="connsiteY27" fmla="*/ 1291856 h 3094074"/>
              <a:gd name="connsiteX28" fmla="*/ 3725124 w 3725124"/>
              <a:gd name="connsiteY28" fmla="*/ 1238693 h 3094074"/>
              <a:gd name="connsiteX29" fmla="*/ 3634747 w 3725124"/>
              <a:gd name="connsiteY29" fmla="*/ 1121735 h 3094074"/>
              <a:gd name="connsiteX30" fmla="*/ 3634747 w 3725124"/>
              <a:gd name="connsiteY30" fmla="*/ 1068572 h 3094074"/>
              <a:gd name="connsiteX31" fmla="*/ 3299822 w 3725124"/>
              <a:gd name="connsiteY31" fmla="*/ 802758 h 3094074"/>
              <a:gd name="connsiteX32" fmla="*/ 2741612 w 3725124"/>
              <a:gd name="connsiteY32" fmla="*/ 0 h 3094074"/>
              <a:gd name="connsiteX33" fmla="*/ 1693828 w 3725124"/>
              <a:gd name="connsiteY33" fmla="*/ 770713 h 3094074"/>
              <a:gd name="connsiteX34" fmla="*/ 1449834 w 3725124"/>
              <a:gd name="connsiteY34" fmla="*/ 404111 h 3094074"/>
              <a:gd name="connsiteX35" fmla="*/ 1195052 w 3725124"/>
              <a:gd name="connsiteY35" fmla="*/ 609231 h 3094074"/>
              <a:gd name="connsiteX36" fmla="*/ 1138011 w 3725124"/>
              <a:gd name="connsiteY36" fmla="*/ 493718 h 3094074"/>
              <a:gd name="connsiteX37" fmla="*/ 902180 w 3725124"/>
              <a:gd name="connsiteY37" fmla="*/ 329609 h 3094074"/>
              <a:gd name="connsiteX38" fmla="*/ 571307 w 3725124"/>
              <a:gd name="connsiteY38" fmla="*/ 237572 h 3094074"/>
              <a:gd name="connsiteX39" fmla="*/ 349287 w 3725124"/>
              <a:gd name="connsiteY3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58348 w 3725124"/>
              <a:gd name="connsiteY12" fmla="*/ 2839520 h 3094074"/>
              <a:gd name="connsiteX13" fmla="*/ 1388787 w 3725124"/>
              <a:gd name="connsiteY13" fmla="*/ 2882934 h 3094074"/>
              <a:gd name="connsiteX14" fmla="*/ 1922905 w 3725124"/>
              <a:gd name="connsiteY14" fmla="*/ 2472070 h 3094074"/>
              <a:gd name="connsiteX15" fmla="*/ 1986701 w 3725124"/>
              <a:gd name="connsiteY15" fmla="*/ 2546498 h 3094074"/>
              <a:gd name="connsiteX16" fmla="*/ 2194035 w 3725124"/>
              <a:gd name="connsiteY16" fmla="*/ 2557130 h 3094074"/>
              <a:gd name="connsiteX17" fmla="*/ 2310994 w 3725124"/>
              <a:gd name="connsiteY17" fmla="*/ 2642191 h 3094074"/>
              <a:gd name="connsiteX18" fmla="*/ 2608705 w 3725124"/>
              <a:gd name="connsiteY18" fmla="*/ 2604977 h 3094074"/>
              <a:gd name="connsiteX19" fmla="*/ 2699082 w 3725124"/>
              <a:gd name="connsiteY19" fmla="*/ 2562446 h 3094074"/>
              <a:gd name="connsiteX20" fmla="*/ 3028691 w 3725124"/>
              <a:gd name="connsiteY20" fmla="*/ 2695353 h 3094074"/>
              <a:gd name="connsiteX21" fmla="*/ 3055273 w 3725124"/>
              <a:gd name="connsiteY21" fmla="*/ 2535865 h 3094074"/>
              <a:gd name="connsiteX22" fmla="*/ 2975529 w 3725124"/>
              <a:gd name="connsiteY22" fmla="*/ 2503967 h 3094074"/>
              <a:gd name="connsiteX23" fmla="*/ 2699082 w 3725124"/>
              <a:gd name="connsiteY23" fmla="*/ 1998921 h 3094074"/>
              <a:gd name="connsiteX24" fmla="*/ 2991477 w 3725124"/>
              <a:gd name="connsiteY24" fmla="*/ 1584251 h 3094074"/>
              <a:gd name="connsiteX25" fmla="*/ 3140333 w 3725124"/>
              <a:gd name="connsiteY25" fmla="*/ 1722474 h 3094074"/>
              <a:gd name="connsiteX26" fmla="*/ 3597533 w 3725124"/>
              <a:gd name="connsiteY26" fmla="*/ 1259958 h 3094074"/>
              <a:gd name="connsiteX27" fmla="*/ 3709175 w 3725124"/>
              <a:gd name="connsiteY27" fmla="*/ 1291856 h 3094074"/>
              <a:gd name="connsiteX28" fmla="*/ 3725124 w 3725124"/>
              <a:gd name="connsiteY28" fmla="*/ 1238693 h 3094074"/>
              <a:gd name="connsiteX29" fmla="*/ 3634747 w 3725124"/>
              <a:gd name="connsiteY29" fmla="*/ 1121735 h 3094074"/>
              <a:gd name="connsiteX30" fmla="*/ 3634747 w 3725124"/>
              <a:gd name="connsiteY30" fmla="*/ 1068572 h 3094074"/>
              <a:gd name="connsiteX31" fmla="*/ 3299822 w 3725124"/>
              <a:gd name="connsiteY31" fmla="*/ 802758 h 3094074"/>
              <a:gd name="connsiteX32" fmla="*/ 2741612 w 3725124"/>
              <a:gd name="connsiteY32" fmla="*/ 0 h 3094074"/>
              <a:gd name="connsiteX33" fmla="*/ 1693828 w 3725124"/>
              <a:gd name="connsiteY33" fmla="*/ 770713 h 3094074"/>
              <a:gd name="connsiteX34" fmla="*/ 1449834 w 3725124"/>
              <a:gd name="connsiteY34" fmla="*/ 404111 h 3094074"/>
              <a:gd name="connsiteX35" fmla="*/ 1195052 w 3725124"/>
              <a:gd name="connsiteY35" fmla="*/ 609231 h 3094074"/>
              <a:gd name="connsiteX36" fmla="*/ 1138011 w 3725124"/>
              <a:gd name="connsiteY36" fmla="*/ 493718 h 3094074"/>
              <a:gd name="connsiteX37" fmla="*/ 902180 w 3725124"/>
              <a:gd name="connsiteY37" fmla="*/ 329609 h 3094074"/>
              <a:gd name="connsiteX38" fmla="*/ 571307 w 3725124"/>
              <a:gd name="connsiteY38" fmla="*/ 237572 h 3094074"/>
              <a:gd name="connsiteX39" fmla="*/ 349287 w 3725124"/>
              <a:gd name="connsiteY3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58348 w 3725124"/>
              <a:gd name="connsiteY12" fmla="*/ 2839520 h 3094074"/>
              <a:gd name="connsiteX13" fmla="*/ 1388787 w 3725124"/>
              <a:gd name="connsiteY13" fmla="*/ 2882934 h 3094074"/>
              <a:gd name="connsiteX14" fmla="*/ 1677655 w 3725124"/>
              <a:gd name="connsiteY14" fmla="*/ 2663856 h 3094074"/>
              <a:gd name="connsiteX15" fmla="*/ 1922905 w 3725124"/>
              <a:gd name="connsiteY15" fmla="*/ 2472070 h 3094074"/>
              <a:gd name="connsiteX16" fmla="*/ 1986701 w 3725124"/>
              <a:gd name="connsiteY16" fmla="*/ 2546498 h 3094074"/>
              <a:gd name="connsiteX17" fmla="*/ 2194035 w 3725124"/>
              <a:gd name="connsiteY17" fmla="*/ 2557130 h 3094074"/>
              <a:gd name="connsiteX18" fmla="*/ 2310994 w 3725124"/>
              <a:gd name="connsiteY18" fmla="*/ 2642191 h 3094074"/>
              <a:gd name="connsiteX19" fmla="*/ 2608705 w 3725124"/>
              <a:gd name="connsiteY19" fmla="*/ 2604977 h 3094074"/>
              <a:gd name="connsiteX20" fmla="*/ 2699082 w 3725124"/>
              <a:gd name="connsiteY20" fmla="*/ 2562446 h 3094074"/>
              <a:gd name="connsiteX21" fmla="*/ 3028691 w 3725124"/>
              <a:gd name="connsiteY21" fmla="*/ 2695353 h 3094074"/>
              <a:gd name="connsiteX22" fmla="*/ 3055273 w 3725124"/>
              <a:gd name="connsiteY22" fmla="*/ 2535865 h 3094074"/>
              <a:gd name="connsiteX23" fmla="*/ 2975529 w 3725124"/>
              <a:gd name="connsiteY23" fmla="*/ 2503967 h 3094074"/>
              <a:gd name="connsiteX24" fmla="*/ 2699082 w 3725124"/>
              <a:gd name="connsiteY24" fmla="*/ 1998921 h 3094074"/>
              <a:gd name="connsiteX25" fmla="*/ 2991477 w 3725124"/>
              <a:gd name="connsiteY25" fmla="*/ 1584251 h 3094074"/>
              <a:gd name="connsiteX26" fmla="*/ 3140333 w 3725124"/>
              <a:gd name="connsiteY26" fmla="*/ 1722474 h 3094074"/>
              <a:gd name="connsiteX27" fmla="*/ 3597533 w 3725124"/>
              <a:gd name="connsiteY27" fmla="*/ 1259958 h 3094074"/>
              <a:gd name="connsiteX28" fmla="*/ 3709175 w 3725124"/>
              <a:gd name="connsiteY28" fmla="*/ 1291856 h 3094074"/>
              <a:gd name="connsiteX29" fmla="*/ 3725124 w 3725124"/>
              <a:gd name="connsiteY29" fmla="*/ 1238693 h 3094074"/>
              <a:gd name="connsiteX30" fmla="*/ 3634747 w 3725124"/>
              <a:gd name="connsiteY30" fmla="*/ 1121735 h 3094074"/>
              <a:gd name="connsiteX31" fmla="*/ 3634747 w 3725124"/>
              <a:gd name="connsiteY31" fmla="*/ 1068572 h 3094074"/>
              <a:gd name="connsiteX32" fmla="*/ 3299822 w 3725124"/>
              <a:gd name="connsiteY32" fmla="*/ 802758 h 3094074"/>
              <a:gd name="connsiteX33" fmla="*/ 2741612 w 3725124"/>
              <a:gd name="connsiteY33" fmla="*/ 0 h 3094074"/>
              <a:gd name="connsiteX34" fmla="*/ 1693828 w 3725124"/>
              <a:gd name="connsiteY34" fmla="*/ 770713 h 3094074"/>
              <a:gd name="connsiteX35" fmla="*/ 1449834 w 3725124"/>
              <a:gd name="connsiteY35" fmla="*/ 404111 h 3094074"/>
              <a:gd name="connsiteX36" fmla="*/ 1195052 w 3725124"/>
              <a:gd name="connsiteY36" fmla="*/ 609231 h 3094074"/>
              <a:gd name="connsiteX37" fmla="*/ 1138011 w 3725124"/>
              <a:gd name="connsiteY37" fmla="*/ 493718 h 3094074"/>
              <a:gd name="connsiteX38" fmla="*/ 902180 w 3725124"/>
              <a:gd name="connsiteY38" fmla="*/ 329609 h 3094074"/>
              <a:gd name="connsiteX39" fmla="*/ 571307 w 3725124"/>
              <a:gd name="connsiteY39" fmla="*/ 237572 h 3094074"/>
              <a:gd name="connsiteX40" fmla="*/ 349287 w 3725124"/>
              <a:gd name="connsiteY40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58348 w 3725124"/>
              <a:gd name="connsiteY12" fmla="*/ 2839520 h 3094074"/>
              <a:gd name="connsiteX13" fmla="*/ 1388787 w 3725124"/>
              <a:gd name="connsiteY13" fmla="*/ 2882934 h 3094074"/>
              <a:gd name="connsiteX14" fmla="*/ 1669719 w 3725124"/>
              <a:gd name="connsiteY14" fmla="*/ 2652743 h 3094074"/>
              <a:gd name="connsiteX15" fmla="*/ 1922905 w 3725124"/>
              <a:gd name="connsiteY15" fmla="*/ 2472070 h 3094074"/>
              <a:gd name="connsiteX16" fmla="*/ 1986701 w 3725124"/>
              <a:gd name="connsiteY16" fmla="*/ 2546498 h 3094074"/>
              <a:gd name="connsiteX17" fmla="*/ 2194035 w 3725124"/>
              <a:gd name="connsiteY17" fmla="*/ 2557130 h 3094074"/>
              <a:gd name="connsiteX18" fmla="*/ 2310994 w 3725124"/>
              <a:gd name="connsiteY18" fmla="*/ 2642191 h 3094074"/>
              <a:gd name="connsiteX19" fmla="*/ 2608705 w 3725124"/>
              <a:gd name="connsiteY19" fmla="*/ 2604977 h 3094074"/>
              <a:gd name="connsiteX20" fmla="*/ 2699082 w 3725124"/>
              <a:gd name="connsiteY20" fmla="*/ 2562446 h 3094074"/>
              <a:gd name="connsiteX21" fmla="*/ 3028691 w 3725124"/>
              <a:gd name="connsiteY21" fmla="*/ 2695353 h 3094074"/>
              <a:gd name="connsiteX22" fmla="*/ 3055273 w 3725124"/>
              <a:gd name="connsiteY22" fmla="*/ 2535865 h 3094074"/>
              <a:gd name="connsiteX23" fmla="*/ 2975529 w 3725124"/>
              <a:gd name="connsiteY23" fmla="*/ 2503967 h 3094074"/>
              <a:gd name="connsiteX24" fmla="*/ 2699082 w 3725124"/>
              <a:gd name="connsiteY24" fmla="*/ 1998921 h 3094074"/>
              <a:gd name="connsiteX25" fmla="*/ 2991477 w 3725124"/>
              <a:gd name="connsiteY25" fmla="*/ 1584251 h 3094074"/>
              <a:gd name="connsiteX26" fmla="*/ 3140333 w 3725124"/>
              <a:gd name="connsiteY26" fmla="*/ 1722474 h 3094074"/>
              <a:gd name="connsiteX27" fmla="*/ 3597533 w 3725124"/>
              <a:gd name="connsiteY27" fmla="*/ 1259958 h 3094074"/>
              <a:gd name="connsiteX28" fmla="*/ 3709175 w 3725124"/>
              <a:gd name="connsiteY28" fmla="*/ 1291856 h 3094074"/>
              <a:gd name="connsiteX29" fmla="*/ 3725124 w 3725124"/>
              <a:gd name="connsiteY29" fmla="*/ 1238693 h 3094074"/>
              <a:gd name="connsiteX30" fmla="*/ 3634747 w 3725124"/>
              <a:gd name="connsiteY30" fmla="*/ 1121735 h 3094074"/>
              <a:gd name="connsiteX31" fmla="*/ 3634747 w 3725124"/>
              <a:gd name="connsiteY31" fmla="*/ 1068572 h 3094074"/>
              <a:gd name="connsiteX32" fmla="*/ 3299822 w 3725124"/>
              <a:gd name="connsiteY32" fmla="*/ 802758 h 3094074"/>
              <a:gd name="connsiteX33" fmla="*/ 2741612 w 3725124"/>
              <a:gd name="connsiteY33" fmla="*/ 0 h 3094074"/>
              <a:gd name="connsiteX34" fmla="*/ 1693828 w 3725124"/>
              <a:gd name="connsiteY34" fmla="*/ 770713 h 3094074"/>
              <a:gd name="connsiteX35" fmla="*/ 1449834 w 3725124"/>
              <a:gd name="connsiteY35" fmla="*/ 404111 h 3094074"/>
              <a:gd name="connsiteX36" fmla="*/ 1195052 w 3725124"/>
              <a:gd name="connsiteY36" fmla="*/ 609231 h 3094074"/>
              <a:gd name="connsiteX37" fmla="*/ 1138011 w 3725124"/>
              <a:gd name="connsiteY37" fmla="*/ 493718 h 3094074"/>
              <a:gd name="connsiteX38" fmla="*/ 902180 w 3725124"/>
              <a:gd name="connsiteY38" fmla="*/ 329609 h 3094074"/>
              <a:gd name="connsiteX39" fmla="*/ 571307 w 3725124"/>
              <a:gd name="connsiteY39" fmla="*/ 237572 h 3094074"/>
              <a:gd name="connsiteX40" fmla="*/ 349287 w 3725124"/>
              <a:gd name="connsiteY40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58348 w 3725124"/>
              <a:gd name="connsiteY12" fmla="*/ 2839520 h 3094074"/>
              <a:gd name="connsiteX13" fmla="*/ 1388787 w 3725124"/>
              <a:gd name="connsiteY13" fmla="*/ 2882934 h 3094074"/>
              <a:gd name="connsiteX14" fmla="*/ 1669719 w 3725124"/>
              <a:gd name="connsiteY14" fmla="*/ 2652743 h 3094074"/>
              <a:gd name="connsiteX15" fmla="*/ 1922905 w 3725124"/>
              <a:gd name="connsiteY15" fmla="*/ 2472070 h 3094074"/>
              <a:gd name="connsiteX16" fmla="*/ 1986701 w 3725124"/>
              <a:gd name="connsiteY16" fmla="*/ 2546498 h 3094074"/>
              <a:gd name="connsiteX17" fmla="*/ 2194035 w 3725124"/>
              <a:gd name="connsiteY17" fmla="*/ 2557130 h 3094074"/>
              <a:gd name="connsiteX18" fmla="*/ 2310994 w 3725124"/>
              <a:gd name="connsiteY18" fmla="*/ 2642191 h 3094074"/>
              <a:gd name="connsiteX19" fmla="*/ 2608705 w 3725124"/>
              <a:gd name="connsiteY19" fmla="*/ 2604977 h 3094074"/>
              <a:gd name="connsiteX20" fmla="*/ 2699082 w 3725124"/>
              <a:gd name="connsiteY20" fmla="*/ 2562446 h 3094074"/>
              <a:gd name="connsiteX21" fmla="*/ 3028691 w 3725124"/>
              <a:gd name="connsiteY21" fmla="*/ 2695353 h 3094074"/>
              <a:gd name="connsiteX22" fmla="*/ 3055273 w 3725124"/>
              <a:gd name="connsiteY22" fmla="*/ 2535865 h 3094074"/>
              <a:gd name="connsiteX23" fmla="*/ 2975529 w 3725124"/>
              <a:gd name="connsiteY23" fmla="*/ 2503967 h 3094074"/>
              <a:gd name="connsiteX24" fmla="*/ 2699082 w 3725124"/>
              <a:gd name="connsiteY24" fmla="*/ 1998921 h 3094074"/>
              <a:gd name="connsiteX25" fmla="*/ 2991477 w 3725124"/>
              <a:gd name="connsiteY25" fmla="*/ 1584251 h 3094074"/>
              <a:gd name="connsiteX26" fmla="*/ 3140333 w 3725124"/>
              <a:gd name="connsiteY26" fmla="*/ 1722474 h 3094074"/>
              <a:gd name="connsiteX27" fmla="*/ 3597533 w 3725124"/>
              <a:gd name="connsiteY27" fmla="*/ 1259958 h 3094074"/>
              <a:gd name="connsiteX28" fmla="*/ 3709175 w 3725124"/>
              <a:gd name="connsiteY28" fmla="*/ 1291856 h 3094074"/>
              <a:gd name="connsiteX29" fmla="*/ 3725124 w 3725124"/>
              <a:gd name="connsiteY29" fmla="*/ 1238693 h 3094074"/>
              <a:gd name="connsiteX30" fmla="*/ 3634747 w 3725124"/>
              <a:gd name="connsiteY30" fmla="*/ 1121735 h 3094074"/>
              <a:gd name="connsiteX31" fmla="*/ 3634747 w 3725124"/>
              <a:gd name="connsiteY31" fmla="*/ 1068572 h 3094074"/>
              <a:gd name="connsiteX32" fmla="*/ 3299822 w 3725124"/>
              <a:gd name="connsiteY32" fmla="*/ 802758 h 3094074"/>
              <a:gd name="connsiteX33" fmla="*/ 2741612 w 3725124"/>
              <a:gd name="connsiteY33" fmla="*/ 0 h 3094074"/>
              <a:gd name="connsiteX34" fmla="*/ 1693828 w 3725124"/>
              <a:gd name="connsiteY34" fmla="*/ 770713 h 3094074"/>
              <a:gd name="connsiteX35" fmla="*/ 1449834 w 3725124"/>
              <a:gd name="connsiteY35" fmla="*/ 404111 h 3094074"/>
              <a:gd name="connsiteX36" fmla="*/ 1195052 w 3725124"/>
              <a:gd name="connsiteY36" fmla="*/ 609231 h 3094074"/>
              <a:gd name="connsiteX37" fmla="*/ 1138011 w 3725124"/>
              <a:gd name="connsiteY37" fmla="*/ 493718 h 3094074"/>
              <a:gd name="connsiteX38" fmla="*/ 902180 w 3725124"/>
              <a:gd name="connsiteY38" fmla="*/ 329609 h 3094074"/>
              <a:gd name="connsiteX39" fmla="*/ 571307 w 3725124"/>
              <a:gd name="connsiteY39" fmla="*/ 237572 h 3094074"/>
              <a:gd name="connsiteX40" fmla="*/ 349287 w 3725124"/>
              <a:gd name="connsiteY40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1104198 w 3725124"/>
              <a:gd name="connsiteY11" fmla="*/ 3094074 h 3094074"/>
              <a:gd name="connsiteX12" fmla="*/ 1358348 w 3725124"/>
              <a:gd name="connsiteY12" fmla="*/ 2839520 h 3094074"/>
              <a:gd name="connsiteX13" fmla="*/ 1388787 w 3725124"/>
              <a:gd name="connsiteY13" fmla="*/ 2882934 h 3094074"/>
              <a:gd name="connsiteX14" fmla="*/ 1669719 w 3725124"/>
              <a:gd name="connsiteY14" fmla="*/ 2652743 h 3094074"/>
              <a:gd name="connsiteX15" fmla="*/ 1922905 w 3725124"/>
              <a:gd name="connsiteY15" fmla="*/ 2472070 h 3094074"/>
              <a:gd name="connsiteX16" fmla="*/ 1986701 w 3725124"/>
              <a:gd name="connsiteY16" fmla="*/ 2546498 h 3094074"/>
              <a:gd name="connsiteX17" fmla="*/ 2194035 w 3725124"/>
              <a:gd name="connsiteY17" fmla="*/ 2557130 h 3094074"/>
              <a:gd name="connsiteX18" fmla="*/ 2310994 w 3725124"/>
              <a:gd name="connsiteY18" fmla="*/ 2642191 h 3094074"/>
              <a:gd name="connsiteX19" fmla="*/ 2608705 w 3725124"/>
              <a:gd name="connsiteY19" fmla="*/ 2604977 h 3094074"/>
              <a:gd name="connsiteX20" fmla="*/ 2699082 w 3725124"/>
              <a:gd name="connsiteY20" fmla="*/ 2562446 h 3094074"/>
              <a:gd name="connsiteX21" fmla="*/ 3028691 w 3725124"/>
              <a:gd name="connsiteY21" fmla="*/ 2695353 h 3094074"/>
              <a:gd name="connsiteX22" fmla="*/ 3055273 w 3725124"/>
              <a:gd name="connsiteY22" fmla="*/ 2535865 h 3094074"/>
              <a:gd name="connsiteX23" fmla="*/ 2975529 w 3725124"/>
              <a:gd name="connsiteY23" fmla="*/ 2503967 h 3094074"/>
              <a:gd name="connsiteX24" fmla="*/ 2699082 w 3725124"/>
              <a:gd name="connsiteY24" fmla="*/ 1998921 h 3094074"/>
              <a:gd name="connsiteX25" fmla="*/ 2991477 w 3725124"/>
              <a:gd name="connsiteY25" fmla="*/ 1584251 h 3094074"/>
              <a:gd name="connsiteX26" fmla="*/ 3140333 w 3725124"/>
              <a:gd name="connsiteY26" fmla="*/ 1722474 h 3094074"/>
              <a:gd name="connsiteX27" fmla="*/ 3597533 w 3725124"/>
              <a:gd name="connsiteY27" fmla="*/ 1259958 h 3094074"/>
              <a:gd name="connsiteX28" fmla="*/ 3709175 w 3725124"/>
              <a:gd name="connsiteY28" fmla="*/ 1291856 h 3094074"/>
              <a:gd name="connsiteX29" fmla="*/ 3725124 w 3725124"/>
              <a:gd name="connsiteY29" fmla="*/ 1238693 h 3094074"/>
              <a:gd name="connsiteX30" fmla="*/ 3634747 w 3725124"/>
              <a:gd name="connsiteY30" fmla="*/ 1121735 h 3094074"/>
              <a:gd name="connsiteX31" fmla="*/ 3634747 w 3725124"/>
              <a:gd name="connsiteY31" fmla="*/ 1068572 h 3094074"/>
              <a:gd name="connsiteX32" fmla="*/ 3299822 w 3725124"/>
              <a:gd name="connsiteY32" fmla="*/ 802758 h 3094074"/>
              <a:gd name="connsiteX33" fmla="*/ 2741612 w 3725124"/>
              <a:gd name="connsiteY33" fmla="*/ 0 h 3094074"/>
              <a:gd name="connsiteX34" fmla="*/ 1693828 w 3725124"/>
              <a:gd name="connsiteY34" fmla="*/ 770713 h 3094074"/>
              <a:gd name="connsiteX35" fmla="*/ 1449834 w 3725124"/>
              <a:gd name="connsiteY35" fmla="*/ 404111 h 3094074"/>
              <a:gd name="connsiteX36" fmla="*/ 1195052 w 3725124"/>
              <a:gd name="connsiteY36" fmla="*/ 609231 h 3094074"/>
              <a:gd name="connsiteX37" fmla="*/ 1138011 w 3725124"/>
              <a:gd name="connsiteY37" fmla="*/ 493718 h 3094074"/>
              <a:gd name="connsiteX38" fmla="*/ 902180 w 3725124"/>
              <a:gd name="connsiteY38" fmla="*/ 329609 h 3094074"/>
              <a:gd name="connsiteX39" fmla="*/ 571307 w 3725124"/>
              <a:gd name="connsiteY39" fmla="*/ 237572 h 3094074"/>
              <a:gd name="connsiteX40" fmla="*/ 349287 w 3725124"/>
              <a:gd name="connsiteY40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4035 w 3725124"/>
              <a:gd name="connsiteY18" fmla="*/ 2557130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4035 w 3725124"/>
              <a:gd name="connsiteY18" fmla="*/ 2557130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4035 w 3725124"/>
              <a:gd name="connsiteY18" fmla="*/ 2557130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4035 w 3725124"/>
              <a:gd name="connsiteY18" fmla="*/ 2557130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4035 w 3725124"/>
              <a:gd name="connsiteY18" fmla="*/ 2557130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608705 w 3725124"/>
              <a:gd name="connsiteY20" fmla="*/ 2604977 h 3094074"/>
              <a:gd name="connsiteX21" fmla="*/ 2699082 w 3725124"/>
              <a:gd name="connsiteY21" fmla="*/ 2562446 h 3094074"/>
              <a:gd name="connsiteX22" fmla="*/ 3028691 w 3725124"/>
              <a:gd name="connsiteY22" fmla="*/ 2695353 h 3094074"/>
              <a:gd name="connsiteX23" fmla="*/ 3055273 w 3725124"/>
              <a:gd name="connsiteY23" fmla="*/ 2535865 h 3094074"/>
              <a:gd name="connsiteX24" fmla="*/ 2975529 w 3725124"/>
              <a:gd name="connsiteY24" fmla="*/ 2503967 h 3094074"/>
              <a:gd name="connsiteX25" fmla="*/ 2699082 w 3725124"/>
              <a:gd name="connsiteY25" fmla="*/ 1998921 h 3094074"/>
              <a:gd name="connsiteX26" fmla="*/ 2991477 w 3725124"/>
              <a:gd name="connsiteY26" fmla="*/ 1584251 h 3094074"/>
              <a:gd name="connsiteX27" fmla="*/ 3140333 w 3725124"/>
              <a:gd name="connsiteY27" fmla="*/ 1722474 h 3094074"/>
              <a:gd name="connsiteX28" fmla="*/ 3597533 w 3725124"/>
              <a:gd name="connsiteY28" fmla="*/ 1259958 h 3094074"/>
              <a:gd name="connsiteX29" fmla="*/ 3709175 w 3725124"/>
              <a:gd name="connsiteY29" fmla="*/ 1291856 h 3094074"/>
              <a:gd name="connsiteX30" fmla="*/ 3725124 w 3725124"/>
              <a:gd name="connsiteY30" fmla="*/ 1238693 h 3094074"/>
              <a:gd name="connsiteX31" fmla="*/ 3634747 w 3725124"/>
              <a:gd name="connsiteY31" fmla="*/ 1121735 h 3094074"/>
              <a:gd name="connsiteX32" fmla="*/ 3634747 w 3725124"/>
              <a:gd name="connsiteY32" fmla="*/ 1068572 h 3094074"/>
              <a:gd name="connsiteX33" fmla="*/ 3299822 w 3725124"/>
              <a:gd name="connsiteY33" fmla="*/ 802758 h 3094074"/>
              <a:gd name="connsiteX34" fmla="*/ 2741612 w 3725124"/>
              <a:gd name="connsiteY34" fmla="*/ 0 h 3094074"/>
              <a:gd name="connsiteX35" fmla="*/ 1693828 w 3725124"/>
              <a:gd name="connsiteY35" fmla="*/ 770713 h 3094074"/>
              <a:gd name="connsiteX36" fmla="*/ 1449834 w 3725124"/>
              <a:gd name="connsiteY36" fmla="*/ 404111 h 3094074"/>
              <a:gd name="connsiteX37" fmla="*/ 1195052 w 3725124"/>
              <a:gd name="connsiteY37" fmla="*/ 609231 h 3094074"/>
              <a:gd name="connsiteX38" fmla="*/ 1138011 w 3725124"/>
              <a:gd name="connsiteY38" fmla="*/ 493718 h 3094074"/>
              <a:gd name="connsiteX39" fmla="*/ 902180 w 3725124"/>
              <a:gd name="connsiteY39" fmla="*/ 329609 h 3094074"/>
              <a:gd name="connsiteX40" fmla="*/ 571307 w 3725124"/>
              <a:gd name="connsiteY40" fmla="*/ 237572 h 3094074"/>
              <a:gd name="connsiteX41" fmla="*/ 349287 w 3725124"/>
              <a:gd name="connsiteY41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608705 w 3725124"/>
              <a:gd name="connsiteY21" fmla="*/ 2604977 h 3094074"/>
              <a:gd name="connsiteX22" fmla="*/ 2699082 w 3725124"/>
              <a:gd name="connsiteY22" fmla="*/ 2562446 h 3094074"/>
              <a:gd name="connsiteX23" fmla="*/ 3028691 w 3725124"/>
              <a:gd name="connsiteY23" fmla="*/ 2695353 h 3094074"/>
              <a:gd name="connsiteX24" fmla="*/ 3055273 w 3725124"/>
              <a:gd name="connsiteY24" fmla="*/ 2535865 h 3094074"/>
              <a:gd name="connsiteX25" fmla="*/ 2975529 w 3725124"/>
              <a:gd name="connsiteY25" fmla="*/ 2503967 h 3094074"/>
              <a:gd name="connsiteX26" fmla="*/ 2699082 w 3725124"/>
              <a:gd name="connsiteY26" fmla="*/ 1998921 h 3094074"/>
              <a:gd name="connsiteX27" fmla="*/ 2991477 w 3725124"/>
              <a:gd name="connsiteY27" fmla="*/ 1584251 h 3094074"/>
              <a:gd name="connsiteX28" fmla="*/ 3140333 w 3725124"/>
              <a:gd name="connsiteY28" fmla="*/ 1722474 h 3094074"/>
              <a:gd name="connsiteX29" fmla="*/ 3597533 w 3725124"/>
              <a:gd name="connsiteY29" fmla="*/ 1259958 h 3094074"/>
              <a:gd name="connsiteX30" fmla="*/ 3709175 w 3725124"/>
              <a:gd name="connsiteY30" fmla="*/ 1291856 h 3094074"/>
              <a:gd name="connsiteX31" fmla="*/ 3725124 w 3725124"/>
              <a:gd name="connsiteY31" fmla="*/ 1238693 h 3094074"/>
              <a:gd name="connsiteX32" fmla="*/ 3634747 w 3725124"/>
              <a:gd name="connsiteY32" fmla="*/ 1121735 h 3094074"/>
              <a:gd name="connsiteX33" fmla="*/ 3634747 w 3725124"/>
              <a:gd name="connsiteY33" fmla="*/ 1068572 h 3094074"/>
              <a:gd name="connsiteX34" fmla="*/ 3299822 w 3725124"/>
              <a:gd name="connsiteY34" fmla="*/ 802758 h 3094074"/>
              <a:gd name="connsiteX35" fmla="*/ 2741612 w 3725124"/>
              <a:gd name="connsiteY35" fmla="*/ 0 h 3094074"/>
              <a:gd name="connsiteX36" fmla="*/ 1693828 w 3725124"/>
              <a:gd name="connsiteY36" fmla="*/ 770713 h 3094074"/>
              <a:gd name="connsiteX37" fmla="*/ 1449834 w 3725124"/>
              <a:gd name="connsiteY37" fmla="*/ 404111 h 3094074"/>
              <a:gd name="connsiteX38" fmla="*/ 1195052 w 3725124"/>
              <a:gd name="connsiteY38" fmla="*/ 609231 h 3094074"/>
              <a:gd name="connsiteX39" fmla="*/ 1138011 w 3725124"/>
              <a:gd name="connsiteY39" fmla="*/ 493718 h 3094074"/>
              <a:gd name="connsiteX40" fmla="*/ 902180 w 3725124"/>
              <a:gd name="connsiteY40" fmla="*/ 329609 h 3094074"/>
              <a:gd name="connsiteX41" fmla="*/ 571307 w 3725124"/>
              <a:gd name="connsiteY41" fmla="*/ 237572 h 3094074"/>
              <a:gd name="connsiteX42" fmla="*/ 349287 w 3725124"/>
              <a:gd name="connsiteY42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608705 w 3725124"/>
              <a:gd name="connsiteY22" fmla="*/ 2604977 h 3094074"/>
              <a:gd name="connsiteX23" fmla="*/ 2699082 w 3725124"/>
              <a:gd name="connsiteY23" fmla="*/ 2562446 h 3094074"/>
              <a:gd name="connsiteX24" fmla="*/ 3028691 w 3725124"/>
              <a:gd name="connsiteY24" fmla="*/ 2695353 h 3094074"/>
              <a:gd name="connsiteX25" fmla="*/ 3055273 w 3725124"/>
              <a:gd name="connsiteY25" fmla="*/ 2535865 h 3094074"/>
              <a:gd name="connsiteX26" fmla="*/ 2975529 w 3725124"/>
              <a:gd name="connsiteY26" fmla="*/ 2503967 h 3094074"/>
              <a:gd name="connsiteX27" fmla="*/ 2699082 w 3725124"/>
              <a:gd name="connsiteY27" fmla="*/ 1998921 h 3094074"/>
              <a:gd name="connsiteX28" fmla="*/ 2991477 w 3725124"/>
              <a:gd name="connsiteY28" fmla="*/ 1584251 h 3094074"/>
              <a:gd name="connsiteX29" fmla="*/ 3140333 w 3725124"/>
              <a:gd name="connsiteY29" fmla="*/ 1722474 h 3094074"/>
              <a:gd name="connsiteX30" fmla="*/ 3597533 w 3725124"/>
              <a:gd name="connsiteY30" fmla="*/ 1259958 h 3094074"/>
              <a:gd name="connsiteX31" fmla="*/ 3709175 w 3725124"/>
              <a:gd name="connsiteY31" fmla="*/ 1291856 h 3094074"/>
              <a:gd name="connsiteX32" fmla="*/ 3725124 w 3725124"/>
              <a:gd name="connsiteY32" fmla="*/ 1238693 h 3094074"/>
              <a:gd name="connsiteX33" fmla="*/ 3634747 w 3725124"/>
              <a:gd name="connsiteY33" fmla="*/ 1121735 h 3094074"/>
              <a:gd name="connsiteX34" fmla="*/ 3634747 w 3725124"/>
              <a:gd name="connsiteY34" fmla="*/ 1068572 h 3094074"/>
              <a:gd name="connsiteX35" fmla="*/ 3299822 w 3725124"/>
              <a:gd name="connsiteY35" fmla="*/ 802758 h 3094074"/>
              <a:gd name="connsiteX36" fmla="*/ 2741612 w 3725124"/>
              <a:gd name="connsiteY36" fmla="*/ 0 h 3094074"/>
              <a:gd name="connsiteX37" fmla="*/ 1693828 w 3725124"/>
              <a:gd name="connsiteY37" fmla="*/ 770713 h 3094074"/>
              <a:gd name="connsiteX38" fmla="*/ 1449834 w 3725124"/>
              <a:gd name="connsiteY38" fmla="*/ 404111 h 3094074"/>
              <a:gd name="connsiteX39" fmla="*/ 1195052 w 3725124"/>
              <a:gd name="connsiteY39" fmla="*/ 609231 h 3094074"/>
              <a:gd name="connsiteX40" fmla="*/ 1138011 w 3725124"/>
              <a:gd name="connsiteY40" fmla="*/ 493718 h 3094074"/>
              <a:gd name="connsiteX41" fmla="*/ 902180 w 3725124"/>
              <a:gd name="connsiteY41" fmla="*/ 329609 h 3094074"/>
              <a:gd name="connsiteX42" fmla="*/ 571307 w 3725124"/>
              <a:gd name="connsiteY42" fmla="*/ 237572 h 3094074"/>
              <a:gd name="connsiteX43" fmla="*/ 349287 w 3725124"/>
              <a:gd name="connsiteY43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99082 w 3725124"/>
              <a:gd name="connsiteY23" fmla="*/ 2562446 h 3094074"/>
              <a:gd name="connsiteX24" fmla="*/ 3028691 w 3725124"/>
              <a:gd name="connsiteY24" fmla="*/ 2695353 h 3094074"/>
              <a:gd name="connsiteX25" fmla="*/ 3055273 w 3725124"/>
              <a:gd name="connsiteY25" fmla="*/ 2535865 h 3094074"/>
              <a:gd name="connsiteX26" fmla="*/ 2975529 w 3725124"/>
              <a:gd name="connsiteY26" fmla="*/ 2503967 h 3094074"/>
              <a:gd name="connsiteX27" fmla="*/ 2699082 w 3725124"/>
              <a:gd name="connsiteY27" fmla="*/ 1998921 h 3094074"/>
              <a:gd name="connsiteX28" fmla="*/ 2991477 w 3725124"/>
              <a:gd name="connsiteY28" fmla="*/ 1584251 h 3094074"/>
              <a:gd name="connsiteX29" fmla="*/ 3140333 w 3725124"/>
              <a:gd name="connsiteY29" fmla="*/ 1722474 h 3094074"/>
              <a:gd name="connsiteX30" fmla="*/ 3597533 w 3725124"/>
              <a:gd name="connsiteY30" fmla="*/ 1259958 h 3094074"/>
              <a:gd name="connsiteX31" fmla="*/ 3709175 w 3725124"/>
              <a:gd name="connsiteY31" fmla="*/ 1291856 h 3094074"/>
              <a:gd name="connsiteX32" fmla="*/ 3725124 w 3725124"/>
              <a:gd name="connsiteY32" fmla="*/ 1238693 h 3094074"/>
              <a:gd name="connsiteX33" fmla="*/ 3634747 w 3725124"/>
              <a:gd name="connsiteY33" fmla="*/ 1121735 h 3094074"/>
              <a:gd name="connsiteX34" fmla="*/ 3634747 w 3725124"/>
              <a:gd name="connsiteY34" fmla="*/ 1068572 h 3094074"/>
              <a:gd name="connsiteX35" fmla="*/ 3299822 w 3725124"/>
              <a:gd name="connsiteY35" fmla="*/ 802758 h 3094074"/>
              <a:gd name="connsiteX36" fmla="*/ 2741612 w 3725124"/>
              <a:gd name="connsiteY36" fmla="*/ 0 h 3094074"/>
              <a:gd name="connsiteX37" fmla="*/ 1693828 w 3725124"/>
              <a:gd name="connsiteY37" fmla="*/ 770713 h 3094074"/>
              <a:gd name="connsiteX38" fmla="*/ 1449834 w 3725124"/>
              <a:gd name="connsiteY38" fmla="*/ 404111 h 3094074"/>
              <a:gd name="connsiteX39" fmla="*/ 1195052 w 3725124"/>
              <a:gd name="connsiteY39" fmla="*/ 609231 h 3094074"/>
              <a:gd name="connsiteX40" fmla="*/ 1138011 w 3725124"/>
              <a:gd name="connsiteY40" fmla="*/ 493718 h 3094074"/>
              <a:gd name="connsiteX41" fmla="*/ 902180 w 3725124"/>
              <a:gd name="connsiteY41" fmla="*/ 329609 h 3094074"/>
              <a:gd name="connsiteX42" fmla="*/ 571307 w 3725124"/>
              <a:gd name="connsiteY42" fmla="*/ 237572 h 3094074"/>
              <a:gd name="connsiteX43" fmla="*/ 349287 w 3725124"/>
              <a:gd name="connsiteY43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699082 w 3725124"/>
              <a:gd name="connsiteY24" fmla="*/ 2562446 h 3094074"/>
              <a:gd name="connsiteX25" fmla="*/ 3028691 w 3725124"/>
              <a:gd name="connsiteY25" fmla="*/ 2695353 h 3094074"/>
              <a:gd name="connsiteX26" fmla="*/ 3055273 w 3725124"/>
              <a:gd name="connsiteY26" fmla="*/ 2535865 h 3094074"/>
              <a:gd name="connsiteX27" fmla="*/ 2975529 w 3725124"/>
              <a:gd name="connsiteY27" fmla="*/ 2503967 h 3094074"/>
              <a:gd name="connsiteX28" fmla="*/ 2699082 w 3725124"/>
              <a:gd name="connsiteY28" fmla="*/ 1998921 h 3094074"/>
              <a:gd name="connsiteX29" fmla="*/ 2991477 w 3725124"/>
              <a:gd name="connsiteY29" fmla="*/ 1584251 h 3094074"/>
              <a:gd name="connsiteX30" fmla="*/ 3140333 w 3725124"/>
              <a:gd name="connsiteY30" fmla="*/ 1722474 h 3094074"/>
              <a:gd name="connsiteX31" fmla="*/ 3597533 w 3725124"/>
              <a:gd name="connsiteY31" fmla="*/ 1259958 h 3094074"/>
              <a:gd name="connsiteX32" fmla="*/ 3709175 w 3725124"/>
              <a:gd name="connsiteY32" fmla="*/ 1291856 h 3094074"/>
              <a:gd name="connsiteX33" fmla="*/ 3725124 w 3725124"/>
              <a:gd name="connsiteY33" fmla="*/ 1238693 h 3094074"/>
              <a:gd name="connsiteX34" fmla="*/ 3634747 w 3725124"/>
              <a:gd name="connsiteY34" fmla="*/ 1121735 h 3094074"/>
              <a:gd name="connsiteX35" fmla="*/ 3634747 w 3725124"/>
              <a:gd name="connsiteY35" fmla="*/ 1068572 h 3094074"/>
              <a:gd name="connsiteX36" fmla="*/ 3299822 w 3725124"/>
              <a:gd name="connsiteY36" fmla="*/ 802758 h 3094074"/>
              <a:gd name="connsiteX37" fmla="*/ 2741612 w 3725124"/>
              <a:gd name="connsiteY37" fmla="*/ 0 h 3094074"/>
              <a:gd name="connsiteX38" fmla="*/ 1693828 w 3725124"/>
              <a:gd name="connsiteY38" fmla="*/ 770713 h 3094074"/>
              <a:gd name="connsiteX39" fmla="*/ 1449834 w 3725124"/>
              <a:gd name="connsiteY39" fmla="*/ 404111 h 3094074"/>
              <a:gd name="connsiteX40" fmla="*/ 1195052 w 3725124"/>
              <a:gd name="connsiteY40" fmla="*/ 609231 h 3094074"/>
              <a:gd name="connsiteX41" fmla="*/ 1138011 w 3725124"/>
              <a:gd name="connsiteY41" fmla="*/ 493718 h 3094074"/>
              <a:gd name="connsiteX42" fmla="*/ 902180 w 3725124"/>
              <a:gd name="connsiteY42" fmla="*/ 329609 h 3094074"/>
              <a:gd name="connsiteX43" fmla="*/ 571307 w 3725124"/>
              <a:gd name="connsiteY43" fmla="*/ 237572 h 3094074"/>
              <a:gd name="connsiteX44" fmla="*/ 349287 w 3725124"/>
              <a:gd name="connsiteY44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699082 w 3725124"/>
              <a:gd name="connsiteY24" fmla="*/ 2562446 h 3094074"/>
              <a:gd name="connsiteX25" fmla="*/ 2858521 w 3725124"/>
              <a:gd name="connsiteY25" fmla="*/ 2663856 h 3094074"/>
              <a:gd name="connsiteX26" fmla="*/ 3028691 w 3725124"/>
              <a:gd name="connsiteY26" fmla="*/ 2695353 h 3094074"/>
              <a:gd name="connsiteX27" fmla="*/ 3055273 w 3725124"/>
              <a:gd name="connsiteY27" fmla="*/ 2535865 h 3094074"/>
              <a:gd name="connsiteX28" fmla="*/ 2975529 w 3725124"/>
              <a:gd name="connsiteY28" fmla="*/ 2503967 h 3094074"/>
              <a:gd name="connsiteX29" fmla="*/ 2699082 w 3725124"/>
              <a:gd name="connsiteY29" fmla="*/ 1998921 h 3094074"/>
              <a:gd name="connsiteX30" fmla="*/ 2991477 w 3725124"/>
              <a:gd name="connsiteY30" fmla="*/ 1584251 h 3094074"/>
              <a:gd name="connsiteX31" fmla="*/ 3140333 w 3725124"/>
              <a:gd name="connsiteY31" fmla="*/ 1722474 h 3094074"/>
              <a:gd name="connsiteX32" fmla="*/ 3597533 w 3725124"/>
              <a:gd name="connsiteY32" fmla="*/ 1259958 h 3094074"/>
              <a:gd name="connsiteX33" fmla="*/ 3709175 w 3725124"/>
              <a:gd name="connsiteY33" fmla="*/ 1291856 h 3094074"/>
              <a:gd name="connsiteX34" fmla="*/ 3725124 w 3725124"/>
              <a:gd name="connsiteY34" fmla="*/ 1238693 h 3094074"/>
              <a:gd name="connsiteX35" fmla="*/ 3634747 w 3725124"/>
              <a:gd name="connsiteY35" fmla="*/ 1121735 h 3094074"/>
              <a:gd name="connsiteX36" fmla="*/ 3634747 w 3725124"/>
              <a:gd name="connsiteY36" fmla="*/ 1068572 h 3094074"/>
              <a:gd name="connsiteX37" fmla="*/ 3299822 w 3725124"/>
              <a:gd name="connsiteY37" fmla="*/ 802758 h 3094074"/>
              <a:gd name="connsiteX38" fmla="*/ 2741612 w 3725124"/>
              <a:gd name="connsiteY38" fmla="*/ 0 h 3094074"/>
              <a:gd name="connsiteX39" fmla="*/ 1693828 w 3725124"/>
              <a:gd name="connsiteY39" fmla="*/ 770713 h 3094074"/>
              <a:gd name="connsiteX40" fmla="*/ 1449834 w 3725124"/>
              <a:gd name="connsiteY40" fmla="*/ 404111 h 3094074"/>
              <a:gd name="connsiteX41" fmla="*/ 1195052 w 3725124"/>
              <a:gd name="connsiteY41" fmla="*/ 609231 h 3094074"/>
              <a:gd name="connsiteX42" fmla="*/ 1138011 w 3725124"/>
              <a:gd name="connsiteY42" fmla="*/ 493718 h 3094074"/>
              <a:gd name="connsiteX43" fmla="*/ 902180 w 3725124"/>
              <a:gd name="connsiteY43" fmla="*/ 329609 h 3094074"/>
              <a:gd name="connsiteX44" fmla="*/ 571307 w 3725124"/>
              <a:gd name="connsiteY44" fmla="*/ 237572 h 3094074"/>
              <a:gd name="connsiteX45" fmla="*/ 349287 w 3725124"/>
              <a:gd name="connsiteY45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8691 w 3725124"/>
              <a:gd name="connsiteY26" fmla="*/ 2695353 h 3094074"/>
              <a:gd name="connsiteX27" fmla="*/ 3055273 w 3725124"/>
              <a:gd name="connsiteY27" fmla="*/ 2535865 h 3094074"/>
              <a:gd name="connsiteX28" fmla="*/ 2975529 w 3725124"/>
              <a:gd name="connsiteY28" fmla="*/ 2503967 h 3094074"/>
              <a:gd name="connsiteX29" fmla="*/ 2699082 w 3725124"/>
              <a:gd name="connsiteY29" fmla="*/ 1998921 h 3094074"/>
              <a:gd name="connsiteX30" fmla="*/ 2991477 w 3725124"/>
              <a:gd name="connsiteY30" fmla="*/ 1584251 h 3094074"/>
              <a:gd name="connsiteX31" fmla="*/ 3140333 w 3725124"/>
              <a:gd name="connsiteY31" fmla="*/ 1722474 h 3094074"/>
              <a:gd name="connsiteX32" fmla="*/ 3597533 w 3725124"/>
              <a:gd name="connsiteY32" fmla="*/ 1259958 h 3094074"/>
              <a:gd name="connsiteX33" fmla="*/ 3709175 w 3725124"/>
              <a:gd name="connsiteY33" fmla="*/ 1291856 h 3094074"/>
              <a:gd name="connsiteX34" fmla="*/ 3725124 w 3725124"/>
              <a:gd name="connsiteY34" fmla="*/ 1238693 h 3094074"/>
              <a:gd name="connsiteX35" fmla="*/ 3634747 w 3725124"/>
              <a:gd name="connsiteY35" fmla="*/ 1121735 h 3094074"/>
              <a:gd name="connsiteX36" fmla="*/ 3634747 w 3725124"/>
              <a:gd name="connsiteY36" fmla="*/ 1068572 h 3094074"/>
              <a:gd name="connsiteX37" fmla="*/ 3299822 w 3725124"/>
              <a:gd name="connsiteY37" fmla="*/ 802758 h 3094074"/>
              <a:gd name="connsiteX38" fmla="*/ 2741612 w 3725124"/>
              <a:gd name="connsiteY38" fmla="*/ 0 h 3094074"/>
              <a:gd name="connsiteX39" fmla="*/ 1693828 w 3725124"/>
              <a:gd name="connsiteY39" fmla="*/ 770713 h 3094074"/>
              <a:gd name="connsiteX40" fmla="*/ 1449834 w 3725124"/>
              <a:gd name="connsiteY40" fmla="*/ 404111 h 3094074"/>
              <a:gd name="connsiteX41" fmla="*/ 1195052 w 3725124"/>
              <a:gd name="connsiteY41" fmla="*/ 609231 h 3094074"/>
              <a:gd name="connsiteX42" fmla="*/ 1138011 w 3725124"/>
              <a:gd name="connsiteY42" fmla="*/ 493718 h 3094074"/>
              <a:gd name="connsiteX43" fmla="*/ 902180 w 3725124"/>
              <a:gd name="connsiteY43" fmla="*/ 329609 h 3094074"/>
              <a:gd name="connsiteX44" fmla="*/ 571307 w 3725124"/>
              <a:gd name="connsiteY44" fmla="*/ 237572 h 3094074"/>
              <a:gd name="connsiteX45" fmla="*/ 349287 w 3725124"/>
              <a:gd name="connsiteY45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8691 w 3725124"/>
              <a:gd name="connsiteY26" fmla="*/ 2695353 h 3094074"/>
              <a:gd name="connsiteX27" fmla="*/ 3055273 w 3725124"/>
              <a:gd name="connsiteY27" fmla="*/ 2535865 h 3094074"/>
              <a:gd name="connsiteX28" fmla="*/ 2975529 w 3725124"/>
              <a:gd name="connsiteY28" fmla="*/ 2503967 h 3094074"/>
              <a:gd name="connsiteX29" fmla="*/ 2699082 w 3725124"/>
              <a:gd name="connsiteY29" fmla="*/ 1998921 h 3094074"/>
              <a:gd name="connsiteX30" fmla="*/ 2991477 w 3725124"/>
              <a:gd name="connsiteY30" fmla="*/ 1584251 h 3094074"/>
              <a:gd name="connsiteX31" fmla="*/ 3140333 w 3725124"/>
              <a:gd name="connsiteY31" fmla="*/ 1722474 h 3094074"/>
              <a:gd name="connsiteX32" fmla="*/ 3597533 w 3725124"/>
              <a:gd name="connsiteY32" fmla="*/ 1259958 h 3094074"/>
              <a:gd name="connsiteX33" fmla="*/ 3709175 w 3725124"/>
              <a:gd name="connsiteY33" fmla="*/ 1291856 h 3094074"/>
              <a:gd name="connsiteX34" fmla="*/ 3725124 w 3725124"/>
              <a:gd name="connsiteY34" fmla="*/ 1238693 h 3094074"/>
              <a:gd name="connsiteX35" fmla="*/ 3634747 w 3725124"/>
              <a:gd name="connsiteY35" fmla="*/ 1121735 h 3094074"/>
              <a:gd name="connsiteX36" fmla="*/ 3634747 w 3725124"/>
              <a:gd name="connsiteY36" fmla="*/ 1068572 h 3094074"/>
              <a:gd name="connsiteX37" fmla="*/ 3299822 w 3725124"/>
              <a:gd name="connsiteY37" fmla="*/ 802758 h 3094074"/>
              <a:gd name="connsiteX38" fmla="*/ 2741612 w 3725124"/>
              <a:gd name="connsiteY38" fmla="*/ 0 h 3094074"/>
              <a:gd name="connsiteX39" fmla="*/ 1693828 w 3725124"/>
              <a:gd name="connsiteY39" fmla="*/ 770713 h 3094074"/>
              <a:gd name="connsiteX40" fmla="*/ 1449834 w 3725124"/>
              <a:gd name="connsiteY40" fmla="*/ 404111 h 3094074"/>
              <a:gd name="connsiteX41" fmla="*/ 1195052 w 3725124"/>
              <a:gd name="connsiteY41" fmla="*/ 609231 h 3094074"/>
              <a:gd name="connsiteX42" fmla="*/ 1138011 w 3725124"/>
              <a:gd name="connsiteY42" fmla="*/ 493718 h 3094074"/>
              <a:gd name="connsiteX43" fmla="*/ 902180 w 3725124"/>
              <a:gd name="connsiteY43" fmla="*/ 329609 h 3094074"/>
              <a:gd name="connsiteX44" fmla="*/ 571307 w 3725124"/>
              <a:gd name="connsiteY44" fmla="*/ 237572 h 3094074"/>
              <a:gd name="connsiteX45" fmla="*/ 349287 w 3725124"/>
              <a:gd name="connsiteY45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55273 w 3725124"/>
              <a:gd name="connsiteY27" fmla="*/ 2535865 h 3094074"/>
              <a:gd name="connsiteX28" fmla="*/ 2975529 w 3725124"/>
              <a:gd name="connsiteY28" fmla="*/ 2503967 h 3094074"/>
              <a:gd name="connsiteX29" fmla="*/ 2699082 w 3725124"/>
              <a:gd name="connsiteY29" fmla="*/ 1998921 h 3094074"/>
              <a:gd name="connsiteX30" fmla="*/ 2991477 w 3725124"/>
              <a:gd name="connsiteY30" fmla="*/ 1584251 h 3094074"/>
              <a:gd name="connsiteX31" fmla="*/ 3140333 w 3725124"/>
              <a:gd name="connsiteY31" fmla="*/ 1722474 h 3094074"/>
              <a:gd name="connsiteX32" fmla="*/ 3597533 w 3725124"/>
              <a:gd name="connsiteY32" fmla="*/ 1259958 h 3094074"/>
              <a:gd name="connsiteX33" fmla="*/ 3709175 w 3725124"/>
              <a:gd name="connsiteY33" fmla="*/ 1291856 h 3094074"/>
              <a:gd name="connsiteX34" fmla="*/ 3725124 w 3725124"/>
              <a:gd name="connsiteY34" fmla="*/ 1238693 h 3094074"/>
              <a:gd name="connsiteX35" fmla="*/ 3634747 w 3725124"/>
              <a:gd name="connsiteY35" fmla="*/ 1121735 h 3094074"/>
              <a:gd name="connsiteX36" fmla="*/ 3634747 w 3725124"/>
              <a:gd name="connsiteY36" fmla="*/ 1068572 h 3094074"/>
              <a:gd name="connsiteX37" fmla="*/ 3299822 w 3725124"/>
              <a:gd name="connsiteY37" fmla="*/ 802758 h 3094074"/>
              <a:gd name="connsiteX38" fmla="*/ 2741612 w 3725124"/>
              <a:gd name="connsiteY38" fmla="*/ 0 h 3094074"/>
              <a:gd name="connsiteX39" fmla="*/ 1693828 w 3725124"/>
              <a:gd name="connsiteY39" fmla="*/ 770713 h 3094074"/>
              <a:gd name="connsiteX40" fmla="*/ 1449834 w 3725124"/>
              <a:gd name="connsiteY40" fmla="*/ 404111 h 3094074"/>
              <a:gd name="connsiteX41" fmla="*/ 1195052 w 3725124"/>
              <a:gd name="connsiteY41" fmla="*/ 609231 h 3094074"/>
              <a:gd name="connsiteX42" fmla="*/ 1138011 w 3725124"/>
              <a:gd name="connsiteY42" fmla="*/ 493718 h 3094074"/>
              <a:gd name="connsiteX43" fmla="*/ 902180 w 3725124"/>
              <a:gd name="connsiteY43" fmla="*/ 329609 h 3094074"/>
              <a:gd name="connsiteX44" fmla="*/ 571307 w 3725124"/>
              <a:gd name="connsiteY44" fmla="*/ 237572 h 3094074"/>
              <a:gd name="connsiteX45" fmla="*/ 349287 w 3725124"/>
              <a:gd name="connsiteY45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55273 w 3725124"/>
              <a:gd name="connsiteY27" fmla="*/ 2535865 h 3094074"/>
              <a:gd name="connsiteX28" fmla="*/ 2975529 w 3725124"/>
              <a:gd name="connsiteY28" fmla="*/ 2503967 h 3094074"/>
              <a:gd name="connsiteX29" fmla="*/ 2699082 w 3725124"/>
              <a:gd name="connsiteY29" fmla="*/ 1998921 h 3094074"/>
              <a:gd name="connsiteX30" fmla="*/ 2991477 w 3725124"/>
              <a:gd name="connsiteY30" fmla="*/ 1584251 h 3094074"/>
              <a:gd name="connsiteX31" fmla="*/ 3140333 w 3725124"/>
              <a:gd name="connsiteY31" fmla="*/ 1722474 h 3094074"/>
              <a:gd name="connsiteX32" fmla="*/ 3597533 w 3725124"/>
              <a:gd name="connsiteY32" fmla="*/ 1259958 h 3094074"/>
              <a:gd name="connsiteX33" fmla="*/ 3709175 w 3725124"/>
              <a:gd name="connsiteY33" fmla="*/ 1291856 h 3094074"/>
              <a:gd name="connsiteX34" fmla="*/ 3725124 w 3725124"/>
              <a:gd name="connsiteY34" fmla="*/ 1238693 h 3094074"/>
              <a:gd name="connsiteX35" fmla="*/ 3634747 w 3725124"/>
              <a:gd name="connsiteY35" fmla="*/ 1121735 h 3094074"/>
              <a:gd name="connsiteX36" fmla="*/ 3634747 w 3725124"/>
              <a:gd name="connsiteY36" fmla="*/ 1068572 h 3094074"/>
              <a:gd name="connsiteX37" fmla="*/ 3299822 w 3725124"/>
              <a:gd name="connsiteY37" fmla="*/ 802758 h 3094074"/>
              <a:gd name="connsiteX38" fmla="*/ 2741612 w 3725124"/>
              <a:gd name="connsiteY38" fmla="*/ 0 h 3094074"/>
              <a:gd name="connsiteX39" fmla="*/ 1693828 w 3725124"/>
              <a:gd name="connsiteY39" fmla="*/ 770713 h 3094074"/>
              <a:gd name="connsiteX40" fmla="*/ 1449834 w 3725124"/>
              <a:gd name="connsiteY40" fmla="*/ 404111 h 3094074"/>
              <a:gd name="connsiteX41" fmla="*/ 1195052 w 3725124"/>
              <a:gd name="connsiteY41" fmla="*/ 609231 h 3094074"/>
              <a:gd name="connsiteX42" fmla="*/ 1138011 w 3725124"/>
              <a:gd name="connsiteY42" fmla="*/ 493718 h 3094074"/>
              <a:gd name="connsiteX43" fmla="*/ 902180 w 3725124"/>
              <a:gd name="connsiteY43" fmla="*/ 329609 h 3094074"/>
              <a:gd name="connsiteX44" fmla="*/ 571307 w 3725124"/>
              <a:gd name="connsiteY44" fmla="*/ 237572 h 3094074"/>
              <a:gd name="connsiteX45" fmla="*/ 349287 w 3725124"/>
              <a:gd name="connsiteY45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69616 w 3725124"/>
              <a:gd name="connsiteY27" fmla="*/ 2559080 h 3094074"/>
              <a:gd name="connsiteX28" fmla="*/ 3055273 w 3725124"/>
              <a:gd name="connsiteY28" fmla="*/ 2535865 h 3094074"/>
              <a:gd name="connsiteX29" fmla="*/ 2975529 w 3725124"/>
              <a:gd name="connsiteY29" fmla="*/ 2503967 h 3094074"/>
              <a:gd name="connsiteX30" fmla="*/ 2699082 w 3725124"/>
              <a:gd name="connsiteY30" fmla="*/ 1998921 h 3094074"/>
              <a:gd name="connsiteX31" fmla="*/ 2991477 w 3725124"/>
              <a:gd name="connsiteY31" fmla="*/ 1584251 h 3094074"/>
              <a:gd name="connsiteX32" fmla="*/ 3140333 w 3725124"/>
              <a:gd name="connsiteY32" fmla="*/ 1722474 h 3094074"/>
              <a:gd name="connsiteX33" fmla="*/ 3597533 w 3725124"/>
              <a:gd name="connsiteY33" fmla="*/ 1259958 h 3094074"/>
              <a:gd name="connsiteX34" fmla="*/ 3709175 w 3725124"/>
              <a:gd name="connsiteY34" fmla="*/ 1291856 h 3094074"/>
              <a:gd name="connsiteX35" fmla="*/ 3725124 w 3725124"/>
              <a:gd name="connsiteY35" fmla="*/ 1238693 h 3094074"/>
              <a:gd name="connsiteX36" fmla="*/ 3634747 w 3725124"/>
              <a:gd name="connsiteY36" fmla="*/ 1121735 h 3094074"/>
              <a:gd name="connsiteX37" fmla="*/ 3634747 w 3725124"/>
              <a:gd name="connsiteY37" fmla="*/ 1068572 h 3094074"/>
              <a:gd name="connsiteX38" fmla="*/ 3299822 w 3725124"/>
              <a:gd name="connsiteY38" fmla="*/ 802758 h 3094074"/>
              <a:gd name="connsiteX39" fmla="*/ 2741612 w 3725124"/>
              <a:gd name="connsiteY39" fmla="*/ 0 h 3094074"/>
              <a:gd name="connsiteX40" fmla="*/ 1693828 w 3725124"/>
              <a:gd name="connsiteY40" fmla="*/ 770713 h 3094074"/>
              <a:gd name="connsiteX41" fmla="*/ 1449834 w 3725124"/>
              <a:gd name="connsiteY41" fmla="*/ 404111 h 3094074"/>
              <a:gd name="connsiteX42" fmla="*/ 1195052 w 3725124"/>
              <a:gd name="connsiteY42" fmla="*/ 609231 h 3094074"/>
              <a:gd name="connsiteX43" fmla="*/ 1138011 w 3725124"/>
              <a:gd name="connsiteY43" fmla="*/ 493718 h 3094074"/>
              <a:gd name="connsiteX44" fmla="*/ 902180 w 3725124"/>
              <a:gd name="connsiteY44" fmla="*/ 329609 h 3094074"/>
              <a:gd name="connsiteX45" fmla="*/ 571307 w 3725124"/>
              <a:gd name="connsiteY45" fmla="*/ 237572 h 3094074"/>
              <a:gd name="connsiteX46" fmla="*/ 349287 w 3725124"/>
              <a:gd name="connsiteY46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4642 h 3094074"/>
              <a:gd name="connsiteX28" fmla="*/ 3055273 w 3725124"/>
              <a:gd name="connsiteY28" fmla="*/ 2535865 h 3094074"/>
              <a:gd name="connsiteX29" fmla="*/ 2975529 w 3725124"/>
              <a:gd name="connsiteY29" fmla="*/ 2503967 h 3094074"/>
              <a:gd name="connsiteX30" fmla="*/ 2699082 w 3725124"/>
              <a:gd name="connsiteY30" fmla="*/ 1998921 h 3094074"/>
              <a:gd name="connsiteX31" fmla="*/ 2991477 w 3725124"/>
              <a:gd name="connsiteY31" fmla="*/ 1584251 h 3094074"/>
              <a:gd name="connsiteX32" fmla="*/ 3140333 w 3725124"/>
              <a:gd name="connsiteY32" fmla="*/ 1722474 h 3094074"/>
              <a:gd name="connsiteX33" fmla="*/ 3597533 w 3725124"/>
              <a:gd name="connsiteY33" fmla="*/ 1259958 h 3094074"/>
              <a:gd name="connsiteX34" fmla="*/ 3709175 w 3725124"/>
              <a:gd name="connsiteY34" fmla="*/ 1291856 h 3094074"/>
              <a:gd name="connsiteX35" fmla="*/ 3725124 w 3725124"/>
              <a:gd name="connsiteY35" fmla="*/ 1238693 h 3094074"/>
              <a:gd name="connsiteX36" fmla="*/ 3634747 w 3725124"/>
              <a:gd name="connsiteY36" fmla="*/ 1121735 h 3094074"/>
              <a:gd name="connsiteX37" fmla="*/ 3634747 w 3725124"/>
              <a:gd name="connsiteY37" fmla="*/ 1068572 h 3094074"/>
              <a:gd name="connsiteX38" fmla="*/ 3299822 w 3725124"/>
              <a:gd name="connsiteY38" fmla="*/ 802758 h 3094074"/>
              <a:gd name="connsiteX39" fmla="*/ 2741612 w 3725124"/>
              <a:gd name="connsiteY39" fmla="*/ 0 h 3094074"/>
              <a:gd name="connsiteX40" fmla="*/ 1693828 w 3725124"/>
              <a:gd name="connsiteY40" fmla="*/ 770713 h 3094074"/>
              <a:gd name="connsiteX41" fmla="*/ 1449834 w 3725124"/>
              <a:gd name="connsiteY41" fmla="*/ 404111 h 3094074"/>
              <a:gd name="connsiteX42" fmla="*/ 1195052 w 3725124"/>
              <a:gd name="connsiteY42" fmla="*/ 609231 h 3094074"/>
              <a:gd name="connsiteX43" fmla="*/ 1138011 w 3725124"/>
              <a:gd name="connsiteY43" fmla="*/ 493718 h 3094074"/>
              <a:gd name="connsiteX44" fmla="*/ 902180 w 3725124"/>
              <a:gd name="connsiteY44" fmla="*/ 329609 h 3094074"/>
              <a:gd name="connsiteX45" fmla="*/ 571307 w 3725124"/>
              <a:gd name="connsiteY45" fmla="*/ 237572 h 3094074"/>
              <a:gd name="connsiteX46" fmla="*/ 349287 w 3725124"/>
              <a:gd name="connsiteY46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4642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699082 w 3725124"/>
              <a:gd name="connsiteY30" fmla="*/ 1998921 h 3094074"/>
              <a:gd name="connsiteX31" fmla="*/ 2991477 w 3725124"/>
              <a:gd name="connsiteY31" fmla="*/ 1584251 h 3094074"/>
              <a:gd name="connsiteX32" fmla="*/ 3140333 w 3725124"/>
              <a:gd name="connsiteY32" fmla="*/ 1722474 h 3094074"/>
              <a:gd name="connsiteX33" fmla="*/ 3597533 w 3725124"/>
              <a:gd name="connsiteY33" fmla="*/ 1259958 h 3094074"/>
              <a:gd name="connsiteX34" fmla="*/ 3709175 w 3725124"/>
              <a:gd name="connsiteY34" fmla="*/ 1291856 h 3094074"/>
              <a:gd name="connsiteX35" fmla="*/ 3725124 w 3725124"/>
              <a:gd name="connsiteY35" fmla="*/ 1238693 h 3094074"/>
              <a:gd name="connsiteX36" fmla="*/ 3634747 w 3725124"/>
              <a:gd name="connsiteY36" fmla="*/ 1121735 h 3094074"/>
              <a:gd name="connsiteX37" fmla="*/ 3634747 w 3725124"/>
              <a:gd name="connsiteY37" fmla="*/ 1068572 h 3094074"/>
              <a:gd name="connsiteX38" fmla="*/ 3299822 w 3725124"/>
              <a:gd name="connsiteY38" fmla="*/ 802758 h 3094074"/>
              <a:gd name="connsiteX39" fmla="*/ 2741612 w 3725124"/>
              <a:gd name="connsiteY39" fmla="*/ 0 h 3094074"/>
              <a:gd name="connsiteX40" fmla="*/ 1693828 w 3725124"/>
              <a:gd name="connsiteY40" fmla="*/ 770713 h 3094074"/>
              <a:gd name="connsiteX41" fmla="*/ 1449834 w 3725124"/>
              <a:gd name="connsiteY41" fmla="*/ 404111 h 3094074"/>
              <a:gd name="connsiteX42" fmla="*/ 1195052 w 3725124"/>
              <a:gd name="connsiteY42" fmla="*/ 609231 h 3094074"/>
              <a:gd name="connsiteX43" fmla="*/ 1138011 w 3725124"/>
              <a:gd name="connsiteY43" fmla="*/ 493718 h 3094074"/>
              <a:gd name="connsiteX44" fmla="*/ 902180 w 3725124"/>
              <a:gd name="connsiteY44" fmla="*/ 329609 h 3094074"/>
              <a:gd name="connsiteX45" fmla="*/ 571307 w 3725124"/>
              <a:gd name="connsiteY45" fmla="*/ 237572 h 3094074"/>
              <a:gd name="connsiteX46" fmla="*/ 349287 w 3725124"/>
              <a:gd name="connsiteY46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699082 w 3725124"/>
              <a:gd name="connsiteY30" fmla="*/ 1998921 h 3094074"/>
              <a:gd name="connsiteX31" fmla="*/ 2991477 w 3725124"/>
              <a:gd name="connsiteY31" fmla="*/ 1584251 h 3094074"/>
              <a:gd name="connsiteX32" fmla="*/ 3140333 w 3725124"/>
              <a:gd name="connsiteY32" fmla="*/ 1722474 h 3094074"/>
              <a:gd name="connsiteX33" fmla="*/ 3597533 w 3725124"/>
              <a:gd name="connsiteY33" fmla="*/ 1259958 h 3094074"/>
              <a:gd name="connsiteX34" fmla="*/ 3709175 w 3725124"/>
              <a:gd name="connsiteY34" fmla="*/ 1291856 h 3094074"/>
              <a:gd name="connsiteX35" fmla="*/ 3725124 w 3725124"/>
              <a:gd name="connsiteY35" fmla="*/ 1238693 h 3094074"/>
              <a:gd name="connsiteX36" fmla="*/ 3634747 w 3725124"/>
              <a:gd name="connsiteY36" fmla="*/ 1121735 h 3094074"/>
              <a:gd name="connsiteX37" fmla="*/ 3634747 w 3725124"/>
              <a:gd name="connsiteY37" fmla="*/ 1068572 h 3094074"/>
              <a:gd name="connsiteX38" fmla="*/ 3299822 w 3725124"/>
              <a:gd name="connsiteY38" fmla="*/ 802758 h 3094074"/>
              <a:gd name="connsiteX39" fmla="*/ 2741612 w 3725124"/>
              <a:gd name="connsiteY39" fmla="*/ 0 h 3094074"/>
              <a:gd name="connsiteX40" fmla="*/ 1693828 w 3725124"/>
              <a:gd name="connsiteY40" fmla="*/ 770713 h 3094074"/>
              <a:gd name="connsiteX41" fmla="*/ 1449834 w 3725124"/>
              <a:gd name="connsiteY41" fmla="*/ 404111 h 3094074"/>
              <a:gd name="connsiteX42" fmla="*/ 1195052 w 3725124"/>
              <a:gd name="connsiteY42" fmla="*/ 609231 h 3094074"/>
              <a:gd name="connsiteX43" fmla="*/ 1138011 w 3725124"/>
              <a:gd name="connsiteY43" fmla="*/ 493718 h 3094074"/>
              <a:gd name="connsiteX44" fmla="*/ 902180 w 3725124"/>
              <a:gd name="connsiteY44" fmla="*/ 329609 h 3094074"/>
              <a:gd name="connsiteX45" fmla="*/ 571307 w 3725124"/>
              <a:gd name="connsiteY45" fmla="*/ 237572 h 3094074"/>
              <a:gd name="connsiteX46" fmla="*/ 349287 w 3725124"/>
              <a:gd name="connsiteY46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699082 w 3725124"/>
              <a:gd name="connsiteY30" fmla="*/ 1998921 h 3094074"/>
              <a:gd name="connsiteX31" fmla="*/ 2991477 w 3725124"/>
              <a:gd name="connsiteY31" fmla="*/ 1584251 h 3094074"/>
              <a:gd name="connsiteX32" fmla="*/ 3140333 w 3725124"/>
              <a:gd name="connsiteY32" fmla="*/ 1722474 h 3094074"/>
              <a:gd name="connsiteX33" fmla="*/ 3597533 w 3725124"/>
              <a:gd name="connsiteY33" fmla="*/ 1259958 h 3094074"/>
              <a:gd name="connsiteX34" fmla="*/ 3709175 w 3725124"/>
              <a:gd name="connsiteY34" fmla="*/ 1291856 h 3094074"/>
              <a:gd name="connsiteX35" fmla="*/ 3725124 w 3725124"/>
              <a:gd name="connsiteY35" fmla="*/ 1238693 h 3094074"/>
              <a:gd name="connsiteX36" fmla="*/ 3634747 w 3725124"/>
              <a:gd name="connsiteY36" fmla="*/ 1121735 h 3094074"/>
              <a:gd name="connsiteX37" fmla="*/ 3634747 w 3725124"/>
              <a:gd name="connsiteY37" fmla="*/ 1068572 h 3094074"/>
              <a:gd name="connsiteX38" fmla="*/ 3299822 w 3725124"/>
              <a:gd name="connsiteY38" fmla="*/ 802758 h 3094074"/>
              <a:gd name="connsiteX39" fmla="*/ 2741612 w 3725124"/>
              <a:gd name="connsiteY39" fmla="*/ 0 h 3094074"/>
              <a:gd name="connsiteX40" fmla="*/ 1693828 w 3725124"/>
              <a:gd name="connsiteY40" fmla="*/ 770713 h 3094074"/>
              <a:gd name="connsiteX41" fmla="*/ 1449834 w 3725124"/>
              <a:gd name="connsiteY41" fmla="*/ 404111 h 3094074"/>
              <a:gd name="connsiteX42" fmla="*/ 1195052 w 3725124"/>
              <a:gd name="connsiteY42" fmla="*/ 609231 h 3094074"/>
              <a:gd name="connsiteX43" fmla="*/ 1138011 w 3725124"/>
              <a:gd name="connsiteY43" fmla="*/ 493718 h 3094074"/>
              <a:gd name="connsiteX44" fmla="*/ 902180 w 3725124"/>
              <a:gd name="connsiteY44" fmla="*/ 329609 h 3094074"/>
              <a:gd name="connsiteX45" fmla="*/ 571307 w 3725124"/>
              <a:gd name="connsiteY45" fmla="*/ 237572 h 3094074"/>
              <a:gd name="connsiteX46" fmla="*/ 349287 w 3725124"/>
              <a:gd name="connsiteY46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841061 w 3725124"/>
              <a:gd name="connsiteY30" fmla="*/ 2297140 h 3094074"/>
              <a:gd name="connsiteX31" fmla="*/ 2699082 w 3725124"/>
              <a:gd name="connsiteY31" fmla="*/ 1998921 h 3094074"/>
              <a:gd name="connsiteX32" fmla="*/ 2991477 w 3725124"/>
              <a:gd name="connsiteY32" fmla="*/ 1584251 h 3094074"/>
              <a:gd name="connsiteX33" fmla="*/ 3140333 w 3725124"/>
              <a:gd name="connsiteY33" fmla="*/ 1722474 h 3094074"/>
              <a:gd name="connsiteX34" fmla="*/ 3597533 w 3725124"/>
              <a:gd name="connsiteY34" fmla="*/ 1259958 h 3094074"/>
              <a:gd name="connsiteX35" fmla="*/ 3709175 w 3725124"/>
              <a:gd name="connsiteY35" fmla="*/ 1291856 h 3094074"/>
              <a:gd name="connsiteX36" fmla="*/ 3725124 w 3725124"/>
              <a:gd name="connsiteY36" fmla="*/ 1238693 h 3094074"/>
              <a:gd name="connsiteX37" fmla="*/ 3634747 w 3725124"/>
              <a:gd name="connsiteY37" fmla="*/ 1121735 h 3094074"/>
              <a:gd name="connsiteX38" fmla="*/ 3634747 w 3725124"/>
              <a:gd name="connsiteY38" fmla="*/ 1068572 h 3094074"/>
              <a:gd name="connsiteX39" fmla="*/ 3299822 w 3725124"/>
              <a:gd name="connsiteY39" fmla="*/ 802758 h 3094074"/>
              <a:gd name="connsiteX40" fmla="*/ 2741612 w 3725124"/>
              <a:gd name="connsiteY40" fmla="*/ 0 h 3094074"/>
              <a:gd name="connsiteX41" fmla="*/ 1693828 w 3725124"/>
              <a:gd name="connsiteY41" fmla="*/ 770713 h 3094074"/>
              <a:gd name="connsiteX42" fmla="*/ 1449834 w 3725124"/>
              <a:gd name="connsiteY42" fmla="*/ 404111 h 3094074"/>
              <a:gd name="connsiteX43" fmla="*/ 1195052 w 3725124"/>
              <a:gd name="connsiteY43" fmla="*/ 609231 h 3094074"/>
              <a:gd name="connsiteX44" fmla="*/ 1138011 w 3725124"/>
              <a:gd name="connsiteY44" fmla="*/ 493718 h 3094074"/>
              <a:gd name="connsiteX45" fmla="*/ 902180 w 3725124"/>
              <a:gd name="connsiteY45" fmla="*/ 329609 h 3094074"/>
              <a:gd name="connsiteX46" fmla="*/ 571307 w 3725124"/>
              <a:gd name="connsiteY46" fmla="*/ 237572 h 3094074"/>
              <a:gd name="connsiteX47" fmla="*/ 349287 w 3725124"/>
              <a:gd name="connsiteY47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41061 w 3725124"/>
              <a:gd name="connsiteY31" fmla="*/ 2297140 h 3094074"/>
              <a:gd name="connsiteX32" fmla="*/ 2699082 w 3725124"/>
              <a:gd name="connsiteY32" fmla="*/ 1998921 h 3094074"/>
              <a:gd name="connsiteX33" fmla="*/ 2991477 w 3725124"/>
              <a:gd name="connsiteY33" fmla="*/ 1584251 h 3094074"/>
              <a:gd name="connsiteX34" fmla="*/ 3140333 w 3725124"/>
              <a:gd name="connsiteY34" fmla="*/ 1722474 h 3094074"/>
              <a:gd name="connsiteX35" fmla="*/ 3597533 w 3725124"/>
              <a:gd name="connsiteY35" fmla="*/ 1259958 h 3094074"/>
              <a:gd name="connsiteX36" fmla="*/ 3709175 w 3725124"/>
              <a:gd name="connsiteY36" fmla="*/ 1291856 h 3094074"/>
              <a:gd name="connsiteX37" fmla="*/ 3725124 w 3725124"/>
              <a:gd name="connsiteY37" fmla="*/ 1238693 h 3094074"/>
              <a:gd name="connsiteX38" fmla="*/ 3634747 w 3725124"/>
              <a:gd name="connsiteY38" fmla="*/ 1121735 h 3094074"/>
              <a:gd name="connsiteX39" fmla="*/ 3634747 w 3725124"/>
              <a:gd name="connsiteY39" fmla="*/ 1068572 h 3094074"/>
              <a:gd name="connsiteX40" fmla="*/ 3299822 w 3725124"/>
              <a:gd name="connsiteY40" fmla="*/ 802758 h 3094074"/>
              <a:gd name="connsiteX41" fmla="*/ 2741612 w 3725124"/>
              <a:gd name="connsiteY41" fmla="*/ 0 h 3094074"/>
              <a:gd name="connsiteX42" fmla="*/ 1693828 w 3725124"/>
              <a:gd name="connsiteY42" fmla="*/ 770713 h 3094074"/>
              <a:gd name="connsiteX43" fmla="*/ 1449834 w 3725124"/>
              <a:gd name="connsiteY43" fmla="*/ 404111 h 3094074"/>
              <a:gd name="connsiteX44" fmla="*/ 1195052 w 3725124"/>
              <a:gd name="connsiteY44" fmla="*/ 609231 h 3094074"/>
              <a:gd name="connsiteX45" fmla="*/ 1138011 w 3725124"/>
              <a:gd name="connsiteY45" fmla="*/ 493718 h 3094074"/>
              <a:gd name="connsiteX46" fmla="*/ 902180 w 3725124"/>
              <a:gd name="connsiteY46" fmla="*/ 329609 h 3094074"/>
              <a:gd name="connsiteX47" fmla="*/ 571307 w 3725124"/>
              <a:gd name="connsiteY47" fmla="*/ 237572 h 3094074"/>
              <a:gd name="connsiteX48" fmla="*/ 349287 w 3725124"/>
              <a:gd name="connsiteY48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96613 w 3725124"/>
              <a:gd name="connsiteY31" fmla="*/ 2395566 h 3094074"/>
              <a:gd name="connsiteX32" fmla="*/ 2841061 w 3725124"/>
              <a:gd name="connsiteY32" fmla="*/ 2297140 h 3094074"/>
              <a:gd name="connsiteX33" fmla="*/ 2699082 w 3725124"/>
              <a:gd name="connsiteY33" fmla="*/ 1998921 h 3094074"/>
              <a:gd name="connsiteX34" fmla="*/ 2991477 w 3725124"/>
              <a:gd name="connsiteY34" fmla="*/ 1584251 h 3094074"/>
              <a:gd name="connsiteX35" fmla="*/ 3140333 w 3725124"/>
              <a:gd name="connsiteY35" fmla="*/ 1722474 h 3094074"/>
              <a:gd name="connsiteX36" fmla="*/ 3597533 w 3725124"/>
              <a:gd name="connsiteY36" fmla="*/ 1259958 h 3094074"/>
              <a:gd name="connsiteX37" fmla="*/ 3709175 w 3725124"/>
              <a:gd name="connsiteY37" fmla="*/ 1291856 h 3094074"/>
              <a:gd name="connsiteX38" fmla="*/ 3725124 w 3725124"/>
              <a:gd name="connsiteY38" fmla="*/ 1238693 h 3094074"/>
              <a:gd name="connsiteX39" fmla="*/ 3634747 w 3725124"/>
              <a:gd name="connsiteY39" fmla="*/ 1121735 h 3094074"/>
              <a:gd name="connsiteX40" fmla="*/ 3634747 w 3725124"/>
              <a:gd name="connsiteY40" fmla="*/ 1068572 h 3094074"/>
              <a:gd name="connsiteX41" fmla="*/ 3299822 w 3725124"/>
              <a:gd name="connsiteY41" fmla="*/ 802758 h 3094074"/>
              <a:gd name="connsiteX42" fmla="*/ 2741612 w 3725124"/>
              <a:gd name="connsiteY42" fmla="*/ 0 h 3094074"/>
              <a:gd name="connsiteX43" fmla="*/ 1693828 w 3725124"/>
              <a:gd name="connsiteY43" fmla="*/ 770713 h 3094074"/>
              <a:gd name="connsiteX44" fmla="*/ 1449834 w 3725124"/>
              <a:gd name="connsiteY44" fmla="*/ 404111 h 3094074"/>
              <a:gd name="connsiteX45" fmla="*/ 1195052 w 3725124"/>
              <a:gd name="connsiteY45" fmla="*/ 609231 h 3094074"/>
              <a:gd name="connsiteX46" fmla="*/ 1138011 w 3725124"/>
              <a:gd name="connsiteY46" fmla="*/ 493718 h 3094074"/>
              <a:gd name="connsiteX47" fmla="*/ 902180 w 3725124"/>
              <a:gd name="connsiteY47" fmla="*/ 329609 h 3094074"/>
              <a:gd name="connsiteX48" fmla="*/ 571307 w 3725124"/>
              <a:gd name="connsiteY48" fmla="*/ 237572 h 3094074"/>
              <a:gd name="connsiteX49" fmla="*/ 349287 w 3725124"/>
              <a:gd name="connsiteY4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96613 w 3725124"/>
              <a:gd name="connsiteY31" fmla="*/ 2395566 h 3094074"/>
              <a:gd name="connsiteX32" fmla="*/ 2841061 w 3725124"/>
              <a:gd name="connsiteY32" fmla="*/ 2297140 h 3094074"/>
              <a:gd name="connsiteX33" fmla="*/ 2699082 w 3725124"/>
              <a:gd name="connsiteY33" fmla="*/ 1998921 h 3094074"/>
              <a:gd name="connsiteX34" fmla="*/ 3007349 w 3725124"/>
              <a:gd name="connsiteY34" fmla="*/ 1609652 h 3094074"/>
              <a:gd name="connsiteX35" fmla="*/ 3140333 w 3725124"/>
              <a:gd name="connsiteY35" fmla="*/ 1722474 h 3094074"/>
              <a:gd name="connsiteX36" fmla="*/ 3597533 w 3725124"/>
              <a:gd name="connsiteY36" fmla="*/ 1259958 h 3094074"/>
              <a:gd name="connsiteX37" fmla="*/ 3709175 w 3725124"/>
              <a:gd name="connsiteY37" fmla="*/ 1291856 h 3094074"/>
              <a:gd name="connsiteX38" fmla="*/ 3725124 w 3725124"/>
              <a:gd name="connsiteY38" fmla="*/ 1238693 h 3094074"/>
              <a:gd name="connsiteX39" fmla="*/ 3634747 w 3725124"/>
              <a:gd name="connsiteY39" fmla="*/ 1121735 h 3094074"/>
              <a:gd name="connsiteX40" fmla="*/ 3634747 w 3725124"/>
              <a:gd name="connsiteY40" fmla="*/ 1068572 h 3094074"/>
              <a:gd name="connsiteX41" fmla="*/ 3299822 w 3725124"/>
              <a:gd name="connsiteY41" fmla="*/ 802758 h 3094074"/>
              <a:gd name="connsiteX42" fmla="*/ 2741612 w 3725124"/>
              <a:gd name="connsiteY42" fmla="*/ 0 h 3094074"/>
              <a:gd name="connsiteX43" fmla="*/ 1693828 w 3725124"/>
              <a:gd name="connsiteY43" fmla="*/ 770713 h 3094074"/>
              <a:gd name="connsiteX44" fmla="*/ 1449834 w 3725124"/>
              <a:gd name="connsiteY44" fmla="*/ 404111 h 3094074"/>
              <a:gd name="connsiteX45" fmla="*/ 1195052 w 3725124"/>
              <a:gd name="connsiteY45" fmla="*/ 609231 h 3094074"/>
              <a:gd name="connsiteX46" fmla="*/ 1138011 w 3725124"/>
              <a:gd name="connsiteY46" fmla="*/ 493718 h 3094074"/>
              <a:gd name="connsiteX47" fmla="*/ 902180 w 3725124"/>
              <a:gd name="connsiteY47" fmla="*/ 329609 h 3094074"/>
              <a:gd name="connsiteX48" fmla="*/ 571307 w 3725124"/>
              <a:gd name="connsiteY48" fmla="*/ 237572 h 3094074"/>
              <a:gd name="connsiteX49" fmla="*/ 349287 w 3725124"/>
              <a:gd name="connsiteY4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96613 w 3725124"/>
              <a:gd name="connsiteY31" fmla="*/ 2395566 h 3094074"/>
              <a:gd name="connsiteX32" fmla="*/ 2841061 w 3725124"/>
              <a:gd name="connsiteY32" fmla="*/ 2297140 h 3094074"/>
              <a:gd name="connsiteX33" fmla="*/ 2699082 w 3725124"/>
              <a:gd name="connsiteY33" fmla="*/ 1998921 h 3094074"/>
              <a:gd name="connsiteX34" fmla="*/ 3007349 w 3725124"/>
              <a:gd name="connsiteY34" fmla="*/ 1609652 h 3094074"/>
              <a:gd name="connsiteX35" fmla="*/ 3153030 w 3725124"/>
              <a:gd name="connsiteY35" fmla="*/ 1708187 h 3094074"/>
              <a:gd name="connsiteX36" fmla="*/ 3597533 w 3725124"/>
              <a:gd name="connsiteY36" fmla="*/ 1259958 h 3094074"/>
              <a:gd name="connsiteX37" fmla="*/ 3709175 w 3725124"/>
              <a:gd name="connsiteY37" fmla="*/ 1291856 h 3094074"/>
              <a:gd name="connsiteX38" fmla="*/ 3725124 w 3725124"/>
              <a:gd name="connsiteY38" fmla="*/ 1238693 h 3094074"/>
              <a:gd name="connsiteX39" fmla="*/ 3634747 w 3725124"/>
              <a:gd name="connsiteY39" fmla="*/ 1121735 h 3094074"/>
              <a:gd name="connsiteX40" fmla="*/ 3634747 w 3725124"/>
              <a:gd name="connsiteY40" fmla="*/ 1068572 h 3094074"/>
              <a:gd name="connsiteX41" fmla="*/ 3299822 w 3725124"/>
              <a:gd name="connsiteY41" fmla="*/ 802758 h 3094074"/>
              <a:gd name="connsiteX42" fmla="*/ 2741612 w 3725124"/>
              <a:gd name="connsiteY42" fmla="*/ 0 h 3094074"/>
              <a:gd name="connsiteX43" fmla="*/ 1693828 w 3725124"/>
              <a:gd name="connsiteY43" fmla="*/ 770713 h 3094074"/>
              <a:gd name="connsiteX44" fmla="*/ 1449834 w 3725124"/>
              <a:gd name="connsiteY44" fmla="*/ 404111 h 3094074"/>
              <a:gd name="connsiteX45" fmla="*/ 1195052 w 3725124"/>
              <a:gd name="connsiteY45" fmla="*/ 609231 h 3094074"/>
              <a:gd name="connsiteX46" fmla="*/ 1138011 w 3725124"/>
              <a:gd name="connsiteY46" fmla="*/ 493718 h 3094074"/>
              <a:gd name="connsiteX47" fmla="*/ 902180 w 3725124"/>
              <a:gd name="connsiteY47" fmla="*/ 329609 h 3094074"/>
              <a:gd name="connsiteX48" fmla="*/ 571307 w 3725124"/>
              <a:gd name="connsiteY48" fmla="*/ 237572 h 3094074"/>
              <a:gd name="connsiteX49" fmla="*/ 349287 w 3725124"/>
              <a:gd name="connsiteY49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96613 w 3725124"/>
              <a:gd name="connsiteY31" fmla="*/ 2395566 h 3094074"/>
              <a:gd name="connsiteX32" fmla="*/ 2841061 w 3725124"/>
              <a:gd name="connsiteY32" fmla="*/ 2297140 h 3094074"/>
              <a:gd name="connsiteX33" fmla="*/ 2699082 w 3725124"/>
              <a:gd name="connsiteY33" fmla="*/ 1998921 h 3094074"/>
              <a:gd name="connsiteX34" fmla="*/ 2868044 w 3725124"/>
              <a:gd name="connsiteY34" fmla="*/ 1747858 h 3094074"/>
              <a:gd name="connsiteX35" fmla="*/ 3007349 w 3725124"/>
              <a:gd name="connsiteY35" fmla="*/ 1609652 h 3094074"/>
              <a:gd name="connsiteX36" fmla="*/ 3153030 w 3725124"/>
              <a:gd name="connsiteY36" fmla="*/ 1708187 h 3094074"/>
              <a:gd name="connsiteX37" fmla="*/ 3597533 w 3725124"/>
              <a:gd name="connsiteY37" fmla="*/ 1259958 h 3094074"/>
              <a:gd name="connsiteX38" fmla="*/ 3709175 w 3725124"/>
              <a:gd name="connsiteY38" fmla="*/ 1291856 h 3094074"/>
              <a:gd name="connsiteX39" fmla="*/ 3725124 w 3725124"/>
              <a:gd name="connsiteY39" fmla="*/ 1238693 h 3094074"/>
              <a:gd name="connsiteX40" fmla="*/ 3634747 w 3725124"/>
              <a:gd name="connsiteY40" fmla="*/ 1121735 h 3094074"/>
              <a:gd name="connsiteX41" fmla="*/ 3634747 w 3725124"/>
              <a:gd name="connsiteY41" fmla="*/ 1068572 h 3094074"/>
              <a:gd name="connsiteX42" fmla="*/ 3299822 w 3725124"/>
              <a:gd name="connsiteY42" fmla="*/ 802758 h 3094074"/>
              <a:gd name="connsiteX43" fmla="*/ 2741612 w 3725124"/>
              <a:gd name="connsiteY43" fmla="*/ 0 h 3094074"/>
              <a:gd name="connsiteX44" fmla="*/ 1693828 w 3725124"/>
              <a:gd name="connsiteY44" fmla="*/ 770713 h 3094074"/>
              <a:gd name="connsiteX45" fmla="*/ 1449834 w 3725124"/>
              <a:gd name="connsiteY45" fmla="*/ 404111 h 3094074"/>
              <a:gd name="connsiteX46" fmla="*/ 1195052 w 3725124"/>
              <a:gd name="connsiteY46" fmla="*/ 609231 h 3094074"/>
              <a:gd name="connsiteX47" fmla="*/ 1138011 w 3725124"/>
              <a:gd name="connsiteY47" fmla="*/ 493718 h 3094074"/>
              <a:gd name="connsiteX48" fmla="*/ 902180 w 3725124"/>
              <a:gd name="connsiteY48" fmla="*/ 329609 h 3094074"/>
              <a:gd name="connsiteX49" fmla="*/ 571307 w 3725124"/>
              <a:gd name="connsiteY49" fmla="*/ 237572 h 3094074"/>
              <a:gd name="connsiteX50" fmla="*/ 349287 w 3725124"/>
              <a:gd name="connsiteY50" fmla="*/ 191386 h 3094074"/>
              <a:gd name="connsiteX0" fmla="*/ 349287 w 3725124"/>
              <a:gd name="connsiteY0" fmla="*/ 191386 h 3094074"/>
              <a:gd name="connsiteX1" fmla="*/ 349287 w 3725124"/>
              <a:gd name="connsiteY1" fmla="*/ 191386 h 3094074"/>
              <a:gd name="connsiteX2" fmla="*/ 350318 w 3725124"/>
              <a:gd name="connsiteY2" fmla="*/ 328981 h 3094074"/>
              <a:gd name="connsiteX3" fmla="*/ 306756 w 3725124"/>
              <a:gd name="connsiteY3" fmla="*/ 459081 h 3094074"/>
              <a:gd name="connsiteX4" fmla="*/ 253039 w 3725124"/>
              <a:gd name="connsiteY4" fmla="*/ 565186 h 3094074"/>
              <a:gd name="connsiteX5" fmla="*/ 173063 w 3725124"/>
              <a:gd name="connsiteY5" fmla="*/ 640241 h 3094074"/>
              <a:gd name="connsiteX6" fmla="*/ 104738 w 3725124"/>
              <a:gd name="connsiteY6" fmla="*/ 680484 h 3094074"/>
              <a:gd name="connsiteX7" fmla="*/ 51575 w 3725124"/>
              <a:gd name="connsiteY7" fmla="*/ 755391 h 3094074"/>
              <a:gd name="connsiteX8" fmla="*/ 0 w 3725124"/>
              <a:gd name="connsiteY8" fmla="*/ 859724 h 3094074"/>
              <a:gd name="connsiteX9" fmla="*/ 705955 w 3725124"/>
              <a:gd name="connsiteY9" fmla="*/ 1786824 h 3094074"/>
              <a:gd name="connsiteX10" fmla="*/ 200431 w 3725124"/>
              <a:gd name="connsiteY10" fmla="*/ 2126511 h 3094074"/>
              <a:gd name="connsiteX11" fmla="*/ 347593 w 3725124"/>
              <a:gd name="connsiteY11" fmla="*/ 2335240 h 3094074"/>
              <a:gd name="connsiteX12" fmla="*/ 1104198 w 3725124"/>
              <a:gd name="connsiteY12" fmla="*/ 3094074 h 3094074"/>
              <a:gd name="connsiteX13" fmla="*/ 1358348 w 3725124"/>
              <a:gd name="connsiteY13" fmla="*/ 2839520 h 3094074"/>
              <a:gd name="connsiteX14" fmla="*/ 1388787 w 3725124"/>
              <a:gd name="connsiteY14" fmla="*/ 2882934 h 3094074"/>
              <a:gd name="connsiteX15" fmla="*/ 1669719 w 3725124"/>
              <a:gd name="connsiteY15" fmla="*/ 2652743 h 3094074"/>
              <a:gd name="connsiteX16" fmla="*/ 1922905 w 3725124"/>
              <a:gd name="connsiteY16" fmla="*/ 2472070 h 3094074"/>
              <a:gd name="connsiteX17" fmla="*/ 1986701 w 3725124"/>
              <a:gd name="connsiteY17" fmla="*/ 2546498 h 3094074"/>
              <a:gd name="connsiteX18" fmla="*/ 2195622 w 3725124"/>
              <a:gd name="connsiteY18" fmla="*/ 2566655 h 3094074"/>
              <a:gd name="connsiteX19" fmla="*/ 2310994 w 3725124"/>
              <a:gd name="connsiteY19" fmla="*/ 2642191 h 3094074"/>
              <a:gd name="connsiteX20" fmla="*/ 2426806 w 3725124"/>
              <a:gd name="connsiteY20" fmla="*/ 2611468 h 3094074"/>
              <a:gd name="connsiteX21" fmla="*/ 2509340 w 3725124"/>
              <a:gd name="connsiteY21" fmla="*/ 2624169 h 3094074"/>
              <a:gd name="connsiteX22" fmla="*/ 2567438 w 3725124"/>
              <a:gd name="connsiteY22" fmla="*/ 2601802 h 3094074"/>
              <a:gd name="connsiteX23" fmla="*/ 2650599 w 3725124"/>
              <a:gd name="connsiteY23" fmla="*/ 2603530 h 3094074"/>
              <a:gd name="connsiteX24" fmla="*/ 2716542 w 3725124"/>
              <a:gd name="connsiteY24" fmla="*/ 2565621 h 3094074"/>
              <a:gd name="connsiteX25" fmla="*/ 2858521 w 3725124"/>
              <a:gd name="connsiteY25" fmla="*/ 2663856 h 3094074"/>
              <a:gd name="connsiteX26" fmla="*/ 3027104 w 3725124"/>
              <a:gd name="connsiteY26" fmla="*/ 2700115 h 3094074"/>
              <a:gd name="connsiteX27" fmla="*/ 3031523 w 3725124"/>
              <a:gd name="connsiteY27" fmla="*/ 2619404 h 3094074"/>
              <a:gd name="connsiteX28" fmla="*/ 3074319 w 3725124"/>
              <a:gd name="connsiteY28" fmla="*/ 2539041 h 3094074"/>
              <a:gd name="connsiteX29" fmla="*/ 2975529 w 3725124"/>
              <a:gd name="connsiteY29" fmla="*/ 2503967 h 3094074"/>
              <a:gd name="connsiteX30" fmla="*/ 2939467 w 3725124"/>
              <a:gd name="connsiteY30" fmla="*/ 2433666 h 3094074"/>
              <a:gd name="connsiteX31" fmla="*/ 2896613 w 3725124"/>
              <a:gd name="connsiteY31" fmla="*/ 2395566 h 3094074"/>
              <a:gd name="connsiteX32" fmla="*/ 2841061 w 3725124"/>
              <a:gd name="connsiteY32" fmla="*/ 2297140 h 3094074"/>
              <a:gd name="connsiteX33" fmla="*/ 2699082 w 3725124"/>
              <a:gd name="connsiteY33" fmla="*/ 1998921 h 3094074"/>
              <a:gd name="connsiteX34" fmla="*/ 2868044 w 3725124"/>
              <a:gd name="connsiteY34" fmla="*/ 1747858 h 3094074"/>
              <a:gd name="connsiteX35" fmla="*/ 3007349 w 3725124"/>
              <a:gd name="connsiteY35" fmla="*/ 1609652 h 3094074"/>
              <a:gd name="connsiteX36" fmla="*/ 3153030 w 3725124"/>
              <a:gd name="connsiteY36" fmla="*/ 1708187 h 3094074"/>
              <a:gd name="connsiteX37" fmla="*/ 3597533 w 3725124"/>
              <a:gd name="connsiteY37" fmla="*/ 1259958 h 3094074"/>
              <a:gd name="connsiteX38" fmla="*/ 3674257 w 3725124"/>
              <a:gd name="connsiteY38" fmla="*/ 1301381 h 3094074"/>
              <a:gd name="connsiteX39" fmla="*/ 3725124 w 3725124"/>
              <a:gd name="connsiteY39" fmla="*/ 1238693 h 3094074"/>
              <a:gd name="connsiteX40" fmla="*/ 3634747 w 3725124"/>
              <a:gd name="connsiteY40" fmla="*/ 1121735 h 3094074"/>
              <a:gd name="connsiteX41" fmla="*/ 3634747 w 3725124"/>
              <a:gd name="connsiteY41" fmla="*/ 1068572 h 3094074"/>
              <a:gd name="connsiteX42" fmla="*/ 3299822 w 3725124"/>
              <a:gd name="connsiteY42" fmla="*/ 802758 h 3094074"/>
              <a:gd name="connsiteX43" fmla="*/ 2741612 w 3725124"/>
              <a:gd name="connsiteY43" fmla="*/ 0 h 3094074"/>
              <a:gd name="connsiteX44" fmla="*/ 1693828 w 3725124"/>
              <a:gd name="connsiteY44" fmla="*/ 770713 h 3094074"/>
              <a:gd name="connsiteX45" fmla="*/ 1449834 w 3725124"/>
              <a:gd name="connsiteY45" fmla="*/ 404111 h 3094074"/>
              <a:gd name="connsiteX46" fmla="*/ 1195052 w 3725124"/>
              <a:gd name="connsiteY46" fmla="*/ 609231 h 3094074"/>
              <a:gd name="connsiteX47" fmla="*/ 1138011 w 3725124"/>
              <a:gd name="connsiteY47" fmla="*/ 493718 h 3094074"/>
              <a:gd name="connsiteX48" fmla="*/ 902180 w 3725124"/>
              <a:gd name="connsiteY48" fmla="*/ 329609 h 3094074"/>
              <a:gd name="connsiteX49" fmla="*/ 571307 w 3725124"/>
              <a:gd name="connsiteY49" fmla="*/ 237572 h 3094074"/>
              <a:gd name="connsiteX50" fmla="*/ 349287 w 3725124"/>
              <a:gd name="connsiteY50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34747 w 3726711"/>
              <a:gd name="connsiteY40" fmla="*/ 1121735 h 3094074"/>
              <a:gd name="connsiteX41" fmla="*/ 3634747 w 3726711"/>
              <a:gd name="connsiteY41" fmla="*/ 1068572 h 3094074"/>
              <a:gd name="connsiteX42" fmla="*/ 3299822 w 3726711"/>
              <a:gd name="connsiteY42" fmla="*/ 802758 h 3094074"/>
              <a:gd name="connsiteX43" fmla="*/ 2741612 w 3726711"/>
              <a:gd name="connsiteY43" fmla="*/ 0 h 3094074"/>
              <a:gd name="connsiteX44" fmla="*/ 1693828 w 3726711"/>
              <a:gd name="connsiteY44" fmla="*/ 770713 h 3094074"/>
              <a:gd name="connsiteX45" fmla="*/ 1449834 w 3726711"/>
              <a:gd name="connsiteY45" fmla="*/ 404111 h 3094074"/>
              <a:gd name="connsiteX46" fmla="*/ 1195052 w 3726711"/>
              <a:gd name="connsiteY46" fmla="*/ 609231 h 3094074"/>
              <a:gd name="connsiteX47" fmla="*/ 1138011 w 3726711"/>
              <a:gd name="connsiteY47" fmla="*/ 493718 h 3094074"/>
              <a:gd name="connsiteX48" fmla="*/ 902180 w 3726711"/>
              <a:gd name="connsiteY48" fmla="*/ 329609 h 3094074"/>
              <a:gd name="connsiteX49" fmla="*/ 571307 w 3726711"/>
              <a:gd name="connsiteY49" fmla="*/ 237572 h 3094074"/>
              <a:gd name="connsiteX50" fmla="*/ 349287 w 3726711"/>
              <a:gd name="connsiteY50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34747 w 3726711"/>
              <a:gd name="connsiteY40" fmla="*/ 1121735 h 3094074"/>
              <a:gd name="connsiteX41" fmla="*/ 3645857 w 3726711"/>
              <a:gd name="connsiteY41" fmla="*/ 1068572 h 3094074"/>
              <a:gd name="connsiteX42" fmla="*/ 3299822 w 3726711"/>
              <a:gd name="connsiteY42" fmla="*/ 802758 h 3094074"/>
              <a:gd name="connsiteX43" fmla="*/ 2741612 w 3726711"/>
              <a:gd name="connsiteY43" fmla="*/ 0 h 3094074"/>
              <a:gd name="connsiteX44" fmla="*/ 1693828 w 3726711"/>
              <a:gd name="connsiteY44" fmla="*/ 770713 h 3094074"/>
              <a:gd name="connsiteX45" fmla="*/ 1449834 w 3726711"/>
              <a:gd name="connsiteY45" fmla="*/ 404111 h 3094074"/>
              <a:gd name="connsiteX46" fmla="*/ 1195052 w 3726711"/>
              <a:gd name="connsiteY46" fmla="*/ 609231 h 3094074"/>
              <a:gd name="connsiteX47" fmla="*/ 1138011 w 3726711"/>
              <a:gd name="connsiteY47" fmla="*/ 493718 h 3094074"/>
              <a:gd name="connsiteX48" fmla="*/ 902180 w 3726711"/>
              <a:gd name="connsiteY48" fmla="*/ 329609 h 3094074"/>
              <a:gd name="connsiteX49" fmla="*/ 571307 w 3726711"/>
              <a:gd name="connsiteY49" fmla="*/ 237572 h 3094074"/>
              <a:gd name="connsiteX50" fmla="*/ 349287 w 3726711"/>
              <a:gd name="connsiteY50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299822 w 3726711"/>
              <a:gd name="connsiteY42" fmla="*/ 802758 h 3094074"/>
              <a:gd name="connsiteX43" fmla="*/ 2741612 w 3726711"/>
              <a:gd name="connsiteY43" fmla="*/ 0 h 3094074"/>
              <a:gd name="connsiteX44" fmla="*/ 1693828 w 3726711"/>
              <a:gd name="connsiteY44" fmla="*/ 770713 h 3094074"/>
              <a:gd name="connsiteX45" fmla="*/ 1449834 w 3726711"/>
              <a:gd name="connsiteY45" fmla="*/ 404111 h 3094074"/>
              <a:gd name="connsiteX46" fmla="*/ 1195052 w 3726711"/>
              <a:gd name="connsiteY46" fmla="*/ 609231 h 3094074"/>
              <a:gd name="connsiteX47" fmla="*/ 1138011 w 3726711"/>
              <a:gd name="connsiteY47" fmla="*/ 493718 h 3094074"/>
              <a:gd name="connsiteX48" fmla="*/ 902180 w 3726711"/>
              <a:gd name="connsiteY48" fmla="*/ 329609 h 3094074"/>
              <a:gd name="connsiteX49" fmla="*/ 571307 w 3726711"/>
              <a:gd name="connsiteY49" fmla="*/ 237572 h 3094074"/>
              <a:gd name="connsiteX50" fmla="*/ 349287 w 3726711"/>
              <a:gd name="connsiteY50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66799 h 3094074"/>
              <a:gd name="connsiteX43" fmla="*/ 3299822 w 3726711"/>
              <a:gd name="connsiteY43" fmla="*/ 802758 h 3094074"/>
              <a:gd name="connsiteX44" fmla="*/ 2741612 w 3726711"/>
              <a:gd name="connsiteY44" fmla="*/ 0 h 3094074"/>
              <a:gd name="connsiteX45" fmla="*/ 1693828 w 3726711"/>
              <a:gd name="connsiteY45" fmla="*/ 770713 h 3094074"/>
              <a:gd name="connsiteX46" fmla="*/ 1449834 w 3726711"/>
              <a:gd name="connsiteY46" fmla="*/ 404111 h 3094074"/>
              <a:gd name="connsiteX47" fmla="*/ 1195052 w 3726711"/>
              <a:gd name="connsiteY47" fmla="*/ 609231 h 3094074"/>
              <a:gd name="connsiteX48" fmla="*/ 1138011 w 3726711"/>
              <a:gd name="connsiteY48" fmla="*/ 493718 h 3094074"/>
              <a:gd name="connsiteX49" fmla="*/ 902180 w 3726711"/>
              <a:gd name="connsiteY49" fmla="*/ 329609 h 3094074"/>
              <a:gd name="connsiteX50" fmla="*/ 571307 w 3726711"/>
              <a:gd name="connsiteY50" fmla="*/ 237572 h 3094074"/>
              <a:gd name="connsiteX51" fmla="*/ 349287 w 3726711"/>
              <a:gd name="connsiteY51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741612 w 3726711"/>
              <a:gd name="connsiteY44" fmla="*/ 0 h 3094074"/>
              <a:gd name="connsiteX45" fmla="*/ 1693828 w 3726711"/>
              <a:gd name="connsiteY45" fmla="*/ 770713 h 3094074"/>
              <a:gd name="connsiteX46" fmla="*/ 1449834 w 3726711"/>
              <a:gd name="connsiteY46" fmla="*/ 404111 h 3094074"/>
              <a:gd name="connsiteX47" fmla="*/ 1195052 w 3726711"/>
              <a:gd name="connsiteY47" fmla="*/ 609231 h 3094074"/>
              <a:gd name="connsiteX48" fmla="*/ 1138011 w 3726711"/>
              <a:gd name="connsiteY48" fmla="*/ 493718 h 3094074"/>
              <a:gd name="connsiteX49" fmla="*/ 902180 w 3726711"/>
              <a:gd name="connsiteY49" fmla="*/ 329609 h 3094074"/>
              <a:gd name="connsiteX50" fmla="*/ 571307 w 3726711"/>
              <a:gd name="connsiteY50" fmla="*/ 237572 h 3094074"/>
              <a:gd name="connsiteX51" fmla="*/ 349287 w 3726711"/>
              <a:gd name="connsiteY51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09311 w 3726711"/>
              <a:gd name="connsiteY44" fmla="*/ 225428 h 3094074"/>
              <a:gd name="connsiteX45" fmla="*/ 2741612 w 3726711"/>
              <a:gd name="connsiteY45" fmla="*/ 0 h 3094074"/>
              <a:gd name="connsiteX46" fmla="*/ 1693828 w 3726711"/>
              <a:gd name="connsiteY46" fmla="*/ 770713 h 3094074"/>
              <a:gd name="connsiteX47" fmla="*/ 1449834 w 3726711"/>
              <a:gd name="connsiteY47" fmla="*/ 404111 h 3094074"/>
              <a:gd name="connsiteX48" fmla="*/ 1195052 w 3726711"/>
              <a:gd name="connsiteY48" fmla="*/ 609231 h 3094074"/>
              <a:gd name="connsiteX49" fmla="*/ 1138011 w 3726711"/>
              <a:gd name="connsiteY49" fmla="*/ 493718 h 3094074"/>
              <a:gd name="connsiteX50" fmla="*/ 902180 w 3726711"/>
              <a:gd name="connsiteY50" fmla="*/ 329609 h 3094074"/>
              <a:gd name="connsiteX51" fmla="*/ 571307 w 3726711"/>
              <a:gd name="connsiteY51" fmla="*/ 237572 h 3094074"/>
              <a:gd name="connsiteX52" fmla="*/ 349287 w 3726711"/>
              <a:gd name="connsiteY52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39460 w 3726711"/>
              <a:gd name="connsiteY44" fmla="*/ 155577 h 3094074"/>
              <a:gd name="connsiteX45" fmla="*/ 2909311 w 3726711"/>
              <a:gd name="connsiteY45" fmla="*/ 225428 h 3094074"/>
              <a:gd name="connsiteX46" fmla="*/ 2741612 w 3726711"/>
              <a:gd name="connsiteY46" fmla="*/ 0 h 3094074"/>
              <a:gd name="connsiteX47" fmla="*/ 1693828 w 3726711"/>
              <a:gd name="connsiteY47" fmla="*/ 770713 h 3094074"/>
              <a:gd name="connsiteX48" fmla="*/ 1449834 w 3726711"/>
              <a:gd name="connsiteY48" fmla="*/ 404111 h 3094074"/>
              <a:gd name="connsiteX49" fmla="*/ 1195052 w 3726711"/>
              <a:gd name="connsiteY49" fmla="*/ 609231 h 3094074"/>
              <a:gd name="connsiteX50" fmla="*/ 1138011 w 3726711"/>
              <a:gd name="connsiteY50" fmla="*/ 493718 h 3094074"/>
              <a:gd name="connsiteX51" fmla="*/ 902180 w 3726711"/>
              <a:gd name="connsiteY51" fmla="*/ 329609 h 3094074"/>
              <a:gd name="connsiteX52" fmla="*/ 571307 w 3726711"/>
              <a:gd name="connsiteY52" fmla="*/ 237572 h 3094074"/>
              <a:gd name="connsiteX53" fmla="*/ 349287 w 3726711"/>
              <a:gd name="connsiteY53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39460 w 3726711"/>
              <a:gd name="connsiteY44" fmla="*/ 155577 h 3094074"/>
              <a:gd name="connsiteX45" fmla="*/ 2909311 w 3726711"/>
              <a:gd name="connsiteY45" fmla="*/ 225428 h 3094074"/>
              <a:gd name="connsiteX46" fmla="*/ 2741612 w 3726711"/>
              <a:gd name="connsiteY46" fmla="*/ 0 h 3094074"/>
              <a:gd name="connsiteX47" fmla="*/ 1693828 w 3726711"/>
              <a:gd name="connsiteY47" fmla="*/ 770713 h 3094074"/>
              <a:gd name="connsiteX48" fmla="*/ 1449834 w 3726711"/>
              <a:gd name="connsiteY48" fmla="*/ 404111 h 3094074"/>
              <a:gd name="connsiteX49" fmla="*/ 1195052 w 3726711"/>
              <a:gd name="connsiteY49" fmla="*/ 609231 h 3094074"/>
              <a:gd name="connsiteX50" fmla="*/ 1138011 w 3726711"/>
              <a:gd name="connsiteY50" fmla="*/ 493718 h 3094074"/>
              <a:gd name="connsiteX51" fmla="*/ 902180 w 3726711"/>
              <a:gd name="connsiteY51" fmla="*/ 329609 h 3094074"/>
              <a:gd name="connsiteX52" fmla="*/ 571307 w 3726711"/>
              <a:gd name="connsiteY52" fmla="*/ 237572 h 3094074"/>
              <a:gd name="connsiteX53" fmla="*/ 349287 w 3726711"/>
              <a:gd name="connsiteY53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39460 w 3726711"/>
              <a:gd name="connsiteY44" fmla="*/ 155577 h 3094074"/>
              <a:gd name="connsiteX45" fmla="*/ 2914073 w 3726711"/>
              <a:gd name="connsiteY45" fmla="*/ 233365 h 3094074"/>
              <a:gd name="connsiteX46" fmla="*/ 2741612 w 3726711"/>
              <a:gd name="connsiteY46" fmla="*/ 0 h 3094074"/>
              <a:gd name="connsiteX47" fmla="*/ 1693828 w 3726711"/>
              <a:gd name="connsiteY47" fmla="*/ 770713 h 3094074"/>
              <a:gd name="connsiteX48" fmla="*/ 1449834 w 3726711"/>
              <a:gd name="connsiteY48" fmla="*/ 404111 h 3094074"/>
              <a:gd name="connsiteX49" fmla="*/ 1195052 w 3726711"/>
              <a:gd name="connsiteY49" fmla="*/ 609231 h 3094074"/>
              <a:gd name="connsiteX50" fmla="*/ 1138011 w 3726711"/>
              <a:gd name="connsiteY50" fmla="*/ 493718 h 3094074"/>
              <a:gd name="connsiteX51" fmla="*/ 902180 w 3726711"/>
              <a:gd name="connsiteY51" fmla="*/ 329609 h 3094074"/>
              <a:gd name="connsiteX52" fmla="*/ 571307 w 3726711"/>
              <a:gd name="connsiteY52" fmla="*/ 237572 h 3094074"/>
              <a:gd name="connsiteX53" fmla="*/ 349287 w 3726711"/>
              <a:gd name="connsiteY53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37872 w 3726711"/>
              <a:gd name="connsiteY44" fmla="*/ 138114 h 3094074"/>
              <a:gd name="connsiteX45" fmla="*/ 2914073 w 3726711"/>
              <a:gd name="connsiteY45" fmla="*/ 233365 h 3094074"/>
              <a:gd name="connsiteX46" fmla="*/ 2741612 w 3726711"/>
              <a:gd name="connsiteY46" fmla="*/ 0 h 3094074"/>
              <a:gd name="connsiteX47" fmla="*/ 1693828 w 3726711"/>
              <a:gd name="connsiteY47" fmla="*/ 770713 h 3094074"/>
              <a:gd name="connsiteX48" fmla="*/ 1449834 w 3726711"/>
              <a:gd name="connsiteY48" fmla="*/ 404111 h 3094074"/>
              <a:gd name="connsiteX49" fmla="*/ 1195052 w 3726711"/>
              <a:gd name="connsiteY49" fmla="*/ 609231 h 3094074"/>
              <a:gd name="connsiteX50" fmla="*/ 1138011 w 3726711"/>
              <a:gd name="connsiteY50" fmla="*/ 493718 h 3094074"/>
              <a:gd name="connsiteX51" fmla="*/ 902180 w 3726711"/>
              <a:gd name="connsiteY51" fmla="*/ 329609 h 3094074"/>
              <a:gd name="connsiteX52" fmla="*/ 571307 w 3726711"/>
              <a:gd name="connsiteY52" fmla="*/ 237572 h 3094074"/>
              <a:gd name="connsiteX53" fmla="*/ 349287 w 3726711"/>
              <a:gd name="connsiteY53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99773 w 3726711"/>
              <a:gd name="connsiteY44" fmla="*/ 215903 h 3094074"/>
              <a:gd name="connsiteX45" fmla="*/ 3037872 w 3726711"/>
              <a:gd name="connsiteY45" fmla="*/ 138114 h 3094074"/>
              <a:gd name="connsiteX46" fmla="*/ 2914073 w 3726711"/>
              <a:gd name="connsiteY46" fmla="*/ 233365 h 3094074"/>
              <a:gd name="connsiteX47" fmla="*/ 2741612 w 3726711"/>
              <a:gd name="connsiteY47" fmla="*/ 0 h 3094074"/>
              <a:gd name="connsiteX48" fmla="*/ 1693828 w 3726711"/>
              <a:gd name="connsiteY48" fmla="*/ 770713 h 3094074"/>
              <a:gd name="connsiteX49" fmla="*/ 1449834 w 3726711"/>
              <a:gd name="connsiteY49" fmla="*/ 404111 h 3094074"/>
              <a:gd name="connsiteX50" fmla="*/ 1195052 w 3726711"/>
              <a:gd name="connsiteY50" fmla="*/ 609231 h 3094074"/>
              <a:gd name="connsiteX51" fmla="*/ 1138011 w 3726711"/>
              <a:gd name="connsiteY51" fmla="*/ 493718 h 3094074"/>
              <a:gd name="connsiteX52" fmla="*/ 902180 w 3726711"/>
              <a:gd name="connsiteY52" fmla="*/ 329609 h 3094074"/>
              <a:gd name="connsiteX53" fmla="*/ 571307 w 3726711"/>
              <a:gd name="connsiteY53" fmla="*/ 237572 h 3094074"/>
              <a:gd name="connsiteX54" fmla="*/ 349287 w 3726711"/>
              <a:gd name="connsiteY54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3099773 w 3726711"/>
              <a:gd name="connsiteY44" fmla="*/ 215903 h 3094074"/>
              <a:gd name="connsiteX45" fmla="*/ 3037872 w 3726711"/>
              <a:gd name="connsiteY45" fmla="*/ 138114 h 3094074"/>
              <a:gd name="connsiteX46" fmla="*/ 2914073 w 3726711"/>
              <a:gd name="connsiteY46" fmla="*/ 233365 h 3094074"/>
              <a:gd name="connsiteX47" fmla="*/ 2741612 w 3726711"/>
              <a:gd name="connsiteY47" fmla="*/ 0 h 3094074"/>
              <a:gd name="connsiteX48" fmla="*/ 1693828 w 3726711"/>
              <a:gd name="connsiteY48" fmla="*/ 770713 h 3094074"/>
              <a:gd name="connsiteX49" fmla="*/ 1449834 w 3726711"/>
              <a:gd name="connsiteY49" fmla="*/ 404111 h 3094074"/>
              <a:gd name="connsiteX50" fmla="*/ 1195052 w 3726711"/>
              <a:gd name="connsiteY50" fmla="*/ 609231 h 3094074"/>
              <a:gd name="connsiteX51" fmla="*/ 1138011 w 3726711"/>
              <a:gd name="connsiteY51" fmla="*/ 493718 h 3094074"/>
              <a:gd name="connsiteX52" fmla="*/ 902180 w 3726711"/>
              <a:gd name="connsiteY52" fmla="*/ 329609 h 3094074"/>
              <a:gd name="connsiteX53" fmla="*/ 571307 w 3726711"/>
              <a:gd name="connsiteY53" fmla="*/ 237572 h 3094074"/>
              <a:gd name="connsiteX54" fmla="*/ 349287 w 3726711"/>
              <a:gd name="connsiteY54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195052 w 3726711"/>
              <a:gd name="connsiteY51" fmla="*/ 609231 h 3094074"/>
              <a:gd name="connsiteX52" fmla="*/ 1138011 w 3726711"/>
              <a:gd name="connsiteY52" fmla="*/ 493718 h 3094074"/>
              <a:gd name="connsiteX53" fmla="*/ 902180 w 3726711"/>
              <a:gd name="connsiteY53" fmla="*/ 329609 h 3094074"/>
              <a:gd name="connsiteX54" fmla="*/ 571307 w 3726711"/>
              <a:gd name="connsiteY54" fmla="*/ 237572 h 3094074"/>
              <a:gd name="connsiteX55" fmla="*/ 349287 w 3726711"/>
              <a:gd name="connsiteY55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195052 w 3726711"/>
              <a:gd name="connsiteY51" fmla="*/ 609231 h 3094074"/>
              <a:gd name="connsiteX52" fmla="*/ 1138011 w 3726711"/>
              <a:gd name="connsiteY52" fmla="*/ 493718 h 3094074"/>
              <a:gd name="connsiteX53" fmla="*/ 902180 w 3726711"/>
              <a:gd name="connsiteY53" fmla="*/ 329609 h 3094074"/>
              <a:gd name="connsiteX54" fmla="*/ 571307 w 3726711"/>
              <a:gd name="connsiteY54" fmla="*/ 237572 h 3094074"/>
              <a:gd name="connsiteX55" fmla="*/ 349287 w 3726711"/>
              <a:gd name="connsiteY55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195052 w 3726711"/>
              <a:gd name="connsiteY51" fmla="*/ 609231 h 3094074"/>
              <a:gd name="connsiteX52" fmla="*/ 1138011 w 3726711"/>
              <a:gd name="connsiteY52" fmla="*/ 493718 h 3094074"/>
              <a:gd name="connsiteX53" fmla="*/ 902180 w 3726711"/>
              <a:gd name="connsiteY53" fmla="*/ 329609 h 3094074"/>
              <a:gd name="connsiteX54" fmla="*/ 571307 w 3726711"/>
              <a:gd name="connsiteY54" fmla="*/ 237572 h 3094074"/>
              <a:gd name="connsiteX55" fmla="*/ 349287 w 3726711"/>
              <a:gd name="connsiteY55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236319 w 3726711"/>
              <a:gd name="connsiteY51" fmla="*/ 439366 h 3094074"/>
              <a:gd name="connsiteX52" fmla="*/ 1138011 w 3726711"/>
              <a:gd name="connsiteY52" fmla="*/ 493718 h 3094074"/>
              <a:gd name="connsiteX53" fmla="*/ 902180 w 3726711"/>
              <a:gd name="connsiteY53" fmla="*/ 329609 h 3094074"/>
              <a:gd name="connsiteX54" fmla="*/ 571307 w 3726711"/>
              <a:gd name="connsiteY54" fmla="*/ 237572 h 3094074"/>
              <a:gd name="connsiteX55" fmla="*/ 349287 w 3726711"/>
              <a:gd name="connsiteY55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236319 w 3726711"/>
              <a:gd name="connsiteY51" fmla="*/ 439366 h 3094074"/>
              <a:gd name="connsiteX52" fmla="*/ 1144359 w 3726711"/>
              <a:gd name="connsiteY52" fmla="*/ 503243 h 3094074"/>
              <a:gd name="connsiteX53" fmla="*/ 902180 w 3726711"/>
              <a:gd name="connsiteY53" fmla="*/ 329609 h 3094074"/>
              <a:gd name="connsiteX54" fmla="*/ 571307 w 3726711"/>
              <a:gd name="connsiteY54" fmla="*/ 237572 h 3094074"/>
              <a:gd name="connsiteX55" fmla="*/ 349287 w 3726711"/>
              <a:gd name="connsiteY55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290381 w 3726711"/>
              <a:gd name="connsiteY51" fmla="*/ 520706 h 3094074"/>
              <a:gd name="connsiteX52" fmla="*/ 1236319 w 3726711"/>
              <a:gd name="connsiteY52" fmla="*/ 439366 h 3094074"/>
              <a:gd name="connsiteX53" fmla="*/ 1144359 w 3726711"/>
              <a:gd name="connsiteY53" fmla="*/ 503243 h 3094074"/>
              <a:gd name="connsiteX54" fmla="*/ 902180 w 3726711"/>
              <a:gd name="connsiteY54" fmla="*/ 329609 h 3094074"/>
              <a:gd name="connsiteX55" fmla="*/ 571307 w 3726711"/>
              <a:gd name="connsiteY55" fmla="*/ 237572 h 3094074"/>
              <a:gd name="connsiteX56" fmla="*/ 349287 w 3726711"/>
              <a:gd name="connsiteY56" fmla="*/ 191386 h 3094074"/>
              <a:gd name="connsiteX0" fmla="*/ 349287 w 3726711"/>
              <a:gd name="connsiteY0" fmla="*/ 191386 h 3094074"/>
              <a:gd name="connsiteX1" fmla="*/ 349287 w 3726711"/>
              <a:gd name="connsiteY1" fmla="*/ 191386 h 3094074"/>
              <a:gd name="connsiteX2" fmla="*/ 350318 w 3726711"/>
              <a:gd name="connsiteY2" fmla="*/ 328981 h 3094074"/>
              <a:gd name="connsiteX3" fmla="*/ 306756 w 3726711"/>
              <a:gd name="connsiteY3" fmla="*/ 459081 h 3094074"/>
              <a:gd name="connsiteX4" fmla="*/ 253039 w 3726711"/>
              <a:gd name="connsiteY4" fmla="*/ 565186 h 3094074"/>
              <a:gd name="connsiteX5" fmla="*/ 173063 w 3726711"/>
              <a:gd name="connsiteY5" fmla="*/ 640241 h 3094074"/>
              <a:gd name="connsiteX6" fmla="*/ 104738 w 3726711"/>
              <a:gd name="connsiteY6" fmla="*/ 680484 h 3094074"/>
              <a:gd name="connsiteX7" fmla="*/ 51575 w 3726711"/>
              <a:gd name="connsiteY7" fmla="*/ 755391 h 3094074"/>
              <a:gd name="connsiteX8" fmla="*/ 0 w 3726711"/>
              <a:gd name="connsiteY8" fmla="*/ 859724 h 3094074"/>
              <a:gd name="connsiteX9" fmla="*/ 705955 w 3726711"/>
              <a:gd name="connsiteY9" fmla="*/ 1786824 h 3094074"/>
              <a:gd name="connsiteX10" fmla="*/ 200431 w 3726711"/>
              <a:gd name="connsiteY10" fmla="*/ 2126511 h 3094074"/>
              <a:gd name="connsiteX11" fmla="*/ 347593 w 3726711"/>
              <a:gd name="connsiteY11" fmla="*/ 2335240 h 3094074"/>
              <a:gd name="connsiteX12" fmla="*/ 1104198 w 3726711"/>
              <a:gd name="connsiteY12" fmla="*/ 3094074 h 3094074"/>
              <a:gd name="connsiteX13" fmla="*/ 1358348 w 3726711"/>
              <a:gd name="connsiteY13" fmla="*/ 2839520 h 3094074"/>
              <a:gd name="connsiteX14" fmla="*/ 1388787 w 3726711"/>
              <a:gd name="connsiteY14" fmla="*/ 2882934 h 3094074"/>
              <a:gd name="connsiteX15" fmla="*/ 1669719 w 3726711"/>
              <a:gd name="connsiteY15" fmla="*/ 2652743 h 3094074"/>
              <a:gd name="connsiteX16" fmla="*/ 1922905 w 3726711"/>
              <a:gd name="connsiteY16" fmla="*/ 2472070 h 3094074"/>
              <a:gd name="connsiteX17" fmla="*/ 1986701 w 3726711"/>
              <a:gd name="connsiteY17" fmla="*/ 2546498 h 3094074"/>
              <a:gd name="connsiteX18" fmla="*/ 2195622 w 3726711"/>
              <a:gd name="connsiteY18" fmla="*/ 2566655 h 3094074"/>
              <a:gd name="connsiteX19" fmla="*/ 2310994 w 3726711"/>
              <a:gd name="connsiteY19" fmla="*/ 2642191 h 3094074"/>
              <a:gd name="connsiteX20" fmla="*/ 2426806 w 3726711"/>
              <a:gd name="connsiteY20" fmla="*/ 2611468 h 3094074"/>
              <a:gd name="connsiteX21" fmla="*/ 2509340 w 3726711"/>
              <a:gd name="connsiteY21" fmla="*/ 2624169 h 3094074"/>
              <a:gd name="connsiteX22" fmla="*/ 2567438 w 3726711"/>
              <a:gd name="connsiteY22" fmla="*/ 2601802 h 3094074"/>
              <a:gd name="connsiteX23" fmla="*/ 2650599 w 3726711"/>
              <a:gd name="connsiteY23" fmla="*/ 2603530 h 3094074"/>
              <a:gd name="connsiteX24" fmla="*/ 2716542 w 3726711"/>
              <a:gd name="connsiteY24" fmla="*/ 2565621 h 3094074"/>
              <a:gd name="connsiteX25" fmla="*/ 2858521 w 3726711"/>
              <a:gd name="connsiteY25" fmla="*/ 2663856 h 3094074"/>
              <a:gd name="connsiteX26" fmla="*/ 3027104 w 3726711"/>
              <a:gd name="connsiteY26" fmla="*/ 2700115 h 3094074"/>
              <a:gd name="connsiteX27" fmla="*/ 3031523 w 3726711"/>
              <a:gd name="connsiteY27" fmla="*/ 2619404 h 3094074"/>
              <a:gd name="connsiteX28" fmla="*/ 3074319 w 3726711"/>
              <a:gd name="connsiteY28" fmla="*/ 2539041 h 3094074"/>
              <a:gd name="connsiteX29" fmla="*/ 2975529 w 3726711"/>
              <a:gd name="connsiteY29" fmla="*/ 2503967 h 3094074"/>
              <a:gd name="connsiteX30" fmla="*/ 2939467 w 3726711"/>
              <a:gd name="connsiteY30" fmla="*/ 2433666 h 3094074"/>
              <a:gd name="connsiteX31" fmla="*/ 2896613 w 3726711"/>
              <a:gd name="connsiteY31" fmla="*/ 2395566 h 3094074"/>
              <a:gd name="connsiteX32" fmla="*/ 2841061 w 3726711"/>
              <a:gd name="connsiteY32" fmla="*/ 2297140 h 3094074"/>
              <a:gd name="connsiteX33" fmla="*/ 2699082 w 3726711"/>
              <a:gd name="connsiteY33" fmla="*/ 1998921 h 3094074"/>
              <a:gd name="connsiteX34" fmla="*/ 2868044 w 3726711"/>
              <a:gd name="connsiteY34" fmla="*/ 1747858 h 3094074"/>
              <a:gd name="connsiteX35" fmla="*/ 3007349 w 3726711"/>
              <a:gd name="connsiteY35" fmla="*/ 1609652 h 3094074"/>
              <a:gd name="connsiteX36" fmla="*/ 3153030 w 3726711"/>
              <a:gd name="connsiteY36" fmla="*/ 1708187 h 3094074"/>
              <a:gd name="connsiteX37" fmla="*/ 3597533 w 3726711"/>
              <a:gd name="connsiteY37" fmla="*/ 1259958 h 3094074"/>
              <a:gd name="connsiteX38" fmla="*/ 3674257 w 3726711"/>
              <a:gd name="connsiteY38" fmla="*/ 1301381 h 3094074"/>
              <a:gd name="connsiteX39" fmla="*/ 3726711 w 3726711"/>
              <a:gd name="connsiteY39" fmla="*/ 1257744 h 3094074"/>
              <a:gd name="connsiteX40" fmla="*/ 3625224 w 3726711"/>
              <a:gd name="connsiteY40" fmla="*/ 1121735 h 3094074"/>
              <a:gd name="connsiteX41" fmla="*/ 3645857 w 3726711"/>
              <a:gd name="connsiteY41" fmla="*/ 1068572 h 3094074"/>
              <a:gd name="connsiteX42" fmla="*/ 3479110 w 3726711"/>
              <a:gd name="connsiteY42" fmla="*/ 954099 h 3094074"/>
              <a:gd name="connsiteX43" fmla="*/ 3299822 w 3726711"/>
              <a:gd name="connsiteY43" fmla="*/ 802758 h 3094074"/>
              <a:gd name="connsiteX44" fmla="*/ 2988670 w 3726711"/>
              <a:gd name="connsiteY44" fmla="*/ 323854 h 3094074"/>
              <a:gd name="connsiteX45" fmla="*/ 3099773 w 3726711"/>
              <a:gd name="connsiteY45" fmla="*/ 215903 h 3094074"/>
              <a:gd name="connsiteX46" fmla="*/ 3037872 w 3726711"/>
              <a:gd name="connsiteY46" fmla="*/ 138114 h 3094074"/>
              <a:gd name="connsiteX47" fmla="*/ 2914073 w 3726711"/>
              <a:gd name="connsiteY47" fmla="*/ 233365 h 3094074"/>
              <a:gd name="connsiteX48" fmla="*/ 2741612 w 3726711"/>
              <a:gd name="connsiteY48" fmla="*/ 0 h 3094074"/>
              <a:gd name="connsiteX49" fmla="*/ 1693828 w 3726711"/>
              <a:gd name="connsiteY49" fmla="*/ 770713 h 3094074"/>
              <a:gd name="connsiteX50" fmla="*/ 1449834 w 3726711"/>
              <a:gd name="connsiteY50" fmla="*/ 404111 h 3094074"/>
              <a:gd name="connsiteX51" fmla="*/ 1290381 w 3726711"/>
              <a:gd name="connsiteY51" fmla="*/ 520706 h 3094074"/>
              <a:gd name="connsiteX52" fmla="*/ 1236319 w 3726711"/>
              <a:gd name="connsiteY52" fmla="*/ 439366 h 3094074"/>
              <a:gd name="connsiteX53" fmla="*/ 1144359 w 3726711"/>
              <a:gd name="connsiteY53" fmla="*/ 503243 h 3094074"/>
              <a:gd name="connsiteX54" fmla="*/ 902180 w 3726711"/>
              <a:gd name="connsiteY54" fmla="*/ 329609 h 3094074"/>
              <a:gd name="connsiteX55" fmla="*/ 571307 w 3726711"/>
              <a:gd name="connsiteY55" fmla="*/ 237572 h 3094074"/>
              <a:gd name="connsiteX56" fmla="*/ 349287 w 3726711"/>
              <a:gd name="connsiteY56" fmla="*/ 191386 h 3094074"/>
              <a:gd name="connsiteX0" fmla="*/ 349287 w 3726711"/>
              <a:gd name="connsiteY0" fmla="*/ 191386 h 3285613"/>
              <a:gd name="connsiteX1" fmla="*/ 349287 w 3726711"/>
              <a:gd name="connsiteY1" fmla="*/ 191386 h 3285613"/>
              <a:gd name="connsiteX2" fmla="*/ 350318 w 3726711"/>
              <a:gd name="connsiteY2" fmla="*/ 328981 h 3285613"/>
              <a:gd name="connsiteX3" fmla="*/ 306756 w 3726711"/>
              <a:gd name="connsiteY3" fmla="*/ 459081 h 3285613"/>
              <a:gd name="connsiteX4" fmla="*/ 253039 w 3726711"/>
              <a:gd name="connsiteY4" fmla="*/ 565186 h 3285613"/>
              <a:gd name="connsiteX5" fmla="*/ 173063 w 3726711"/>
              <a:gd name="connsiteY5" fmla="*/ 640241 h 3285613"/>
              <a:gd name="connsiteX6" fmla="*/ 104738 w 3726711"/>
              <a:gd name="connsiteY6" fmla="*/ 680484 h 3285613"/>
              <a:gd name="connsiteX7" fmla="*/ 51575 w 3726711"/>
              <a:gd name="connsiteY7" fmla="*/ 755391 h 3285613"/>
              <a:gd name="connsiteX8" fmla="*/ 0 w 3726711"/>
              <a:gd name="connsiteY8" fmla="*/ 859724 h 3285613"/>
              <a:gd name="connsiteX9" fmla="*/ 705955 w 3726711"/>
              <a:gd name="connsiteY9" fmla="*/ 1786824 h 3285613"/>
              <a:gd name="connsiteX10" fmla="*/ 200431 w 3726711"/>
              <a:gd name="connsiteY10" fmla="*/ 2126511 h 3285613"/>
              <a:gd name="connsiteX11" fmla="*/ 347593 w 3726711"/>
              <a:gd name="connsiteY11" fmla="*/ 2335240 h 3285613"/>
              <a:gd name="connsiteX12" fmla="*/ 1104198 w 3726711"/>
              <a:gd name="connsiteY12" fmla="*/ 3094074 h 3285613"/>
              <a:gd name="connsiteX13" fmla="*/ 1393266 w 3726711"/>
              <a:gd name="connsiteY13" fmla="*/ 3285613 h 3285613"/>
              <a:gd name="connsiteX14" fmla="*/ 1388787 w 3726711"/>
              <a:gd name="connsiteY14" fmla="*/ 2882934 h 3285613"/>
              <a:gd name="connsiteX15" fmla="*/ 1669719 w 3726711"/>
              <a:gd name="connsiteY15" fmla="*/ 2652743 h 3285613"/>
              <a:gd name="connsiteX16" fmla="*/ 1922905 w 3726711"/>
              <a:gd name="connsiteY16" fmla="*/ 2472070 h 3285613"/>
              <a:gd name="connsiteX17" fmla="*/ 1986701 w 3726711"/>
              <a:gd name="connsiteY17" fmla="*/ 2546498 h 3285613"/>
              <a:gd name="connsiteX18" fmla="*/ 2195622 w 3726711"/>
              <a:gd name="connsiteY18" fmla="*/ 2566655 h 3285613"/>
              <a:gd name="connsiteX19" fmla="*/ 2310994 w 3726711"/>
              <a:gd name="connsiteY19" fmla="*/ 2642191 h 3285613"/>
              <a:gd name="connsiteX20" fmla="*/ 2426806 w 3726711"/>
              <a:gd name="connsiteY20" fmla="*/ 2611468 h 3285613"/>
              <a:gd name="connsiteX21" fmla="*/ 2509340 w 3726711"/>
              <a:gd name="connsiteY21" fmla="*/ 2624169 h 3285613"/>
              <a:gd name="connsiteX22" fmla="*/ 2567438 w 3726711"/>
              <a:gd name="connsiteY22" fmla="*/ 2601802 h 3285613"/>
              <a:gd name="connsiteX23" fmla="*/ 2650599 w 3726711"/>
              <a:gd name="connsiteY23" fmla="*/ 2603530 h 3285613"/>
              <a:gd name="connsiteX24" fmla="*/ 2716542 w 3726711"/>
              <a:gd name="connsiteY24" fmla="*/ 2565621 h 3285613"/>
              <a:gd name="connsiteX25" fmla="*/ 2858521 w 3726711"/>
              <a:gd name="connsiteY25" fmla="*/ 2663856 h 3285613"/>
              <a:gd name="connsiteX26" fmla="*/ 3027104 w 3726711"/>
              <a:gd name="connsiteY26" fmla="*/ 2700115 h 3285613"/>
              <a:gd name="connsiteX27" fmla="*/ 3031523 w 3726711"/>
              <a:gd name="connsiteY27" fmla="*/ 2619404 h 3285613"/>
              <a:gd name="connsiteX28" fmla="*/ 3074319 w 3726711"/>
              <a:gd name="connsiteY28" fmla="*/ 2539041 h 3285613"/>
              <a:gd name="connsiteX29" fmla="*/ 2975529 w 3726711"/>
              <a:gd name="connsiteY29" fmla="*/ 2503967 h 3285613"/>
              <a:gd name="connsiteX30" fmla="*/ 2939467 w 3726711"/>
              <a:gd name="connsiteY30" fmla="*/ 2433666 h 3285613"/>
              <a:gd name="connsiteX31" fmla="*/ 2896613 w 3726711"/>
              <a:gd name="connsiteY31" fmla="*/ 2395566 h 3285613"/>
              <a:gd name="connsiteX32" fmla="*/ 2841061 w 3726711"/>
              <a:gd name="connsiteY32" fmla="*/ 2297140 h 3285613"/>
              <a:gd name="connsiteX33" fmla="*/ 2699082 w 3726711"/>
              <a:gd name="connsiteY33" fmla="*/ 1998921 h 3285613"/>
              <a:gd name="connsiteX34" fmla="*/ 2868044 w 3726711"/>
              <a:gd name="connsiteY34" fmla="*/ 1747858 h 3285613"/>
              <a:gd name="connsiteX35" fmla="*/ 3007349 w 3726711"/>
              <a:gd name="connsiteY35" fmla="*/ 1609652 h 3285613"/>
              <a:gd name="connsiteX36" fmla="*/ 3153030 w 3726711"/>
              <a:gd name="connsiteY36" fmla="*/ 1708187 h 3285613"/>
              <a:gd name="connsiteX37" fmla="*/ 3597533 w 3726711"/>
              <a:gd name="connsiteY37" fmla="*/ 1259958 h 3285613"/>
              <a:gd name="connsiteX38" fmla="*/ 3674257 w 3726711"/>
              <a:gd name="connsiteY38" fmla="*/ 1301381 h 3285613"/>
              <a:gd name="connsiteX39" fmla="*/ 3726711 w 3726711"/>
              <a:gd name="connsiteY39" fmla="*/ 1257744 h 3285613"/>
              <a:gd name="connsiteX40" fmla="*/ 3625224 w 3726711"/>
              <a:gd name="connsiteY40" fmla="*/ 1121735 h 3285613"/>
              <a:gd name="connsiteX41" fmla="*/ 3645857 w 3726711"/>
              <a:gd name="connsiteY41" fmla="*/ 1068572 h 3285613"/>
              <a:gd name="connsiteX42" fmla="*/ 3479110 w 3726711"/>
              <a:gd name="connsiteY42" fmla="*/ 954099 h 3285613"/>
              <a:gd name="connsiteX43" fmla="*/ 3299822 w 3726711"/>
              <a:gd name="connsiteY43" fmla="*/ 802758 h 3285613"/>
              <a:gd name="connsiteX44" fmla="*/ 2988670 w 3726711"/>
              <a:gd name="connsiteY44" fmla="*/ 323854 h 3285613"/>
              <a:gd name="connsiteX45" fmla="*/ 3099773 w 3726711"/>
              <a:gd name="connsiteY45" fmla="*/ 215903 h 3285613"/>
              <a:gd name="connsiteX46" fmla="*/ 3037872 w 3726711"/>
              <a:gd name="connsiteY46" fmla="*/ 138114 h 3285613"/>
              <a:gd name="connsiteX47" fmla="*/ 2914073 w 3726711"/>
              <a:gd name="connsiteY47" fmla="*/ 233365 h 3285613"/>
              <a:gd name="connsiteX48" fmla="*/ 2741612 w 3726711"/>
              <a:gd name="connsiteY48" fmla="*/ 0 h 3285613"/>
              <a:gd name="connsiteX49" fmla="*/ 1693828 w 3726711"/>
              <a:gd name="connsiteY49" fmla="*/ 770713 h 3285613"/>
              <a:gd name="connsiteX50" fmla="*/ 1449834 w 3726711"/>
              <a:gd name="connsiteY50" fmla="*/ 404111 h 3285613"/>
              <a:gd name="connsiteX51" fmla="*/ 1290381 w 3726711"/>
              <a:gd name="connsiteY51" fmla="*/ 520706 h 3285613"/>
              <a:gd name="connsiteX52" fmla="*/ 1236319 w 3726711"/>
              <a:gd name="connsiteY52" fmla="*/ 439366 h 3285613"/>
              <a:gd name="connsiteX53" fmla="*/ 1144359 w 3726711"/>
              <a:gd name="connsiteY53" fmla="*/ 503243 h 3285613"/>
              <a:gd name="connsiteX54" fmla="*/ 902180 w 3726711"/>
              <a:gd name="connsiteY54" fmla="*/ 329609 h 3285613"/>
              <a:gd name="connsiteX55" fmla="*/ 571307 w 3726711"/>
              <a:gd name="connsiteY55" fmla="*/ 237572 h 3285613"/>
              <a:gd name="connsiteX56" fmla="*/ 349287 w 3726711"/>
              <a:gd name="connsiteY56" fmla="*/ 191386 h 3285613"/>
              <a:gd name="connsiteX0" fmla="*/ 349287 w 3726711"/>
              <a:gd name="connsiteY0" fmla="*/ 191386 h 3489366"/>
              <a:gd name="connsiteX1" fmla="*/ 349287 w 3726711"/>
              <a:gd name="connsiteY1" fmla="*/ 191386 h 3489366"/>
              <a:gd name="connsiteX2" fmla="*/ 350318 w 3726711"/>
              <a:gd name="connsiteY2" fmla="*/ 328981 h 3489366"/>
              <a:gd name="connsiteX3" fmla="*/ 306756 w 3726711"/>
              <a:gd name="connsiteY3" fmla="*/ 459081 h 3489366"/>
              <a:gd name="connsiteX4" fmla="*/ 253039 w 3726711"/>
              <a:gd name="connsiteY4" fmla="*/ 565186 h 3489366"/>
              <a:gd name="connsiteX5" fmla="*/ 173063 w 3726711"/>
              <a:gd name="connsiteY5" fmla="*/ 640241 h 3489366"/>
              <a:gd name="connsiteX6" fmla="*/ 104738 w 3726711"/>
              <a:gd name="connsiteY6" fmla="*/ 680484 h 3489366"/>
              <a:gd name="connsiteX7" fmla="*/ 51575 w 3726711"/>
              <a:gd name="connsiteY7" fmla="*/ 755391 h 3489366"/>
              <a:gd name="connsiteX8" fmla="*/ 0 w 3726711"/>
              <a:gd name="connsiteY8" fmla="*/ 859724 h 3489366"/>
              <a:gd name="connsiteX9" fmla="*/ 705955 w 3726711"/>
              <a:gd name="connsiteY9" fmla="*/ 1786824 h 3489366"/>
              <a:gd name="connsiteX10" fmla="*/ 200431 w 3726711"/>
              <a:gd name="connsiteY10" fmla="*/ 2126511 h 3489366"/>
              <a:gd name="connsiteX11" fmla="*/ 347593 w 3726711"/>
              <a:gd name="connsiteY11" fmla="*/ 2335240 h 3489366"/>
              <a:gd name="connsiteX12" fmla="*/ 1104198 w 3726711"/>
              <a:gd name="connsiteY12" fmla="*/ 3094074 h 3489366"/>
              <a:gd name="connsiteX13" fmla="*/ 1393266 w 3726711"/>
              <a:gd name="connsiteY13" fmla="*/ 3285613 h 3489366"/>
              <a:gd name="connsiteX14" fmla="*/ 1639562 w 3726711"/>
              <a:gd name="connsiteY14" fmla="*/ 3489366 h 3489366"/>
              <a:gd name="connsiteX15" fmla="*/ 1669719 w 3726711"/>
              <a:gd name="connsiteY15" fmla="*/ 2652743 h 3489366"/>
              <a:gd name="connsiteX16" fmla="*/ 1922905 w 3726711"/>
              <a:gd name="connsiteY16" fmla="*/ 2472070 h 3489366"/>
              <a:gd name="connsiteX17" fmla="*/ 1986701 w 3726711"/>
              <a:gd name="connsiteY17" fmla="*/ 2546498 h 3489366"/>
              <a:gd name="connsiteX18" fmla="*/ 2195622 w 3726711"/>
              <a:gd name="connsiteY18" fmla="*/ 2566655 h 3489366"/>
              <a:gd name="connsiteX19" fmla="*/ 2310994 w 3726711"/>
              <a:gd name="connsiteY19" fmla="*/ 2642191 h 3489366"/>
              <a:gd name="connsiteX20" fmla="*/ 2426806 w 3726711"/>
              <a:gd name="connsiteY20" fmla="*/ 2611468 h 3489366"/>
              <a:gd name="connsiteX21" fmla="*/ 2509340 w 3726711"/>
              <a:gd name="connsiteY21" fmla="*/ 2624169 h 3489366"/>
              <a:gd name="connsiteX22" fmla="*/ 2567438 w 3726711"/>
              <a:gd name="connsiteY22" fmla="*/ 2601802 h 3489366"/>
              <a:gd name="connsiteX23" fmla="*/ 2650599 w 3726711"/>
              <a:gd name="connsiteY23" fmla="*/ 2603530 h 3489366"/>
              <a:gd name="connsiteX24" fmla="*/ 2716542 w 3726711"/>
              <a:gd name="connsiteY24" fmla="*/ 2565621 h 3489366"/>
              <a:gd name="connsiteX25" fmla="*/ 2858521 w 3726711"/>
              <a:gd name="connsiteY25" fmla="*/ 2663856 h 3489366"/>
              <a:gd name="connsiteX26" fmla="*/ 3027104 w 3726711"/>
              <a:gd name="connsiteY26" fmla="*/ 2700115 h 3489366"/>
              <a:gd name="connsiteX27" fmla="*/ 3031523 w 3726711"/>
              <a:gd name="connsiteY27" fmla="*/ 2619404 h 3489366"/>
              <a:gd name="connsiteX28" fmla="*/ 3074319 w 3726711"/>
              <a:gd name="connsiteY28" fmla="*/ 2539041 h 3489366"/>
              <a:gd name="connsiteX29" fmla="*/ 2975529 w 3726711"/>
              <a:gd name="connsiteY29" fmla="*/ 2503967 h 3489366"/>
              <a:gd name="connsiteX30" fmla="*/ 2939467 w 3726711"/>
              <a:gd name="connsiteY30" fmla="*/ 2433666 h 3489366"/>
              <a:gd name="connsiteX31" fmla="*/ 2896613 w 3726711"/>
              <a:gd name="connsiteY31" fmla="*/ 2395566 h 3489366"/>
              <a:gd name="connsiteX32" fmla="*/ 2841061 w 3726711"/>
              <a:gd name="connsiteY32" fmla="*/ 2297140 h 3489366"/>
              <a:gd name="connsiteX33" fmla="*/ 2699082 w 3726711"/>
              <a:gd name="connsiteY33" fmla="*/ 1998921 h 3489366"/>
              <a:gd name="connsiteX34" fmla="*/ 2868044 w 3726711"/>
              <a:gd name="connsiteY34" fmla="*/ 1747858 h 3489366"/>
              <a:gd name="connsiteX35" fmla="*/ 3007349 w 3726711"/>
              <a:gd name="connsiteY35" fmla="*/ 1609652 h 3489366"/>
              <a:gd name="connsiteX36" fmla="*/ 3153030 w 3726711"/>
              <a:gd name="connsiteY36" fmla="*/ 1708187 h 3489366"/>
              <a:gd name="connsiteX37" fmla="*/ 3597533 w 3726711"/>
              <a:gd name="connsiteY37" fmla="*/ 1259958 h 3489366"/>
              <a:gd name="connsiteX38" fmla="*/ 3674257 w 3726711"/>
              <a:gd name="connsiteY38" fmla="*/ 1301381 h 3489366"/>
              <a:gd name="connsiteX39" fmla="*/ 3726711 w 3726711"/>
              <a:gd name="connsiteY39" fmla="*/ 1257744 h 3489366"/>
              <a:gd name="connsiteX40" fmla="*/ 3625224 w 3726711"/>
              <a:gd name="connsiteY40" fmla="*/ 1121735 h 3489366"/>
              <a:gd name="connsiteX41" fmla="*/ 3645857 w 3726711"/>
              <a:gd name="connsiteY41" fmla="*/ 1068572 h 3489366"/>
              <a:gd name="connsiteX42" fmla="*/ 3479110 w 3726711"/>
              <a:gd name="connsiteY42" fmla="*/ 954099 h 3489366"/>
              <a:gd name="connsiteX43" fmla="*/ 3299822 w 3726711"/>
              <a:gd name="connsiteY43" fmla="*/ 802758 h 3489366"/>
              <a:gd name="connsiteX44" fmla="*/ 2988670 w 3726711"/>
              <a:gd name="connsiteY44" fmla="*/ 323854 h 3489366"/>
              <a:gd name="connsiteX45" fmla="*/ 3099773 w 3726711"/>
              <a:gd name="connsiteY45" fmla="*/ 215903 h 3489366"/>
              <a:gd name="connsiteX46" fmla="*/ 3037872 w 3726711"/>
              <a:gd name="connsiteY46" fmla="*/ 138114 h 3489366"/>
              <a:gd name="connsiteX47" fmla="*/ 2914073 w 3726711"/>
              <a:gd name="connsiteY47" fmla="*/ 233365 h 3489366"/>
              <a:gd name="connsiteX48" fmla="*/ 2741612 w 3726711"/>
              <a:gd name="connsiteY48" fmla="*/ 0 h 3489366"/>
              <a:gd name="connsiteX49" fmla="*/ 1693828 w 3726711"/>
              <a:gd name="connsiteY49" fmla="*/ 770713 h 3489366"/>
              <a:gd name="connsiteX50" fmla="*/ 1449834 w 3726711"/>
              <a:gd name="connsiteY50" fmla="*/ 404111 h 3489366"/>
              <a:gd name="connsiteX51" fmla="*/ 1290381 w 3726711"/>
              <a:gd name="connsiteY51" fmla="*/ 520706 h 3489366"/>
              <a:gd name="connsiteX52" fmla="*/ 1236319 w 3726711"/>
              <a:gd name="connsiteY52" fmla="*/ 439366 h 3489366"/>
              <a:gd name="connsiteX53" fmla="*/ 1144359 w 3726711"/>
              <a:gd name="connsiteY53" fmla="*/ 503243 h 3489366"/>
              <a:gd name="connsiteX54" fmla="*/ 902180 w 3726711"/>
              <a:gd name="connsiteY54" fmla="*/ 329609 h 3489366"/>
              <a:gd name="connsiteX55" fmla="*/ 571307 w 3726711"/>
              <a:gd name="connsiteY55" fmla="*/ 237572 h 3489366"/>
              <a:gd name="connsiteX56" fmla="*/ 349287 w 3726711"/>
              <a:gd name="connsiteY56" fmla="*/ 191386 h 3489366"/>
              <a:gd name="connsiteX0" fmla="*/ 349287 w 3726711"/>
              <a:gd name="connsiteY0" fmla="*/ 191386 h 3504599"/>
              <a:gd name="connsiteX1" fmla="*/ 349287 w 3726711"/>
              <a:gd name="connsiteY1" fmla="*/ 191386 h 3504599"/>
              <a:gd name="connsiteX2" fmla="*/ 350318 w 3726711"/>
              <a:gd name="connsiteY2" fmla="*/ 328981 h 3504599"/>
              <a:gd name="connsiteX3" fmla="*/ 306756 w 3726711"/>
              <a:gd name="connsiteY3" fmla="*/ 459081 h 3504599"/>
              <a:gd name="connsiteX4" fmla="*/ 253039 w 3726711"/>
              <a:gd name="connsiteY4" fmla="*/ 565186 h 3504599"/>
              <a:gd name="connsiteX5" fmla="*/ 173063 w 3726711"/>
              <a:gd name="connsiteY5" fmla="*/ 640241 h 3504599"/>
              <a:gd name="connsiteX6" fmla="*/ 104738 w 3726711"/>
              <a:gd name="connsiteY6" fmla="*/ 680484 h 3504599"/>
              <a:gd name="connsiteX7" fmla="*/ 51575 w 3726711"/>
              <a:gd name="connsiteY7" fmla="*/ 755391 h 3504599"/>
              <a:gd name="connsiteX8" fmla="*/ 0 w 3726711"/>
              <a:gd name="connsiteY8" fmla="*/ 859724 h 3504599"/>
              <a:gd name="connsiteX9" fmla="*/ 705955 w 3726711"/>
              <a:gd name="connsiteY9" fmla="*/ 1786824 h 3504599"/>
              <a:gd name="connsiteX10" fmla="*/ 200431 w 3726711"/>
              <a:gd name="connsiteY10" fmla="*/ 2126511 h 3504599"/>
              <a:gd name="connsiteX11" fmla="*/ 347593 w 3726711"/>
              <a:gd name="connsiteY11" fmla="*/ 2335240 h 3504599"/>
              <a:gd name="connsiteX12" fmla="*/ 1104198 w 3726711"/>
              <a:gd name="connsiteY12" fmla="*/ 3094074 h 3504599"/>
              <a:gd name="connsiteX13" fmla="*/ 1393266 w 3726711"/>
              <a:gd name="connsiteY13" fmla="*/ 3285613 h 3504599"/>
              <a:gd name="connsiteX14" fmla="*/ 1639562 w 3726711"/>
              <a:gd name="connsiteY14" fmla="*/ 3489366 h 3504599"/>
              <a:gd name="connsiteX15" fmla="*/ 1987156 w 3726711"/>
              <a:gd name="connsiteY15" fmla="*/ 3490953 h 3504599"/>
              <a:gd name="connsiteX16" fmla="*/ 1922905 w 3726711"/>
              <a:gd name="connsiteY16" fmla="*/ 2472070 h 3504599"/>
              <a:gd name="connsiteX17" fmla="*/ 1986701 w 3726711"/>
              <a:gd name="connsiteY17" fmla="*/ 2546498 h 3504599"/>
              <a:gd name="connsiteX18" fmla="*/ 2195622 w 3726711"/>
              <a:gd name="connsiteY18" fmla="*/ 2566655 h 3504599"/>
              <a:gd name="connsiteX19" fmla="*/ 2310994 w 3726711"/>
              <a:gd name="connsiteY19" fmla="*/ 2642191 h 3504599"/>
              <a:gd name="connsiteX20" fmla="*/ 2426806 w 3726711"/>
              <a:gd name="connsiteY20" fmla="*/ 2611468 h 3504599"/>
              <a:gd name="connsiteX21" fmla="*/ 2509340 w 3726711"/>
              <a:gd name="connsiteY21" fmla="*/ 2624169 h 3504599"/>
              <a:gd name="connsiteX22" fmla="*/ 2567438 w 3726711"/>
              <a:gd name="connsiteY22" fmla="*/ 2601802 h 3504599"/>
              <a:gd name="connsiteX23" fmla="*/ 2650599 w 3726711"/>
              <a:gd name="connsiteY23" fmla="*/ 2603530 h 3504599"/>
              <a:gd name="connsiteX24" fmla="*/ 2716542 w 3726711"/>
              <a:gd name="connsiteY24" fmla="*/ 2565621 h 3504599"/>
              <a:gd name="connsiteX25" fmla="*/ 2858521 w 3726711"/>
              <a:gd name="connsiteY25" fmla="*/ 2663856 h 3504599"/>
              <a:gd name="connsiteX26" fmla="*/ 3027104 w 3726711"/>
              <a:gd name="connsiteY26" fmla="*/ 2700115 h 3504599"/>
              <a:gd name="connsiteX27" fmla="*/ 3031523 w 3726711"/>
              <a:gd name="connsiteY27" fmla="*/ 2619404 h 3504599"/>
              <a:gd name="connsiteX28" fmla="*/ 3074319 w 3726711"/>
              <a:gd name="connsiteY28" fmla="*/ 2539041 h 3504599"/>
              <a:gd name="connsiteX29" fmla="*/ 2975529 w 3726711"/>
              <a:gd name="connsiteY29" fmla="*/ 2503967 h 3504599"/>
              <a:gd name="connsiteX30" fmla="*/ 2939467 w 3726711"/>
              <a:gd name="connsiteY30" fmla="*/ 2433666 h 3504599"/>
              <a:gd name="connsiteX31" fmla="*/ 2896613 w 3726711"/>
              <a:gd name="connsiteY31" fmla="*/ 2395566 h 3504599"/>
              <a:gd name="connsiteX32" fmla="*/ 2841061 w 3726711"/>
              <a:gd name="connsiteY32" fmla="*/ 2297140 h 3504599"/>
              <a:gd name="connsiteX33" fmla="*/ 2699082 w 3726711"/>
              <a:gd name="connsiteY33" fmla="*/ 1998921 h 3504599"/>
              <a:gd name="connsiteX34" fmla="*/ 2868044 w 3726711"/>
              <a:gd name="connsiteY34" fmla="*/ 1747858 h 3504599"/>
              <a:gd name="connsiteX35" fmla="*/ 3007349 w 3726711"/>
              <a:gd name="connsiteY35" fmla="*/ 1609652 h 3504599"/>
              <a:gd name="connsiteX36" fmla="*/ 3153030 w 3726711"/>
              <a:gd name="connsiteY36" fmla="*/ 1708187 h 3504599"/>
              <a:gd name="connsiteX37" fmla="*/ 3597533 w 3726711"/>
              <a:gd name="connsiteY37" fmla="*/ 1259958 h 3504599"/>
              <a:gd name="connsiteX38" fmla="*/ 3674257 w 3726711"/>
              <a:gd name="connsiteY38" fmla="*/ 1301381 h 3504599"/>
              <a:gd name="connsiteX39" fmla="*/ 3726711 w 3726711"/>
              <a:gd name="connsiteY39" fmla="*/ 1257744 h 3504599"/>
              <a:gd name="connsiteX40" fmla="*/ 3625224 w 3726711"/>
              <a:gd name="connsiteY40" fmla="*/ 1121735 h 3504599"/>
              <a:gd name="connsiteX41" fmla="*/ 3645857 w 3726711"/>
              <a:gd name="connsiteY41" fmla="*/ 1068572 h 3504599"/>
              <a:gd name="connsiteX42" fmla="*/ 3479110 w 3726711"/>
              <a:gd name="connsiteY42" fmla="*/ 954099 h 3504599"/>
              <a:gd name="connsiteX43" fmla="*/ 3299822 w 3726711"/>
              <a:gd name="connsiteY43" fmla="*/ 802758 h 3504599"/>
              <a:gd name="connsiteX44" fmla="*/ 2988670 w 3726711"/>
              <a:gd name="connsiteY44" fmla="*/ 323854 h 3504599"/>
              <a:gd name="connsiteX45" fmla="*/ 3099773 w 3726711"/>
              <a:gd name="connsiteY45" fmla="*/ 215903 h 3504599"/>
              <a:gd name="connsiteX46" fmla="*/ 3037872 w 3726711"/>
              <a:gd name="connsiteY46" fmla="*/ 138114 h 3504599"/>
              <a:gd name="connsiteX47" fmla="*/ 2914073 w 3726711"/>
              <a:gd name="connsiteY47" fmla="*/ 233365 h 3504599"/>
              <a:gd name="connsiteX48" fmla="*/ 2741612 w 3726711"/>
              <a:gd name="connsiteY48" fmla="*/ 0 h 3504599"/>
              <a:gd name="connsiteX49" fmla="*/ 1693828 w 3726711"/>
              <a:gd name="connsiteY49" fmla="*/ 770713 h 3504599"/>
              <a:gd name="connsiteX50" fmla="*/ 1449834 w 3726711"/>
              <a:gd name="connsiteY50" fmla="*/ 404111 h 3504599"/>
              <a:gd name="connsiteX51" fmla="*/ 1290381 w 3726711"/>
              <a:gd name="connsiteY51" fmla="*/ 520706 h 3504599"/>
              <a:gd name="connsiteX52" fmla="*/ 1236319 w 3726711"/>
              <a:gd name="connsiteY52" fmla="*/ 439366 h 3504599"/>
              <a:gd name="connsiteX53" fmla="*/ 1144359 w 3726711"/>
              <a:gd name="connsiteY53" fmla="*/ 503243 h 3504599"/>
              <a:gd name="connsiteX54" fmla="*/ 902180 w 3726711"/>
              <a:gd name="connsiteY54" fmla="*/ 329609 h 3504599"/>
              <a:gd name="connsiteX55" fmla="*/ 571307 w 3726711"/>
              <a:gd name="connsiteY55" fmla="*/ 237572 h 3504599"/>
              <a:gd name="connsiteX56" fmla="*/ 349287 w 3726711"/>
              <a:gd name="connsiteY56" fmla="*/ 191386 h 3504599"/>
              <a:gd name="connsiteX0" fmla="*/ 349287 w 3726711"/>
              <a:gd name="connsiteY0" fmla="*/ 191386 h 3670823"/>
              <a:gd name="connsiteX1" fmla="*/ 349287 w 3726711"/>
              <a:gd name="connsiteY1" fmla="*/ 191386 h 3670823"/>
              <a:gd name="connsiteX2" fmla="*/ 350318 w 3726711"/>
              <a:gd name="connsiteY2" fmla="*/ 328981 h 3670823"/>
              <a:gd name="connsiteX3" fmla="*/ 306756 w 3726711"/>
              <a:gd name="connsiteY3" fmla="*/ 459081 h 3670823"/>
              <a:gd name="connsiteX4" fmla="*/ 253039 w 3726711"/>
              <a:gd name="connsiteY4" fmla="*/ 565186 h 3670823"/>
              <a:gd name="connsiteX5" fmla="*/ 173063 w 3726711"/>
              <a:gd name="connsiteY5" fmla="*/ 640241 h 3670823"/>
              <a:gd name="connsiteX6" fmla="*/ 104738 w 3726711"/>
              <a:gd name="connsiteY6" fmla="*/ 680484 h 3670823"/>
              <a:gd name="connsiteX7" fmla="*/ 51575 w 3726711"/>
              <a:gd name="connsiteY7" fmla="*/ 755391 h 3670823"/>
              <a:gd name="connsiteX8" fmla="*/ 0 w 3726711"/>
              <a:gd name="connsiteY8" fmla="*/ 859724 h 3670823"/>
              <a:gd name="connsiteX9" fmla="*/ 705955 w 3726711"/>
              <a:gd name="connsiteY9" fmla="*/ 1786824 h 3670823"/>
              <a:gd name="connsiteX10" fmla="*/ 200431 w 3726711"/>
              <a:gd name="connsiteY10" fmla="*/ 2126511 h 3670823"/>
              <a:gd name="connsiteX11" fmla="*/ 347593 w 3726711"/>
              <a:gd name="connsiteY11" fmla="*/ 2335240 h 3670823"/>
              <a:gd name="connsiteX12" fmla="*/ 1104198 w 3726711"/>
              <a:gd name="connsiteY12" fmla="*/ 3094074 h 3670823"/>
              <a:gd name="connsiteX13" fmla="*/ 1393266 w 3726711"/>
              <a:gd name="connsiteY13" fmla="*/ 3285613 h 3670823"/>
              <a:gd name="connsiteX14" fmla="*/ 1639562 w 3726711"/>
              <a:gd name="connsiteY14" fmla="*/ 3489366 h 3670823"/>
              <a:gd name="connsiteX15" fmla="*/ 1955413 w 3726711"/>
              <a:gd name="connsiteY15" fmla="*/ 3663992 h 3670823"/>
              <a:gd name="connsiteX16" fmla="*/ 1922905 w 3726711"/>
              <a:gd name="connsiteY16" fmla="*/ 2472070 h 3670823"/>
              <a:gd name="connsiteX17" fmla="*/ 1986701 w 3726711"/>
              <a:gd name="connsiteY17" fmla="*/ 2546498 h 3670823"/>
              <a:gd name="connsiteX18" fmla="*/ 2195622 w 3726711"/>
              <a:gd name="connsiteY18" fmla="*/ 2566655 h 3670823"/>
              <a:gd name="connsiteX19" fmla="*/ 2310994 w 3726711"/>
              <a:gd name="connsiteY19" fmla="*/ 2642191 h 3670823"/>
              <a:gd name="connsiteX20" fmla="*/ 2426806 w 3726711"/>
              <a:gd name="connsiteY20" fmla="*/ 2611468 h 3670823"/>
              <a:gd name="connsiteX21" fmla="*/ 2509340 w 3726711"/>
              <a:gd name="connsiteY21" fmla="*/ 2624169 h 3670823"/>
              <a:gd name="connsiteX22" fmla="*/ 2567438 w 3726711"/>
              <a:gd name="connsiteY22" fmla="*/ 2601802 h 3670823"/>
              <a:gd name="connsiteX23" fmla="*/ 2650599 w 3726711"/>
              <a:gd name="connsiteY23" fmla="*/ 2603530 h 3670823"/>
              <a:gd name="connsiteX24" fmla="*/ 2716542 w 3726711"/>
              <a:gd name="connsiteY24" fmla="*/ 2565621 h 3670823"/>
              <a:gd name="connsiteX25" fmla="*/ 2858521 w 3726711"/>
              <a:gd name="connsiteY25" fmla="*/ 2663856 h 3670823"/>
              <a:gd name="connsiteX26" fmla="*/ 3027104 w 3726711"/>
              <a:gd name="connsiteY26" fmla="*/ 2700115 h 3670823"/>
              <a:gd name="connsiteX27" fmla="*/ 3031523 w 3726711"/>
              <a:gd name="connsiteY27" fmla="*/ 2619404 h 3670823"/>
              <a:gd name="connsiteX28" fmla="*/ 3074319 w 3726711"/>
              <a:gd name="connsiteY28" fmla="*/ 2539041 h 3670823"/>
              <a:gd name="connsiteX29" fmla="*/ 2975529 w 3726711"/>
              <a:gd name="connsiteY29" fmla="*/ 2503967 h 3670823"/>
              <a:gd name="connsiteX30" fmla="*/ 2939467 w 3726711"/>
              <a:gd name="connsiteY30" fmla="*/ 2433666 h 3670823"/>
              <a:gd name="connsiteX31" fmla="*/ 2896613 w 3726711"/>
              <a:gd name="connsiteY31" fmla="*/ 2395566 h 3670823"/>
              <a:gd name="connsiteX32" fmla="*/ 2841061 w 3726711"/>
              <a:gd name="connsiteY32" fmla="*/ 2297140 h 3670823"/>
              <a:gd name="connsiteX33" fmla="*/ 2699082 w 3726711"/>
              <a:gd name="connsiteY33" fmla="*/ 1998921 h 3670823"/>
              <a:gd name="connsiteX34" fmla="*/ 2868044 w 3726711"/>
              <a:gd name="connsiteY34" fmla="*/ 1747858 h 3670823"/>
              <a:gd name="connsiteX35" fmla="*/ 3007349 w 3726711"/>
              <a:gd name="connsiteY35" fmla="*/ 1609652 h 3670823"/>
              <a:gd name="connsiteX36" fmla="*/ 3153030 w 3726711"/>
              <a:gd name="connsiteY36" fmla="*/ 1708187 h 3670823"/>
              <a:gd name="connsiteX37" fmla="*/ 3597533 w 3726711"/>
              <a:gd name="connsiteY37" fmla="*/ 1259958 h 3670823"/>
              <a:gd name="connsiteX38" fmla="*/ 3674257 w 3726711"/>
              <a:gd name="connsiteY38" fmla="*/ 1301381 h 3670823"/>
              <a:gd name="connsiteX39" fmla="*/ 3726711 w 3726711"/>
              <a:gd name="connsiteY39" fmla="*/ 1257744 h 3670823"/>
              <a:gd name="connsiteX40" fmla="*/ 3625224 w 3726711"/>
              <a:gd name="connsiteY40" fmla="*/ 1121735 h 3670823"/>
              <a:gd name="connsiteX41" fmla="*/ 3645857 w 3726711"/>
              <a:gd name="connsiteY41" fmla="*/ 1068572 h 3670823"/>
              <a:gd name="connsiteX42" fmla="*/ 3479110 w 3726711"/>
              <a:gd name="connsiteY42" fmla="*/ 954099 h 3670823"/>
              <a:gd name="connsiteX43" fmla="*/ 3299822 w 3726711"/>
              <a:gd name="connsiteY43" fmla="*/ 802758 h 3670823"/>
              <a:gd name="connsiteX44" fmla="*/ 2988670 w 3726711"/>
              <a:gd name="connsiteY44" fmla="*/ 323854 h 3670823"/>
              <a:gd name="connsiteX45" fmla="*/ 3099773 w 3726711"/>
              <a:gd name="connsiteY45" fmla="*/ 215903 h 3670823"/>
              <a:gd name="connsiteX46" fmla="*/ 3037872 w 3726711"/>
              <a:gd name="connsiteY46" fmla="*/ 138114 h 3670823"/>
              <a:gd name="connsiteX47" fmla="*/ 2914073 w 3726711"/>
              <a:gd name="connsiteY47" fmla="*/ 233365 h 3670823"/>
              <a:gd name="connsiteX48" fmla="*/ 2741612 w 3726711"/>
              <a:gd name="connsiteY48" fmla="*/ 0 h 3670823"/>
              <a:gd name="connsiteX49" fmla="*/ 1693828 w 3726711"/>
              <a:gd name="connsiteY49" fmla="*/ 770713 h 3670823"/>
              <a:gd name="connsiteX50" fmla="*/ 1449834 w 3726711"/>
              <a:gd name="connsiteY50" fmla="*/ 404111 h 3670823"/>
              <a:gd name="connsiteX51" fmla="*/ 1290381 w 3726711"/>
              <a:gd name="connsiteY51" fmla="*/ 520706 h 3670823"/>
              <a:gd name="connsiteX52" fmla="*/ 1236319 w 3726711"/>
              <a:gd name="connsiteY52" fmla="*/ 439366 h 3670823"/>
              <a:gd name="connsiteX53" fmla="*/ 1144359 w 3726711"/>
              <a:gd name="connsiteY53" fmla="*/ 503243 h 3670823"/>
              <a:gd name="connsiteX54" fmla="*/ 902180 w 3726711"/>
              <a:gd name="connsiteY54" fmla="*/ 329609 h 3670823"/>
              <a:gd name="connsiteX55" fmla="*/ 571307 w 3726711"/>
              <a:gd name="connsiteY55" fmla="*/ 237572 h 3670823"/>
              <a:gd name="connsiteX56" fmla="*/ 349287 w 3726711"/>
              <a:gd name="connsiteY56" fmla="*/ 191386 h 3670823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1922905 w 3726711"/>
              <a:gd name="connsiteY16" fmla="*/ 2472070 h 3663992"/>
              <a:gd name="connsiteX17" fmla="*/ 1986701 w 3726711"/>
              <a:gd name="connsiteY17" fmla="*/ 2546498 h 3663992"/>
              <a:gd name="connsiteX18" fmla="*/ 2195622 w 3726711"/>
              <a:gd name="connsiteY18" fmla="*/ 2566655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1922905 w 3726711"/>
              <a:gd name="connsiteY16" fmla="*/ 2472070 h 3663992"/>
              <a:gd name="connsiteX17" fmla="*/ 1986701 w 3726711"/>
              <a:gd name="connsiteY17" fmla="*/ 2546498 h 3663992"/>
              <a:gd name="connsiteX18" fmla="*/ 2259110 w 3726711"/>
              <a:gd name="connsiteY18" fmla="*/ 2611106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1922905 w 3726711"/>
              <a:gd name="connsiteY16" fmla="*/ 2472070 h 3663992"/>
              <a:gd name="connsiteX17" fmla="*/ 2183512 w 3726711"/>
              <a:gd name="connsiteY17" fmla="*/ 2924328 h 3663992"/>
              <a:gd name="connsiteX18" fmla="*/ 2259110 w 3726711"/>
              <a:gd name="connsiteY18" fmla="*/ 2611106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83512 w 3726711"/>
              <a:gd name="connsiteY17" fmla="*/ 2924328 h 3663992"/>
              <a:gd name="connsiteX18" fmla="*/ 2259110 w 3726711"/>
              <a:gd name="connsiteY18" fmla="*/ 2611106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83512 w 3726711"/>
              <a:gd name="connsiteY17" fmla="*/ 2924328 h 3663992"/>
              <a:gd name="connsiteX18" fmla="*/ 2259110 w 3726711"/>
              <a:gd name="connsiteY18" fmla="*/ 2611106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83512 w 3726711"/>
              <a:gd name="connsiteY17" fmla="*/ 2924328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200971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200971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93036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93036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93036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4001 w 3726711"/>
              <a:gd name="connsiteY16" fmla="*/ 3183278 h 3663992"/>
              <a:gd name="connsiteX17" fmla="*/ 2193036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3992"/>
              <a:gd name="connsiteX1" fmla="*/ 349287 w 3726711"/>
              <a:gd name="connsiteY1" fmla="*/ 191386 h 3663992"/>
              <a:gd name="connsiteX2" fmla="*/ 350318 w 3726711"/>
              <a:gd name="connsiteY2" fmla="*/ 328981 h 3663992"/>
              <a:gd name="connsiteX3" fmla="*/ 306756 w 3726711"/>
              <a:gd name="connsiteY3" fmla="*/ 459081 h 3663992"/>
              <a:gd name="connsiteX4" fmla="*/ 253039 w 3726711"/>
              <a:gd name="connsiteY4" fmla="*/ 565186 h 3663992"/>
              <a:gd name="connsiteX5" fmla="*/ 173063 w 3726711"/>
              <a:gd name="connsiteY5" fmla="*/ 640241 h 3663992"/>
              <a:gd name="connsiteX6" fmla="*/ 104738 w 3726711"/>
              <a:gd name="connsiteY6" fmla="*/ 680484 h 3663992"/>
              <a:gd name="connsiteX7" fmla="*/ 51575 w 3726711"/>
              <a:gd name="connsiteY7" fmla="*/ 755391 h 3663992"/>
              <a:gd name="connsiteX8" fmla="*/ 0 w 3726711"/>
              <a:gd name="connsiteY8" fmla="*/ 859724 h 3663992"/>
              <a:gd name="connsiteX9" fmla="*/ 705955 w 3726711"/>
              <a:gd name="connsiteY9" fmla="*/ 1786824 h 3663992"/>
              <a:gd name="connsiteX10" fmla="*/ 200431 w 3726711"/>
              <a:gd name="connsiteY10" fmla="*/ 2126511 h 3663992"/>
              <a:gd name="connsiteX11" fmla="*/ 347593 w 3726711"/>
              <a:gd name="connsiteY11" fmla="*/ 2335240 h 3663992"/>
              <a:gd name="connsiteX12" fmla="*/ 1104198 w 3726711"/>
              <a:gd name="connsiteY12" fmla="*/ 3094074 h 3663992"/>
              <a:gd name="connsiteX13" fmla="*/ 1393266 w 3726711"/>
              <a:gd name="connsiteY13" fmla="*/ 3285613 h 3663992"/>
              <a:gd name="connsiteX14" fmla="*/ 1639562 w 3726711"/>
              <a:gd name="connsiteY14" fmla="*/ 3489366 h 3663992"/>
              <a:gd name="connsiteX15" fmla="*/ 1955413 w 3726711"/>
              <a:gd name="connsiteY15" fmla="*/ 3663992 h 3663992"/>
              <a:gd name="connsiteX16" fmla="*/ 2135589 w 3726711"/>
              <a:gd name="connsiteY16" fmla="*/ 3188042 h 3663992"/>
              <a:gd name="connsiteX17" fmla="*/ 2193036 w 3726711"/>
              <a:gd name="connsiteY17" fmla="*/ 3024342 h 3663992"/>
              <a:gd name="connsiteX18" fmla="*/ 2249587 w 3726711"/>
              <a:gd name="connsiteY18" fmla="*/ 2599993 h 3663992"/>
              <a:gd name="connsiteX19" fmla="*/ 2310994 w 3726711"/>
              <a:gd name="connsiteY19" fmla="*/ 2642191 h 3663992"/>
              <a:gd name="connsiteX20" fmla="*/ 2426806 w 3726711"/>
              <a:gd name="connsiteY20" fmla="*/ 2611468 h 3663992"/>
              <a:gd name="connsiteX21" fmla="*/ 2509340 w 3726711"/>
              <a:gd name="connsiteY21" fmla="*/ 2624169 h 3663992"/>
              <a:gd name="connsiteX22" fmla="*/ 2567438 w 3726711"/>
              <a:gd name="connsiteY22" fmla="*/ 2601802 h 3663992"/>
              <a:gd name="connsiteX23" fmla="*/ 2650599 w 3726711"/>
              <a:gd name="connsiteY23" fmla="*/ 2603530 h 3663992"/>
              <a:gd name="connsiteX24" fmla="*/ 2716542 w 3726711"/>
              <a:gd name="connsiteY24" fmla="*/ 2565621 h 3663992"/>
              <a:gd name="connsiteX25" fmla="*/ 2858521 w 3726711"/>
              <a:gd name="connsiteY25" fmla="*/ 2663856 h 3663992"/>
              <a:gd name="connsiteX26" fmla="*/ 3027104 w 3726711"/>
              <a:gd name="connsiteY26" fmla="*/ 2700115 h 3663992"/>
              <a:gd name="connsiteX27" fmla="*/ 3031523 w 3726711"/>
              <a:gd name="connsiteY27" fmla="*/ 2619404 h 3663992"/>
              <a:gd name="connsiteX28" fmla="*/ 3074319 w 3726711"/>
              <a:gd name="connsiteY28" fmla="*/ 2539041 h 3663992"/>
              <a:gd name="connsiteX29" fmla="*/ 2975529 w 3726711"/>
              <a:gd name="connsiteY29" fmla="*/ 2503967 h 3663992"/>
              <a:gd name="connsiteX30" fmla="*/ 2939467 w 3726711"/>
              <a:gd name="connsiteY30" fmla="*/ 2433666 h 3663992"/>
              <a:gd name="connsiteX31" fmla="*/ 2896613 w 3726711"/>
              <a:gd name="connsiteY31" fmla="*/ 2395566 h 3663992"/>
              <a:gd name="connsiteX32" fmla="*/ 2841061 w 3726711"/>
              <a:gd name="connsiteY32" fmla="*/ 2297140 h 3663992"/>
              <a:gd name="connsiteX33" fmla="*/ 2699082 w 3726711"/>
              <a:gd name="connsiteY33" fmla="*/ 1998921 h 3663992"/>
              <a:gd name="connsiteX34" fmla="*/ 2868044 w 3726711"/>
              <a:gd name="connsiteY34" fmla="*/ 1747858 h 3663992"/>
              <a:gd name="connsiteX35" fmla="*/ 3007349 w 3726711"/>
              <a:gd name="connsiteY35" fmla="*/ 1609652 h 3663992"/>
              <a:gd name="connsiteX36" fmla="*/ 3153030 w 3726711"/>
              <a:gd name="connsiteY36" fmla="*/ 1708187 h 3663992"/>
              <a:gd name="connsiteX37" fmla="*/ 3597533 w 3726711"/>
              <a:gd name="connsiteY37" fmla="*/ 1259958 h 3663992"/>
              <a:gd name="connsiteX38" fmla="*/ 3674257 w 3726711"/>
              <a:gd name="connsiteY38" fmla="*/ 1301381 h 3663992"/>
              <a:gd name="connsiteX39" fmla="*/ 3726711 w 3726711"/>
              <a:gd name="connsiteY39" fmla="*/ 1257744 h 3663992"/>
              <a:gd name="connsiteX40" fmla="*/ 3625224 w 3726711"/>
              <a:gd name="connsiteY40" fmla="*/ 1121735 h 3663992"/>
              <a:gd name="connsiteX41" fmla="*/ 3645857 w 3726711"/>
              <a:gd name="connsiteY41" fmla="*/ 1068572 h 3663992"/>
              <a:gd name="connsiteX42" fmla="*/ 3479110 w 3726711"/>
              <a:gd name="connsiteY42" fmla="*/ 954099 h 3663992"/>
              <a:gd name="connsiteX43" fmla="*/ 3299822 w 3726711"/>
              <a:gd name="connsiteY43" fmla="*/ 802758 h 3663992"/>
              <a:gd name="connsiteX44" fmla="*/ 2988670 w 3726711"/>
              <a:gd name="connsiteY44" fmla="*/ 323854 h 3663992"/>
              <a:gd name="connsiteX45" fmla="*/ 3099773 w 3726711"/>
              <a:gd name="connsiteY45" fmla="*/ 215903 h 3663992"/>
              <a:gd name="connsiteX46" fmla="*/ 3037872 w 3726711"/>
              <a:gd name="connsiteY46" fmla="*/ 138114 h 3663992"/>
              <a:gd name="connsiteX47" fmla="*/ 2914073 w 3726711"/>
              <a:gd name="connsiteY47" fmla="*/ 233365 h 3663992"/>
              <a:gd name="connsiteX48" fmla="*/ 2741612 w 3726711"/>
              <a:gd name="connsiteY48" fmla="*/ 0 h 3663992"/>
              <a:gd name="connsiteX49" fmla="*/ 1693828 w 3726711"/>
              <a:gd name="connsiteY49" fmla="*/ 770713 h 3663992"/>
              <a:gd name="connsiteX50" fmla="*/ 1449834 w 3726711"/>
              <a:gd name="connsiteY50" fmla="*/ 404111 h 3663992"/>
              <a:gd name="connsiteX51" fmla="*/ 1290381 w 3726711"/>
              <a:gd name="connsiteY51" fmla="*/ 520706 h 3663992"/>
              <a:gd name="connsiteX52" fmla="*/ 1236319 w 3726711"/>
              <a:gd name="connsiteY52" fmla="*/ 439366 h 3663992"/>
              <a:gd name="connsiteX53" fmla="*/ 1144359 w 3726711"/>
              <a:gd name="connsiteY53" fmla="*/ 503243 h 3663992"/>
              <a:gd name="connsiteX54" fmla="*/ 902180 w 3726711"/>
              <a:gd name="connsiteY54" fmla="*/ 329609 h 3663992"/>
              <a:gd name="connsiteX55" fmla="*/ 571307 w 3726711"/>
              <a:gd name="connsiteY55" fmla="*/ 237572 h 3663992"/>
              <a:gd name="connsiteX56" fmla="*/ 349287 w 3726711"/>
              <a:gd name="connsiteY56" fmla="*/ 191386 h 3663992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27104 w 3726711"/>
              <a:gd name="connsiteY26" fmla="*/ 2700115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27104 w 3726711"/>
              <a:gd name="connsiteY26" fmla="*/ 2700115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27104 w 3726711"/>
              <a:gd name="connsiteY26" fmla="*/ 2700115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27104 w 3726711"/>
              <a:gd name="connsiteY26" fmla="*/ 2700115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27104 w 3726711"/>
              <a:gd name="connsiteY26" fmla="*/ 2700115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2858521 w 3726711"/>
              <a:gd name="connsiteY25" fmla="*/ 2663856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193036 w 3726711"/>
              <a:gd name="connsiteY17" fmla="*/ 3024342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35589 w 3726711"/>
              <a:gd name="connsiteY16" fmla="*/ 3188042 h 3668755"/>
              <a:gd name="connsiteX17" fmla="*/ 2513013 w 3726711"/>
              <a:gd name="connsiteY17" fmla="*/ 3523458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249587 w 3726711"/>
              <a:gd name="connsiteY18" fmla="*/ 259999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310994 w 3726711"/>
              <a:gd name="connsiteY19" fmla="*/ 264219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2716542 w 3726711"/>
              <a:gd name="connsiteY24" fmla="*/ 2565621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2650599 w 3726711"/>
              <a:gd name="connsiteY23" fmla="*/ 2603530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567438 w 3726711"/>
              <a:gd name="connsiteY22" fmla="*/ 2601802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426806 w 3726711"/>
              <a:gd name="connsiteY20" fmla="*/ 2611468 h 3668755"/>
              <a:gd name="connsiteX21" fmla="*/ 2509340 w 3726711"/>
              <a:gd name="connsiteY21" fmla="*/ 2624169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426806 w 3726711"/>
              <a:gd name="connsiteY20" fmla="*/ 2611468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143208 w 3726711"/>
              <a:gd name="connsiteY16" fmla="*/ 3176612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513013 w 3726711"/>
              <a:gd name="connsiteY17" fmla="*/ 3523458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65754 w 3726711"/>
              <a:gd name="connsiteY18" fmla="*/ 34686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449834 w 3726711"/>
              <a:gd name="connsiteY50" fmla="*/ 404111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290381 w 3726711"/>
              <a:gd name="connsiteY51" fmla="*/ 520706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04666 w 3726711"/>
              <a:gd name="connsiteY51" fmla="*/ 511181 h 3668755"/>
              <a:gd name="connsiteX52" fmla="*/ 1236319 w 3726711"/>
              <a:gd name="connsiteY52" fmla="*/ 439366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04666 w 3726711"/>
              <a:gd name="connsiteY51" fmla="*/ 511181 h 3668755"/>
              <a:gd name="connsiteX52" fmla="*/ 1255365 w 3726711"/>
              <a:gd name="connsiteY52" fmla="*/ 403647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11809 w 3726711"/>
              <a:gd name="connsiteY51" fmla="*/ 518325 h 3668755"/>
              <a:gd name="connsiteX52" fmla="*/ 1255365 w 3726711"/>
              <a:gd name="connsiteY52" fmla="*/ 403647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11809 w 3726711"/>
              <a:gd name="connsiteY51" fmla="*/ 518325 h 3668755"/>
              <a:gd name="connsiteX52" fmla="*/ 1252985 w 3726711"/>
              <a:gd name="connsiteY52" fmla="*/ 413172 h 3668755"/>
              <a:gd name="connsiteX53" fmla="*/ 1144359 w 3726711"/>
              <a:gd name="connsiteY53" fmla="*/ 503243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11809 w 3726711"/>
              <a:gd name="connsiteY51" fmla="*/ 518325 h 3668755"/>
              <a:gd name="connsiteX52" fmla="*/ 1252985 w 3726711"/>
              <a:gd name="connsiteY52" fmla="*/ 413172 h 3668755"/>
              <a:gd name="connsiteX53" fmla="*/ 696773 w 3726711"/>
              <a:gd name="connsiteY53" fmla="*/ 829477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311809 w 3726711"/>
              <a:gd name="connsiteY51" fmla="*/ 518325 h 3668755"/>
              <a:gd name="connsiteX52" fmla="*/ 1245843 w 3726711"/>
              <a:gd name="connsiteY52" fmla="*/ 408409 h 3668755"/>
              <a:gd name="connsiteX53" fmla="*/ 696773 w 3726711"/>
              <a:gd name="connsiteY53" fmla="*/ 829477 h 3668755"/>
              <a:gd name="connsiteX54" fmla="*/ 902180 w 3726711"/>
              <a:gd name="connsiteY54" fmla="*/ 329609 h 3668755"/>
              <a:gd name="connsiteX55" fmla="*/ 571307 w 3726711"/>
              <a:gd name="connsiteY55" fmla="*/ 237572 h 3668755"/>
              <a:gd name="connsiteX56" fmla="*/ 349287 w 3726711"/>
              <a:gd name="connsiteY56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693828 w 3726711"/>
              <a:gd name="connsiteY49" fmla="*/ 770713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81044 w 3726711"/>
              <a:gd name="connsiteY23" fmla="*/ 3220757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93658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28978 w 3726711"/>
              <a:gd name="connsiteY25" fmla="*/ 309820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095670 w 3726711"/>
              <a:gd name="connsiteY26" fmla="*/ 2856327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095670 w 3726711"/>
              <a:gd name="connsiteY26" fmla="*/ 2849183 h 3668755"/>
              <a:gd name="connsiteX27" fmla="*/ 3031523 w 3726711"/>
              <a:gd name="connsiteY27" fmla="*/ 2619404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095670 w 3726711"/>
              <a:gd name="connsiteY26" fmla="*/ 2849183 h 3668755"/>
              <a:gd name="connsiteX27" fmla="*/ 3043426 w 3726711"/>
              <a:gd name="connsiteY27" fmla="*/ 2647979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12336 w 3726711"/>
              <a:gd name="connsiteY26" fmla="*/ 2849184 h 3668755"/>
              <a:gd name="connsiteX27" fmla="*/ 3043426 w 3726711"/>
              <a:gd name="connsiteY27" fmla="*/ 2647979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12336 w 3726711"/>
              <a:gd name="connsiteY26" fmla="*/ 284918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12336 w 3726711"/>
              <a:gd name="connsiteY26" fmla="*/ 284918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17098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24240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24240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24240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24240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24240 w 3726711"/>
              <a:gd name="connsiteY26" fmla="*/ 2884904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50429 w 3726711"/>
              <a:gd name="connsiteY26" fmla="*/ 3001586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3074319 w 3726711"/>
              <a:gd name="connsiteY28" fmla="*/ 2539041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975529 w 3726711"/>
              <a:gd name="connsiteY29" fmla="*/ 2503967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939467 w 3726711"/>
              <a:gd name="connsiteY30" fmla="*/ 243366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2896613 w 3726711"/>
              <a:gd name="connsiteY31" fmla="*/ 2395566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2841061 w 3726711"/>
              <a:gd name="connsiteY32" fmla="*/ 2297140 h 3668755"/>
              <a:gd name="connsiteX33" fmla="*/ 2699082 w 3726711"/>
              <a:gd name="connsiteY33" fmla="*/ 1998921 h 3668755"/>
              <a:gd name="connsiteX34" fmla="*/ 2868044 w 3726711"/>
              <a:gd name="connsiteY34" fmla="*/ 1747858 h 3668755"/>
              <a:gd name="connsiteX35" fmla="*/ 3007349 w 3726711"/>
              <a:gd name="connsiteY35" fmla="*/ 1609652 h 3668755"/>
              <a:gd name="connsiteX36" fmla="*/ 3153030 w 3726711"/>
              <a:gd name="connsiteY36" fmla="*/ 1708187 h 3668755"/>
              <a:gd name="connsiteX37" fmla="*/ 3597533 w 3726711"/>
              <a:gd name="connsiteY37" fmla="*/ 1259958 h 3668755"/>
              <a:gd name="connsiteX38" fmla="*/ 3674257 w 3726711"/>
              <a:gd name="connsiteY38" fmla="*/ 1301381 h 3668755"/>
              <a:gd name="connsiteX39" fmla="*/ 3726711 w 3726711"/>
              <a:gd name="connsiteY39" fmla="*/ 1257744 h 3668755"/>
              <a:gd name="connsiteX40" fmla="*/ 3625224 w 3726711"/>
              <a:gd name="connsiteY40" fmla="*/ 1121735 h 3668755"/>
              <a:gd name="connsiteX41" fmla="*/ 3645857 w 3726711"/>
              <a:gd name="connsiteY41" fmla="*/ 1068572 h 3668755"/>
              <a:gd name="connsiteX42" fmla="*/ 3479110 w 3726711"/>
              <a:gd name="connsiteY42" fmla="*/ 954099 h 3668755"/>
              <a:gd name="connsiteX43" fmla="*/ 3299822 w 3726711"/>
              <a:gd name="connsiteY43" fmla="*/ 802758 h 3668755"/>
              <a:gd name="connsiteX44" fmla="*/ 2988670 w 3726711"/>
              <a:gd name="connsiteY44" fmla="*/ 323854 h 3668755"/>
              <a:gd name="connsiteX45" fmla="*/ 3099773 w 3726711"/>
              <a:gd name="connsiteY45" fmla="*/ 215903 h 3668755"/>
              <a:gd name="connsiteX46" fmla="*/ 3037872 w 3726711"/>
              <a:gd name="connsiteY46" fmla="*/ 138114 h 3668755"/>
              <a:gd name="connsiteX47" fmla="*/ 2914073 w 3726711"/>
              <a:gd name="connsiteY47" fmla="*/ 233365 h 3668755"/>
              <a:gd name="connsiteX48" fmla="*/ 2741612 w 3726711"/>
              <a:gd name="connsiteY48" fmla="*/ 0 h 3668755"/>
              <a:gd name="connsiteX49" fmla="*/ 1903337 w 3726711"/>
              <a:gd name="connsiteY49" fmla="*/ 1377939 h 3668755"/>
              <a:gd name="connsiteX50" fmla="*/ 1554589 w 3726711"/>
              <a:gd name="connsiteY50" fmla="*/ 906560 h 3668755"/>
              <a:gd name="connsiteX51" fmla="*/ 1245843 w 3726711"/>
              <a:gd name="connsiteY51" fmla="*/ 408409 h 3668755"/>
              <a:gd name="connsiteX52" fmla="*/ 696773 w 3726711"/>
              <a:gd name="connsiteY52" fmla="*/ 829477 h 3668755"/>
              <a:gd name="connsiteX53" fmla="*/ 902180 w 3726711"/>
              <a:gd name="connsiteY53" fmla="*/ 329609 h 3668755"/>
              <a:gd name="connsiteX54" fmla="*/ 571307 w 3726711"/>
              <a:gd name="connsiteY54" fmla="*/ 237572 h 3668755"/>
              <a:gd name="connsiteX55" fmla="*/ 349287 w 3726711"/>
              <a:gd name="connsiteY55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2699082 w 3726711"/>
              <a:gd name="connsiteY32" fmla="*/ 1998921 h 3668755"/>
              <a:gd name="connsiteX33" fmla="*/ 2868044 w 3726711"/>
              <a:gd name="connsiteY33" fmla="*/ 1747858 h 3668755"/>
              <a:gd name="connsiteX34" fmla="*/ 3007349 w 3726711"/>
              <a:gd name="connsiteY34" fmla="*/ 1609652 h 3668755"/>
              <a:gd name="connsiteX35" fmla="*/ 3153030 w 3726711"/>
              <a:gd name="connsiteY35" fmla="*/ 1708187 h 3668755"/>
              <a:gd name="connsiteX36" fmla="*/ 3597533 w 3726711"/>
              <a:gd name="connsiteY36" fmla="*/ 1259958 h 3668755"/>
              <a:gd name="connsiteX37" fmla="*/ 3674257 w 3726711"/>
              <a:gd name="connsiteY37" fmla="*/ 1301381 h 3668755"/>
              <a:gd name="connsiteX38" fmla="*/ 3726711 w 3726711"/>
              <a:gd name="connsiteY38" fmla="*/ 1257744 h 3668755"/>
              <a:gd name="connsiteX39" fmla="*/ 3625224 w 3726711"/>
              <a:gd name="connsiteY39" fmla="*/ 1121735 h 3668755"/>
              <a:gd name="connsiteX40" fmla="*/ 3645857 w 3726711"/>
              <a:gd name="connsiteY40" fmla="*/ 1068572 h 3668755"/>
              <a:gd name="connsiteX41" fmla="*/ 3479110 w 3726711"/>
              <a:gd name="connsiteY41" fmla="*/ 954099 h 3668755"/>
              <a:gd name="connsiteX42" fmla="*/ 3299822 w 3726711"/>
              <a:gd name="connsiteY42" fmla="*/ 802758 h 3668755"/>
              <a:gd name="connsiteX43" fmla="*/ 2988670 w 3726711"/>
              <a:gd name="connsiteY43" fmla="*/ 323854 h 3668755"/>
              <a:gd name="connsiteX44" fmla="*/ 3099773 w 3726711"/>
              <a:gd name="connsiteY44" fmla="*/ 215903 h 3668755"/>
              <a:gd name="connsiteX45" fmla="*/ 3037872 w 3726711"/>
              <a:gd name="connsiteY45" fmla="*/ 138114 h 3668755"/>
              <a:gd name="connsiteX46" fmla="*/ 2914073 w 3726711"/>
              <a:gd name="connsiteY46" fmla="*/ 233365 h 3668755"/>
              <a:gd name="connsiteX47" fmla="*/ 2741612 w 3726711"/>
              <a:gd name="connsiteY47" fmla="*/ 0 h 3668755"/>
              <a:gd name="connsiteX48" fmla="*/ 1903337 w 3726711"/>
              <a:gd name="connsiteY48" fmla="*/ 1377939 h 3668755"/>
              <a:gd name="connsiteX49" fmla="*/ 1554589 w 3726711"/>
              <a:gd name="connsiteY49" fmla="*/ 906560 h 3668755"/>
              <a:gd name="connsiteX50" fmla="*/ 1245843 w 3726711"/>
              <a:gd name="connsiteY50" fmla="*/ 408409 h 3668755"/>
              <a:gd name="connsiteX51" fmla="*/ 696773 w 3726711"/>
              <a:gd name="connsiteY51" fmla="*/ 829477 h 3668755"/>
              <a:gd name="connsiteX52" fmla="*/ 902180 w 3726711"/>
              <a:gd name="connsiteY52" fmla="*/ 329609 h 3668755"/>
              <a:gd name="connsiteX53" fmla="*/ 571307 w 3726711"/>
              <a:gd name="connsiteY53" fmla="*/ 237572 h 3668755"/>
              <a:gd name="connsiteX54" fmla="*/ 349287 w 3726711"/>
              <a:gd name="connsiteY54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2868044 w 3726711"/>
              <a:gd name="connsiteY32" fmla="*/ 1747858 h 3668755"/>
              <a:gd name="connsiteX33" fmla="*/ 3007349 w 3726711"/>
              <a:gd name="connsiteY33" fmla="*/ 1609652 h 3668755"/>
              <a:gd name="connsiteX34" fmla="*/ 3153030 w 3726711"/>
              <a:gd name="connsiteY34" fmla="*/ 1708187 h 3668755"/>
              <a:gd name="connsiteX35" fmla="*/ 3597533 w 3726711"/>
              <a:gd name="connsiteY35" fmla="*/ 1259958 h 3668755"/>
              <a:gd name="connsiteX36" fmla="*/ 3674257 w 3726711"/>
              <a:gd name="connsiteY36" fmla="*/ 1301381 h 3668755"/>
              <a:gd name="connsiteX37" fmla="*/ 3726711 w 3726711"/>
              <a:gd name="connsiteY37" fmla="*/ 1257744 h 3668755"/>
              <a:gd name="connsiteX38" fmla="*/ 3625224 w 3726711"/>
              <a:gd name="connsiteY38" fmla="*/ 1121735 h 3668755"/>
              <a:gd name="connsiteX39" fmla="*/ 3645857 w 3726711"/>
              <a:gd name="connsiteY39" fmla="*/ 1068572 h 3668755"/>
              <a:gd name="connsiteX40" fmla="*/ 3479110 w 3726711"/>
              <a:gd name="connsiteY40" fmla="*/ 954099 h 3668755"/>
              <a:gd name="connsiteX41" fmla="*/ 3299822 w 3726711"/>
              <a:gd name="connsiteY41" fmla="*/ 802758 h 3668755"/>
              <a:gd name="connsiteX42" fmla="*/ 2988670 w 3726711"/>
              <a:gd name="connsiteY42" fmla="*/ 323854 h 3668755"/>
              <a:gd name="connsiteX43" fmla="*/ 3099773 w 3726711"/>
              <a:gd name="connsiteY43" fmla="*/ 215903 h 3668755"/>
              <a:gd name="connsiteX44" fmla="*/ 3037872 w 3726711"/>
              <a:gd name="connsiteY44" fmla="*/ 138114 h 3668755"/>
              <a:gd name="connsiteX45" fmla="*/ 2914073 w 3726711"/>
              <a:gd name="connsiteY45" fmla="*/ 233365 h 3668755"/>
              <a:gd name="connsiteX46" fmla="*/ 2741612 w 3726711"/>
              <a:gd name="connsiteY46" fmla="*/ 0 h 3668755"/>
              <a:gd name="connsiteX47" fmla="*/ 1903337 w 3726711"/>
              <a:gd name="connsiteY47" fmla="*/ 1377939 h 3668755"/>
              <a:gd name="connsiteX48" fmla="*/ 1554589 w 3726711"/>
              <a:gd name="connsiteY48" fmla="*/ 906560 h 3668755"/>
              <a:gd name="connsiteX49" fmla="*/ 1245843 w 3726711"/>
              <a:gd name="connsiteY49" fmla="*/ 408409 h 3668755"/>
              <a:gd name="connsiteX50" fmla="*/ 696773 w 3726711"/>
              <a:gd name="connsiteY50" fmla="*/ 829477 h 3668755"/>
              <a:gd name="connsiteX51" fmla="*/ 902180 w 3726711"/>
              <a:gd name="connsiteY51" fmla="*/ 329609 h 3668755"/>
              <a:gd name="connsiteX52" fmla="*/ 571307 w 3726711"/>
              <a:gd name="connsiteY52" fmla="*/ 237572 h 3668755"/>
              <a:gd name="connsiteX53" fmla="*/ 349287 w 3726711"/>
              <a:gd name="connsiteY53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3007349 w 3726711"/>
              <a:gd name="connsiteY32" fmla="*/ 1609652 h 3668755"/>
              <a:gd name="connsiteX33" fmla="*/ 3153030 w 3726711"/>
              <a:gd name="connsiteY33" fmla="*/ 1708187 h 3668755"/>
              <a:gd name="connsiteX34" fmla="*/ 3597533 w 3726711"/>
              <a:gd name="connsiteY34" fmla="*/ 1259958 h 3668755"/>
              <a:gd name="connsiteX35" fmla="*/ 3674257 w 3726711"/>
              <a:gd name="connsiteY35" fmla="*/ 1301381 h 3668755"/>
              <a:gd name="connsiteX36" fmla="*/ 3726711 w 3726711"/>
              <a:gd name="connsiteY36" fmla="*/ 1257744 h 3668755"/>
              <a:gd name="connsiteX37" fmla="*/ 3625224 w 3726711"/>
              <a:gd name="connsiteY37" fmla="*/ 1121735 h 3668755"/>
              <a:gd name="connsiteX38" fmla="*/ 3645857 w 3726711"/>
              <a:gd name="connsiteY38" fmla="*/ 1068572 h 3668755"/>
              <a:gd name="connsiteX39" fmla="*/ 3479110 w 3726711"/>
              <a:gd name="connsiteY39" fmla="*/ 954099 h 3668755"/>
              <a:gd name="connsiteX40" fmla="*/ 3299822 w 3726711"/>
              <a:gd name="connsiteY40" fmla="*/ 802758 h 3668755"/>
              <a:gd name="connsiteX41" fmla="*/ 2988670 w 3726711"/>
              <a:gd name="connsiteY41" fmla="*/ 323854 h 3668755"/>
              <a:gd name="connsiteX42" fmla="*/ 3099773 w 3726711"/>
              <a:gd name="connsiteY42" fmla="*/ 215903 h 3668755"/>
              <a:gd name="connsiteX43" fmla="*/ 3037872 w 3726711"/>
              <a:gd name="connsiteY43" fmla="*/ 138114 h 3668755"/>
              <a:gd name="connsiteX44" fmla="*/ 2914073 w 3726711"/>
              <a:gd name="connsiteY44" fmla="*/ 233365 h 3668755"/>
              <a:gd name="connsiteX45" fmla="*/ 2741612 w 3726711"/>
              <a:gd name="connsiteY45" fmla="*/ 0 h 3668755"/>
              <a:gd name="connsiteX46" fmla="*/ 1903337 w 3726711"/>
              <a:gd name="connsiteY46" fmla="*/ 1377939 h 3668755"/>
              <a:gd name="connsiteX47" fmla="*/ 1554589 w 3726711"/>
              <a:gd name="connsiteY47" fmla="*/ 906560 h 3668755"/>
              <a:gd name="connsiteX48" fmla="*/ 1245843 w 3726711"/>
              <a:gd name="connsiteY48" fmla="*/ 408409 h 3668755"/>
              <a:gd name="connsiteX49" fmla="*/ 696773 w 3726711"/>
              <a:gd name="connsiteY49" fmla="*/ 829477 h 3668755"/>
              <a:gd name="connsiteX50" fmla="*/ 902180 w 3726711"/>
              <a:gd name="connsiteY50" fmla="*/ 329609 h 3668755"/>
              <a:gd name="connsiteX51" fmla="*/ 571307 w 3726711"/>
              <a:gd name="connsiteY51" fmla="*/ 237572 h 3668755"/>
              <a:gd name="connsiteX52" fmla="*/ 349287 w 3726711"/>
              <a:gd name="connsiteY52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3153030 w 3726711"/>
              <a:gd name="connsiteY32" fmla="*/ 1708187 h 3668755"/>
              <a:gd name="connsiteX33" fmla="*/ 3597533 w 3726711"/>
              <a:gd name="connsiteY33" fmla="*/ 1259958 h 3668755"/>
              <a:gd name="connsiteX34" fmla="*/ 3674257 w 3726711"/>
              <a:gd name="connsiteY34" fmla="*/ 1301381 h 3668755"/>
              <a:gd name="connsiteX35" fmla="*/ 3726711 w 3726711"/>
              <a:gd name="connsiteY35" fmla="*/ 1257744 h 3668755"/>
              <a:gd name="connsiteX36" fmla="*/ 3625224 w 3726711"/>
              <a:gd name="connsiteY36" fmla="*/ 1121735 h 3668755"/>
              <a:gd name="connsiteX37" fmla="*/ 3645857 w 3726711"/>
              <a:gd name="connsiteY37" fmla="*/ 1068572 h 3668755"/>
              <a:gd name="connsiteX38" fmla="*/ 3479110 w 3726711"/>
              <a:gd name="connsiteY38" fmla="*/ 954099 h 3668755"/>
              <a:gd name="connsiteX39" fmla="*/ 3299822 w 3726711"/>
              <a:gd name="connsiteY39" fmla="*/ 802758 h 3668755"/>
              <a:gd name="connsiteX40" fmla="*/ 2988670 w 3726711"/>
              <a:gd name="connsiteY40" fmla="*/ 323854 h 3668755"/>
              <a:gd name="connsiteX41" fmla="*/ 3099773 w 3726711"/>
              <a:gd name="connsiteY41" fmla="*/ 215903 h 3668755"/>
              <a:gd name="connsiteX42" fmla="*/ 3037872 w 3726711"/>
              <a:gd name="connsiteY42" fmla="*/ 138114 h 3668755"/>
              <a:gd name="connsiteX43" fmla="*/ 2914073 w 3726711"/>
              <a:gd name="connsiteY43" fmla="*/ 233365 h 3668755"/>
              <a:gd name="connsiteX44" fmla="*/ 2741612 w 3726711"/>
              <a:gd name="connsiteY44" fmla="*/ 0 h 3668755"/>
              <a:gd name="connsiteX45" fmla="*/ 1903337 w 3726711"/>
              <a:gd name="connsiteY45" fmla="*/ 1377939 h 3668755"/>
              <a:gd name="connsiteX46" fmla="*/ 1554589 w 3726711"/>
              <a:gd name="connsiteY46" fmla="*/ 906560 h 3668755"/>
              <a:gd name="connsiteX47" fmla="*/ 1245843 w 3726711"/>
              <a:gd name="connsiteY47" fmla="*/ 408409 h 3668755"/>
              <a:gd name="connsiteX48" fmla="*/ 696773 w 3726711"/>
              <a:gd name="connsiteY48" fmla="*/ 829477 h 3668755"/>
              <a:gd name="connsiteX49" fmla="*/ 902180 w 3726711"/>
              <a:gd name="connsiteY49" fmla="*/ 329609 h 3668755"/>
              <a:gd name="connsiteX50" fmla="*/ 571307 w 3726711"/>
              <a:gd name="connsiteY50" fmla="*/ 237572 h 3668755"/>
              <a:gd name="connsiteX51" fmla="*/ 349287 w 3726711"/>
              <a:gd name="connsiteY51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3597533 w 3726711"/>
              <a:gd name="connsiteY32" fmla="*/ 1259958 h 3668755"/>
              <a:gd name="connsiteX33" fmla="*/ 3674257 w 3726711"/>
              <a:gd name="connsiteY33" fmla="*/ 1301381 h 3668755"/>
              <a:gd name="connsiteX34" fmla="*/ 3726711 w 3726711"/>
              <a:gd name="connsiteY34" fmla="*/ 1257744 h 3668755"/>
              <a:gd name="connsiteX35" fmla="*/ 3625224 w 3726711"/>
              <a:gd name="connsiteY35" fmla="*/ 1121735 h 3668755"/>
              <a:gd name="connsiteX36" fmla="*/ 3645857 w 3726711"/>
              <a:gd name="connsiteY36" fmla="*/ 1068572 h 3668755"/>
              <a:gd name="connsiteX37" fmla="*/ 3479110 w 3726711"/>
              <a:gd name="connsiteY37" fmla="*/ 954099 h 3668755"/>
              <a:gd name="connsiteX38" fmla="*/ 3299822 w 3726711"/>
              <a:gd name="connsiteY38" fmla="*/ 802758 h 3668755"/>
              <a:gd name="connsiteX39" fmla="*/ 2988670 w 3726711"/>
              <a:gd name="connsiteY39" fmla="*/ 323854 h 3668755"/>
              <a:gd name="connsiteX40" fmla="*/ 3099773 w 3726711"/>
              <a:gd name="connsiteY40" fmla="*/ 215903 h 3668755"/>
              <a:gd name="connsiteX41" fmla="*/ 3037872 w 3726711"/>
              <a:gd name="connsiteY41" fmla="*/ 138114 h 3668755"/>
              <a:gd name="connsiteX42" fmla="*/ 2914073 w 3726711"/>
              <a:gd name="connsiteY42" fmla="*/ 233365 h 3668755"/>
              <a:gd name="connsiteX43" fmla="*/ 2741612 w 3726711"/>
              <a:gd name="connsiteY43" fmla="*/ 0 h 3668755"/>
              <a:gd name="connsiteX44" fmla="*/ 1903337 w 3726711"/>
              <a:gd name="connsiteY44" fmla="*/ 1377939 h 3668755"/>
              <a:gd name="connsiteX45" fmla="*/ 1554589 w 3726711"/>
              <a:gd name="connsiteY45" fmla="*/ 906560 h 3668755"/>
              <a:gd name="connsiteX46" fmla="*/ 1245843 w 3726711"/>
              <a:gd name="connsiteY46" fmla="*/ 408409 h 3668755"/>
              <a:gd name="connsiteX47" fmla="*/ 696773 w 3726711"/>
              <a:gd name="connsiteY47" fmla="*/ 829477 h 3668755"/>
              <a:gd name="connsiteX48" fmla="*/ 902180 w 3726711"/>
              <a:gd name="connsiteY48" fmla="*/ 329609 h 3668755"/>
              <a:gd name="connsiteX49" fmla="*/ 571307 w 3726711"/>
              <a:gd name="connsiteY49" fmla="*/ 237572 h 3668755"/>
              <a:gd name="connsiteX50" fmla="*/ 349287 w 3726711"/>
              <a:gd name="connsiteY50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3674257 w 3726711"/>
              <a:gd name="connsiteY32" fmla="*/ 1301381 h 3668755"/>
              <a:gd name="connsiteX33" fmla="*/ 3726711 w 3726711"/>
              <a:gd name="connsiteY33" fmla="*/ 1257744 h 3668755"/>
              <a:gd name="connsiteX34" fmla="*/ 3625224 w 3726711"/>
              <a:gd name="connsiteY34" fmla="*/ 1121735 h 3668755"/>
              <a:gd name="connsiteX35" fmla="*/ 3645857 w 3726711"/>
              <a:gd name="connsiteY35" fmla="*/ 1068572 h 3668755"/>
              <a:gd name="connsiteX36" fmla="*/ 3479110 w 3726711"/>
              <a:gd name="connsiteY36" fmla="*/ 954099 h 3668755"/>
              <a:gd name="connsiteX37" fmla="*/ 3299822 w 3726711"/>
              <a:gd name="connsiteY37" fmla="*/ 802758 h 3668755"/>
              <a:gd name="connsiteX38" fmla="*/ 2988670 w 3726711"/>
              <a:gd name="connsiteY38" fmla="*/ 323854 h 3668755"/>
              <a:gd name="connsiteX39" fmla="*/ 3099773 w 3726711"/>
              <a:gd name="connsiteY39" fmla="*/ 215903 h 3668755"/>
              <a:gd name="connsiteX40" fmla="*/ 3037872 w 3726711"/>
              <a:gd name="connsiteY40" fmla="*/ 138114 h 3668755"/>
              <a:gd name="connsiteX41" fmla="*/ 2914073 w 3726711"/>
              <a:gd name="connsiteY41" fmla="*/ 233365 h 3668755"/>
              <a:gd name="connsiteX42" fmla="*/ 2741612 w 3726711"/>
              <a:gd name="connsiteY42" fmla="*/ 0 h 3668755"/>
              <a:gd name="connsiteX43" fmla="*/ 1903337 w 3726711"/>
              <a:gd name="connsiteY43" fmla="*/ 1377939 h 3668755"/>
              <a:gd name="connsiteX44" fmla="*/ 1554589 w 3726711"/>
              <a:gd name="connsiteY44" fmla="*/ 906560 h 3668755"/>
              <a:gd name="connsiteX45" fmla="*/ 1245843 w 3726711"/>
              <a:gd name="connsiteY45" fmla="*/ 408409 h 3668755"/>
              <a:gd name="connsiteX46" fmla="*/ 696773 w 3726711"/>
              <a:gd name="connsiteY46" fmla="*/ 829477 h 3668755"/>
              <a:gd name="connsiteX47" fmla="*/ 902180 w 3726711"/>
              <a:gd name="connsiteY47" fmla="*/ 329609 h 3668755"/>
              <a:gd name="connsiteX48" fmla="*/ 571307 w 3726711"/>
              <a:gd name="connsiteY48" fmla="*/ 237572 h 3668755"/>
              <a:gd name="connsiteX49" fmla="*/ 349287 w 3726711"/>
              <a:gd name="connsiteY49" fmla="*/ 191386 h 3668755"/>
              <a:gd name="connsiteX0" fmla="*/ 349287 w 3726711"/>
              <a:gd name="connsiteY0" fmla="*/ 191386 h 3668755"/>
              <a:gd name="connsiteX1" fmla="*/ 349287 w 3726711"/>
              <a:gd name="connsiteY1" fmla="*/ 191386 h 3668755"/>
              <a:gd name="connsiteX2" fmla="*/ 350318 w 3726711"/>
              <a:gd name="connsiteY2" fmla="*/ 328981 h 3668755"/>
              <a:gd name="connsiteX3" fmla="*/ 306756 w 3726711"/>
              <a:gd name="connsiteY3" fmla="*/ 459081 h 3668755"/>
              <a:gd name="connsiteX4" fmla="*/ 253039 w 3726711"/>
              <a:gd name="connsiteY4" fmla="*/ 565186 h 3668755"/>
              <a:gd name="connsiteX5" fmla="*/ 173063 w 3726711"/>
              <a:gd name="connsiteY5" fmla="*/ 640241 h 3668755"/>
              <a:gd name="connsiteX6" fmla="*/ 104738 w 3726711"/>
              <a:gd name="connsiteY6" fmla="*/ 680484 h 3668755"/>
              <a:gd name="connsiteX7" fmla="*/ 51575 w 3726711"/>
              <a:gd name="connsiteY7" fmla="*/ 755391 h 3668755"/>
              <a:gd name="connsiteX8" fmla="*/ 0 w 3726711"/>
              <a:gd name="connsiteY8" fmla="*/ 859724 h 3668755"/>
              <a:gd name="connsiteX9" fmla="*/ 705955 w 3726711"/>
              <a:gd name="connsiteY9" fmla="*/ 1786824 h 3668755"/>
              <a:gd name="connsiteX10" fmla="*/ 200431 w 3726711"/>
              <a:gd name="connsiteY10" fmla="*/ 2126511 h 3668755"/>
              <a:gd name="connsiteX11" fmla="*/ 347593 w 3726711"/>
              <a:gd name="connsiteY11" fmla="*/ 2335240 h 3668755"/>
              <a:gd name="connsiteX12" fmla="*/ 1104198 w 3726711"/>
              <a:gd name="connsiteY12" fmla="*/ 3094074 h 3668755"/>
              <a:gd name="connsiteX13" fmla="*/ 1393266 w 3726711"/>
              <a:gd name="connsiteY13" fmla="*/ 3285613 h 3668755"/>
              <a:gd name="connsiteX14" fmla="*/ 1639562 w 3726711"/>
              <a:gd name="connsiteY14" fmla="*/ 3489366 h 3668755"/>
              <a:gd name="connsiteX15" fmla="*/ 1955413 w 3726711"/>
              <a:gd name="connsiteY15" fmla="*/ 3668755 h 3668755"/>
              <a:gd name="connsiteX16" fmla="*/ 2051786 w 3726711"/>
              <a:gd name="connsiteY16" fmla="*/ 3485226 h 3668755"/>
              <a:gd name="connsiteX17" fmla="*/ 2154944 w 3726711"/>
              <a:gd name="connsiteY17" fmla="*/ 3184364 h 3668755"/>
              <a:gd name="connsiteX18" fmla="*/ 2520043 w 3726711"/>
              <a:gd name="connsiteY18" fmla="*/ 3506783 h 3668755"/>
              <a:gd name="connsiteX19" fmla="*/ 2627161 w 3726711"/>
              <a:gd name="connsiteY19" fmla="*/ 3491831 h 3668755"/>
              <a:gd name="connsiteX20" fmla="*/ 2777256 w 3726711"/>
              <a:gd name="connsiteY20" fmla="*/ 3426817 h 3668755"/>
              <a:gd name="connsiteX21" fmla="*/ 2875028 w 3726711"/>
              <a:gd name="connsiteY21" fmla="*/ 3321407 h 3668755"/>
              <a:gd name="connsiteX22" fmla="*/ 2944553 w 3726711"/>
              <a:gd name="connsiteY22" fmla="*/ 3352380 h 3668755"/>
              <a:gd name="connsiteX23" fmla="*/ 3095328 w 3726711"/>
              <a:gd name="connsiteY23" fmla="*/ 3227901 h 3668755"/>
              <a:gd name="connsiteX24" fmla="*/ 3086517 w 3726711"/>
              <a:gd name="connsiteY24" fmla="*/ 3163798 h 3668755"/>
              <a:gd name="connsiteX25" fmla="*/ 3133740 w 3726711"/>
              <a:gd name="connsiteY25" fmla="*/ 3114871 h 3668755"/>
              <a:gd name="connsiteX26" fmla="*/ 3174238 w 3726711"/>
              <a:gd name="connsiteY26" fmla="*/ 3068262 h 3668755"/>
              <a:gd name="connsiteX27" fmla="*/ 3033903 w 3726711"/>
              <a:gd name="connsiteY27" fmla="*/ 2652742 h 3668755"/>
              <a:gd name="connsiteX28" fmla="*/ 2341040 w 3726711"/>
              <a:gd name="connsiteY28" fmla="*/ 2284244 h 3668755"/>
              <a:gd name="connsiteX29" fmla="*/ 2261296 w 3726711"/>
              <a:gd name="connsiteY29" fmla="*/ 2125343 h 3668755"/>
              <a:gd name="connsiteX30" fmla="*/ 2149049 w 3726711"/>
              <a:gd name="connsiteY30" fmla="*/ 2059806 h 3668755"/>
              <a:gd name="connsiteX31" fmla="*/ 1722890 w 3726711"/>
              <a:gd name="connsiteY31" fmla="*/ 1512113 h 3668755"/>
              <a:gd name="connsiteX32" fmla="*/ 3726711 w 3726711"/>
              <a:gd name="connsiteY32" fmla="*/ 1257744 h 3668755"/>
              <a:gd name="connsiteX33" fmla="*/ 3625224 w 3726711"/>
              <a:gd name="connsiteY33" fmla="*/ 1121735 h 3668755"/>
              <a:gd name="connsiteX34" fmla="*/ 3645857 w 3726711"/>
              <a:gd name="connsiteY34" fmla="*/ 1068572 h 3668755"/>
              <a:gd name="connsiteX35" fmla="*/ 3479110 w 3726711"/>
              <a:gd name="connsiteY35" fmla="*/ 954099 h 3668755"/>
              <a:gd name="connsiteX36" fmla="*/ 3299822 w 3726711"/>
              <a:gd name="connsiteY36" fmla="*/ 802758 h 3668755"/>
              <a:gd name="connsiteX37" fmla="*/ 2988670 w 3726711"/>
              <a:gd name="connsiteY37" fmla="*/ 323854 h 3668755"/>
              <a:gd name="connsiteX38" fmla="*/ 3099773 w 3726711"/>
              <a:gd name="connsiteY38" fmla="*/ 215903 h 3668755"/>
              <a:gd name="connsiteX39" fmla="*/ 3037872 w 3726711"/>
              <a:gd name="connsiteY39" fmla="*/ 138114 h 3668755"/>
              <a:gd name="connsiteX40" fmla="*/ 2914073 w 3726711"/>
              <a:gd name="connsiteY40" fmla="*/ 233365 h 3668755"/>
              <a:gd name="connsiteX41" fmla="*/ 2741612 w 3726711"/>
              <a:gd name="connsiteY41" fmla="*/ 0 h 3668755"/>
              <a:gd name="connsiteX42" fmla="*/ 1903337 w 3726711"/>
              <a:gd name="connsiteY42" fmla="*/ 1377939 h 3668755"/>
              <a:gd name="connsiteX43" fmla="*/ 1554589 w 3726711"/>
              <a:gd name="connsiteY43" fmla="*/ 906560 h 3668755"/>
              <a:gd name="connsiteX44" fmla="*/ 1245843 w 3726711"/>
              <a:gd name="connsiteY44" fmla="*/ 408409 h 3668755"/>
              <a:gd name="connsiteX45" fmla="*/ 696773 w 3726711"/>
              <a:gd name="connsiteY45" fmla="*/ 829477 h 3668755"/>
              <a:gd name="connsiteX46" fmla="*/ 902180 w 3726711"/>
              <a:gd name="connsiteY46" fmla="*/ 329609 h 3668755"/>
              <a:gd name="connsiteX47" fmla="*/ 571307 w 3726711"/>
              <a:gd name="connsiteY47" fmla="*/ 237572 h 3668755"/>
              <a:gd name="connsiteX48" fmla="*/ 349287 w 3726711"/>
              <a:gd name="connsiteY48" fmla="*/ 191386 h 3668755"/>
              <a:gd name="connsiteX0" fmla="*/ 349287 w 3645857"/>
              <a:gd name="connsiteY0" fmla="*/ 191386 h 3668755"/>
              <a:gd name="connsiteX1" fmla="*/ 349287 w 3645857"/>
              <a:gd name="connsiteY1" fmla="*/ 191386 h 3668755"/>
              <a:gd name="connsiteX2" fmla="*/ 350318 w 3645857"/>
              <a:gd name="connsiteY2" fmla="*/ 328981 h 3668755"/>
              <a:gd name="connsiteX3" fmla="*/ 306756 w 3645857"/>
              <a:gd name="connsiteY3" fmla="*/ 459081 h 3668755"/>
              <a:gd name="connsiteX4" fmla="*/ 253039 w 3645857"/>
              <a:gd name="connsiteY4" fmla="*/ 565186 h 3668755"/>
              <a:gd name="connsiteX5" fmla="*/ 173063 w 3645857"/>
              <a:gd name="connsiteY5" fmla="*/ 640241 h 3668755"/>
              <a:gd name="connsiteX6" fmla="*/ 104738 w 3645857"/>
              <a:gd name="connsiteY6" fmla="*/ 680484 h 3668755"/>
              <a:gd name="connsiteX7" fmla="*/ 51575 w 3645857"/>
              <a:gd name="connsiteY7" fmla="*/ 755391 h 3668755"/>
              <a:gd name="connsiteX8" fmla="*/ 0 w 3645857"/>
              <a:gd name="connsiteY8" fmla="*/ 859724 h 3668755"/>
              <a:gd name="connsiteX9" fmla="*/ 705955 w 3645857"/>
              <a:gd name="connsiteY9" fmla="*/ 1786824 h 3668755"/>
              <a:gd name="connsiteX10" fmla="*/ 200431 w 3645857"/>
              <a:gd name="connsiteY10" fmla="*/ 2126511 h 3668755"/>
              <a:gd name="connsiteX11" fmla="*/ 347593 w 3645857"/>
              <a:gd name="connsiteY11" fmla="*/ 2335240 h 3668755"/>
              <a:gd name="connsiteX12" fmla="*/ 1104198 w 3645857"/>
              <a:gd name="connsiteY12" fmla="*/ 3094074 h 3668755"/>
              <a:gd name="connsiteX13" fmla="*/ 1393266 w 3645857"/>
              <a:gd name="connsiteY13" fmla="*/ 3285613 h 3668755"/>
              <a:gd name="connsiteX14" fmla="*/ 1639562 w 3645857"/>
              <a:gd name="connsiteY14" fmla="*/ 3489366 h 3668755"/>
              <a:gd name="connsiteX15" fmla="*/ 1955413 w 3645857"/>
              <a:gd name="connsiteY15" fmla="*/ 3668755 h 3668755"/>
              <a:gd name="connsiteX16" fmla="*/ 2051786 w 3645857"/>
              <a:gd name="connsiteY16" fmla="*/ 3485226 h 3668755"/>
              <a:gd name="connsiteX17" fmla="*/ 2154944 w 3645857"/>
              <a:gd name="connsiteY17" fmla="*/ 3184364 h 3668755"/>
              <a:gd name="connsiteX18" fmla="*/ 2520043 w 3645857"/>
              <a:gd name="connsiteY18" fmla="*/ 3506783 h 3668755"/>
              <a:gd name="connsiteX19" fmla="*/ 2627161 w 3645857"/>
              <a:gd name="connsiteY19" fmla="*/ 3491831 h 3668755"/>
              <a:gd name="connsiteX20" fmla="*/ 2777256 w 3645857"/>
              <a:gd name="connsiteY20" fmla="*/ 3426817 h 3668755"/>
              <a:gd name="connsiteX21" fmla="*/ 2875028 w 3645857"/>
              <a:gd name="connsiteY21" fmla="*/ 3321407 h 3668755"/>
              <a:gd name="connsiteX22" fmla="*/ 2944553 w 3645857"/>
              <a:gd name="connsiteY22" fmla="*/ 3352380 h 3668755"/>
              <a:gd name="connsiteX23" fmla="*/ 3095328 w 3645857"/>
              <a:gd name="connsiteY23" fmla="*/ 3227901 h 3668755"/>
              <a:gd name="connsiteX24" fmla="*/ 3086517 w 3645857"/>
              <a:gd name="connsiteY24" fmla="*/ 3163798 h 3668755"/>
              <a:gd name="connsiteX25" fmla="*/ 3133740 w 3645857"/>
              <a:gd name="connsiteY25" fmla="*/ 3114871 h 3668755"/>
              <a:gd name="connsiteX26" fmla="*/ 3174238 w 3645857"/>
              <a:gd name="connsiteY26" fmla="*/ 3068262 h 3668755"/>
              <a:gd name="connsiteX27" fmla="*/ 3033903 w 3645857"/>
              <a:gd name="connsiteY27" fmla="*/ 2652742 h 3668755"/>
              <a:gd name="connsiteX28" fmla="*/ 2341040 w 3645857"/>
              <a:gd name="connsiteY28" fmla="*/ 2284244 h 3668755"/>
              <a:gd name="connsiteX29" fmla="*/ 2261296 w 3645857"/>
              <a:gd name="connsiteY29" fmla="*/ 2125343 h 3668755"/>
              <a:gd name="connsiteX30" fmla="*/ 2149049 w 3645857"/>
              <a:gd name="connsiteY30" fmla="*/ 2059806 h 3668755"/>
              <a:gd name="connsiteX31" fmla="*/ 1722890 w 3645857"/>
              <a:gd name="connsiteY31" fmla="*/ 1512113 h 3668755"/>
              <a:gd name="connsiteX32" fmla="*/ 3625224 w 3645857"/>
              <a:gd name="connsiteY32" fmla="*/ 1121735 h 3668755"/>
              <a:gd name="connsiteX33" fmla="*/ 3645857 w 3645857"/>
              <a:gd name="connsiteY33" fmla="*/ 1068572 h 3668755"/>
              <a:gd name="connsiteX34" fmla="*/ 3479110 w 3645857"/>
              <a:gd name="connsiteY34" fmla="*/ 954099 h 3668755"/>
              <a:gd name="connsiteX35" fmla="*/ 3299822 w 3645857"/>
              <a:gd name="connsiteY35" fmla="*/ 802758 h 3668755"/>
              <a:gd name="connsiteX36" fmla="*/ 2988670 w 3645857"/>
              <a:gd name="connsiteY36" fmla="*/ 323854 h 3668755"/>
              <a:gd name="connsiteX37" fmla="*/ 3099773 w 3645857"/>
              <a:gd name="connsiteY37" fmla="*/ 215903 h 3668755"/>
              <a:gd name="connsiteX38" fmla="*/ 3037872 w 3645857"/>
              <a:gd name="connsiteY38" fmla="*/ 138114 h 3668755"/>
              <a:gd name="connsiteX39" fmla="*/ 2914073 w 3645857"/>
              <a:gd name="connsiteY39" fmla="*/ 233365 h 3668755"/>
              <a:gd name="connsiteX40" fmla="*/ 2741612 w 3645857"/>
              <a:gd name="connsiteY40" fmla="*/ 0 h 3668755"/>
              <a:gd name="connsiteX41" fmla="*/ 1903337 w 3645857"/>
              <a:gd name="connsiteY41" fmla="*/ 1377939 h 3668755"/>
              <a:gd name="connsiteX42" fmla="*/ 1554589 w 3645857"/>
              <a:gd name="connsiteY42" fmla="*/ 906560 h 3668755"/>
              <a:gd name="connsiteX43" fmla="*/ 1245843 w 3645857"/>
              <a:gd name="connsiteY43" fmla="*/ 408409 h 3668755"/>
              <a:gd name="connsiteX44" fmla="*/ 696773 w 3645857"/>
              <a:gd name="connsiteY44" fmla="*/ 829477 h 3668755"/>
              <a:gd name="connsiteX45" fmla="*/ 902180 w 3645857"/>
              <a:gd name="connsiteY45" fmla="*/ 329609 h 3668755"/>
              <a:gd name="connsiteX46" fmla="*/ 571307 w 3645857"/>
              <a:gd name="connsiteY46" fmla="*/ 237572 h 3668755"/>
              <a:gd name="connsiteX47" fmla="*/ 349287 w 3645857"/>
              <a:gd name="connsiteY47" fmla="*/ 191386 h 3668755"/>
              <a:gd name="connsiteX0" fmla="*/ 349287 w 3645857"/>
              <a:gd name="connsiteY0" fmla="*/ 191386 h 3668755"/>
              <a:gd name="connsiteX1" fmla="*/ 349287 w 3645857"/>
              <a:gd name="connsiteY1" fmla="*/ 191386 h 3668755"/>
              <a:gd name="connsiteX2" fmla="*/ 350318 w 3645857"/>
              <a:gd name="connsiteY2" fmla="*/ 328981 h 3668755"/>
              <a:gd name="connsiteX3" fmla="*/ 306756 w 3645857"/>
              <a:gd name="connsiteY3" fmla="*/ 459081 h 3668755"/>
              <a:gd name="connsiteX4" fmla="*/ 253039 w 3645857"/>
              <a:gd name="connsiteY4" fmla="*/ 565186 h 3668755"/>
              <a:gd name="connsiteX5" fmla="*/ 173063 w 3645857"/>
              <a:gd name="connsiteY5" fmla="*/ 640241 h 3668755"/>
              <a:gd name="connsiteX6" fmla="*/ 104738 w 3645857"/>
              <a:gd name="connsiteY6" fmla="*/ 680484 h 3668755"/>
              <a:gd name="connsiteX7" fmla="*/ 51575 w 3645857"/>
              <a:gd name="connsiteY7" fmla="*/ 755391 h 3668755"/>
              <a:gd name="connsiteX8" fmla="*/ 0 w 3645857"/>
              <a:gd name="connsiteY8" fmla="*/ 859724 h 3668755"/>
              <a:gd name="connsiteX9" fmla="*/ 705955 w 3645857"/>
              <a:gd name="connsiteY9" fmla="*/ 1786824 h 3668755"/>
              <a:gd name="connsiteX10" fmla="*/ 200431 w 3645857"/>
              <a:gd name="connsiteY10" fmla="*/ 2126511 h 3668755"/>
              <a:gd name="connsiteX11" fmla="*/ 347593 w 3645857"/>
              <a:gd name="connsiteY11" fmla="*/ 2335240 h 3668755"/>
              <a:gd name="connsiteX12" fmla="*/ 1104198 w 3645857"/>
              <a:gd name="connsiteY12" fmla="*/ 3094074 h 3668755"/>
              <a:gd name="connsiteX13" fmla="*/ 1393266 w 3645857"/>
              <a:gd name="connsiteY13" fmla="*/ 3285613 h 3668755"/>
              <a:gd name="connsiteX14" fmla="*/ 1639562 w 3645857"/>
              <a:gd name="connsiteY14" fmla="*/ 3489366 h 3668755"/>
              <a:gd name="connsiteX15" fmla="*/ 1955413 w 3645857"/>
              <a:gd name="connsiteY15" fmla="*/ 3668755 h 3668755"/>
              <a:gd name="connsiteX16" fmla="*/ 2051786 w 3645857"/>
              <a:gd name="connsiteY16" fmla="*/ 3485226 h 3668755"/>
              <a:gd name="connsiteX17" fmla="*/ 2154944 w 3645857"/>
              <a:gd name="connsiteY17" fmla="*/ 3184364 h 3668755"/>
              <a:gd name="connsiteX18" fmla="*/ 2520043 w 3645857"/>
              <a:gd name="connsiteY18" fmla="*/ 3506783 h 3668755"/>
              <a:gd name="connsiteX19" fmla="*/ 2627161 w 3645857"/>
              <a:gd name="connsiteY19" fmla="*/ 3491831 h 3668755"/>
              <a:gd name="connsiteX20" fmla="*/ 2777256 w 3645857"/>
              <a:gd name="connsiteY20" fmla="*/ 3426817 h 3668755"/>
              <a:gd name="connsiteX21" fmla="*/ 2875028 w 3645857"/>
              <a:gd name="connsiteY21" fmla="*/ 3321407 h 3668755"/>
              <a:gd name="connsiteX22" fmla="*/ 2944553 w 3645857"/>
              <a:gd name="connsiteY22" fmla="*/ 3352380 h 3668755"/>
              <a:gd name="connsiteX23" fmla="*/ 3095328 w 3645857"/>
              <a:gd name="connsiteY23" fmla="*/ 3227901 h 3668755"/>
              <a:gd name="connsiteX24" fmla="*/ 3086517 w 3645857"/>
              <a:gd name="connsiteY24" fmla="*/ 3163798 h 3668755"/>
              <a:gd name="connsiteX25" fmla="*/ 3133740 w 3645857"/>
              <a:gd name="connsiteY25" fmla="*/ 3114871 h 3668755"/>
              <a:gd name="connsiteX26" fmla="*/ 3174238 w 3645857"/>
              <a:gd name="connsiteY26" fmla="*/ 3068262 h 3668755"/>
              <a:gd name="connsiteX27" fmla="*/ 3033903 w 3645857"/>
              <a:gd name="connsiteY27" fmla="*/ 2652742 h 3668755"/>
              <a:gd name="connsiteX28" fmla="*/ 2341040 w 3645857"/>
              <a:gd name="connsiteY28" fmla="*/ 2284244 h 3668755"/>
              <a:gd name="connsiteX29" fmla="*/ 2261296 w 3645857"/>
              <a:gd name="connsiteY29" fmla="*/ 2125343 h 3668755"/>
              <a:gd name="connsiteX30" fmla="*/ 2149049 w 3645857"/>
              <a:gd name="connsiteY30" fmla="*/ 2059806 h 3668755"/>
              <a:gd name="connsiteX31" fmla="*/ 1722890 w 3645857"/>
              <a:gd name="connsiteY31" fmla="*/ 1512113 h 3668755"/>
              <a:gd name="connsiteX32" fmla="*/ 3645857 w 3645857"/>
              <a:gd name="connsiteY32" fmla="*/ 1068572 h 3668755"/>
              <a:gd name="connsiteX33" fmla="*/ 3479110 w 3645857"/>
              <a:gd name="connsiteY33" fmla="*/ 954099 h 3668755"/>
              <a:gd name="connsiteX34" fmla="*/ 3299822 w 3645857"/>
              <a:gd name="connsiteY34" fmla="*/ 802758 h 3668755"/>
              <a:gd name="connsiteX35" fmla="*/ 2988670 w 3645857"/>
              <a:gd name="connsiteY35" fmla="*/ 323854 h 3668755"/>
              <a:gd name="connsiteX36" fmla="*/ 3099773 w 3645857"/>
              <a:gd name="connsiteY36" fmla="*/ 215903 h 3668755"/>
              <a:gd name="connsiteX37" fmla="*/ 3037872 w 3645857"/>
              <a:gd name="connsiteY37" fmla="*/ 138114 h 3668755"/>
              <a:gd name="connsiteX38" fmla="*/ 2914073 w 3645857"/>
              <a:gd name="connsiteY38" fmla="*/ 233365 h 3668755"/>
              <a:gd name="connsiteX39" fmla="*/ 2741612 w 3645857"/>
              <a:gd name="connsiteY39" fmla="*/ 0 h 3668755"/>
              <a:gd name="connsiteX40" fmla="*/ 1903337 w 3645857"/>
              <a:gd name="connsiteY40" fmla="*/ 1377939 h 3668755"/>
              <a:gd name="connsiteX41" fmla="*/ 1554589 w 3645857"/>
              <a:gd name="connsiteY41" fmla="*/ 906560 h 3668755"/>
              <a:gd name="connsiteX42" fmla="*/ 1245843 w 3645857"/>
              <a:gd name="connsiteY42" fmla="*/ 408409 h 3668755"/>
              <a:gd name="connsiteX43" fmla="*/ 696773 w 3645857"/>
              <a:gd name="connsiteY43" fmla="*/ 829477 h 3668755"/>
              <a:gd name="connsiteX44" fmla="*/ 902180 w 3645857"/>
              <a:gd name="connsiteY44" fmla="*/ 329609 h 3668755"/>
              <a:gd name="connsiteX45" fmla="*/ 571307 w 3645857"/>
              <a:gd name="connsiteY45" fmla="*/ 237572 h 3668755"/>
              <a:gd name="connsiteX46" fmla="*/ 349287 w 3645857"/>
              <a:gd name="connsiteY46" fmla="*/ 191386 h 3668755"/>
              <a:gd name="connsiteX0" fmla="*/ 349287 w 3479110"/>
              <a:gd name="connsiteY0" fmla="*/ 191386 h 3668755"/>
              <a:gd name="connsiteX1" fmla="*/ 349287 w 3479110"/>
              <a:gd name="connsiteY1" fmla="*/ 191386 h 3668755"/>
              <a:gd name="connsiteX2" fmla="*/ 350318 w 3479110"/>
              <a:gd name="connsiteY2" fmla="*/ 328981 h 3668755"/>
              <a:gd name="connsiteX3" fmla="*/ 306756 w 3479110"/>
              <a:gd name="connsiteY3" fmla="*/ 459081 h 3668755"/>
              <a:gd name="connsiteX4" fmla="*/ 253039 w 3479110"/>
              <a:gd name="connsiteY4" fmla="*/ 565186 h 3668755"/>
              <a:gd name="connsiteX5" fmla="*/ 173063 w 3479110"/>
              <a:gd name="connsiteY5" fmla="*/ 640241 h 3668755"/>
              <a:gd name="connsiteX6" fmla="*/ 104738 w 3479110"/>
              <a:gd name="connsiteY6" fmla="*/ 680484 h 3668755"/>
              <a:gd name="connsiteX7" fmla="*/ 51575 w 3479110"/>
              <a:gd name="connsiteY7" fmla="*/ 755391 h 3668755"/>
              <a:gd name="connsiteX8" fmla="*/ 0 w 3479110"/>
              <a:gd name="connsiteY8" fmla="*/ 859724 h 3668755"/>
              <a:gd name="connsiteX9" fmla="*/ 705955 w 3479110"/>
              <a:gd name="connsiteY9" fmla="*/ 1786824 h 3668755"/>
              <a:gd name="connsiteX10" fmla="*/ 200431 w 3479110"/>
              <a:gd name="connsiteY10" fmla="*/ 2126511 h 3668755"/>
              <a:gd name="connsiteX11" fmla="*/ 347593 w 3479110"/>
              <a:gd name="connsiteY11" fmla="*/ 2335240 h 3668755"/>
              <a:gd name="connsiteX12" fmla="*/ 1104198 w 3479110"/>
              <a:gd name="connsiteY12" fmla="*/ 3094074 h 3668755"/>
              <a:gd name="connsiteX13" fmla="*/ 1393266 w 3479110"/>
              <a:gd name="connsiteY13" fmla="*/ 3285613 h 3668755"/>
              <a:gd name="connsiteX14" fmla="*/ 1639562 w 3479110"/>
              <a:gd name="connsiteY14" fmla="*/ 3489366 h 3668755"/>
              <a:gd name="connsiteX15" fmla="*/ 1955413 w 3479110"/>
              <a:gd name="connsiteY15" fmla="*/ 3668755 h 3668755"/>
              <a:gd name="connsiteX16" fmla="*/ 2051786 w 3479110"/>
              <a:gd name="connsiteY16" fmla="*/ 3485226 h 3668755"/>
              <a:gd name="connsiteX17" fmla="*/ 2154944 w 3479110"/>
              <a:gd name="connsiteY17" fmla="*/ 3184364 h 3668755"/>
              <a:gd name="connsiteX18" fmla="*/ 2520043 w 3479110"/>
              <a:gd name="connsiteY18" fmla="*/ 3506783 h 3668755"/>
              <a:gd name="connsiteX19" fmla="*/ 2627161 w 3479110"/>
              <a:gd name="connsiteY19" fmla="*/ 3491831 h 3668755"/>
              <a:gd name="connsiteX20" fmla="*/ 2777256 w 3479110"/>
              <a:gd name="connsiteY20" fmla="*/ 3426817 h 3668755"/>
              <a:gd name="connsiteX21" fmla="*/ 2875028 w 3479110"/>
              <a:gd name="connsiteY21" fmla="*/ 3321407 h 3668755"/>
              <a:gd name="connsiteX22" fmla="*/ 2944553 w 3479110"/>
              <a:gd name="connsiteY22" fmla="*/ 3352380 h 3668755"/>
              <a:gd name="connsiteX23" fmla="*/ 3095328 w 3479110"/>
              <a:gd name="connsiteY23" fmla="*/ 3227901 h 3668755"/>
              <a:gd name="connsiteX24" fmla="*/ 3086517 w 3479110"/>
              <a:gd name="connsiteY24" fmla="*/ 3163798 h 3668755"/>
              <a:gd name="connsiteX25" fmla="*/ 3133740 w 3479110"/>
              <a:gd name="connsiteY25" fmla="*/ 3114871 h 3668755"/>
              <a:gd name="connsiteX26" fmla="*/ 3174238 w 3479110"/>
              <a:gd name="connsiteY26" fmla="*/ 3068262 h 3668755"/>
              <a:gd name="connsiteX27" fmla="*/ 3033903 w 3479110"/>
              <a:gd name="connsiteY27" fmla="*/ 2652742 h 3668755"/>
              <a:gd name="connsiteX28" fmla="*/ 2341040 w 3479110"/>
              <a:gd name="connsiteY28" fmla="*/ 2284244 h 3668755"/>
              <a:gd name="connsiteX29" fmla="*/ 2261296 w 3479110"/>
              <a:gd name="connsiteY29" fmla="*/ 2125343 h 3668755"/>
              <a:gd name="connsiteX30" fmla="*/ 2149049 w 3479110"/>
              <a:gd name="connsiteY30" fmla="*/ 2059806 h 3668755"/>
              <a:gd name="connsiteX31" fmla="*/ 1722890 w 3479110"/>
              <a:gd name="connsiteY31" fmla="*/ 1512113 h 3668755"/>
              <a:gd name="connsiteX32" fmla="*/ 3479110 w 3479110"/>
              <a:gd name="connsiteY32" fmla="*/ 954099 h 3668755"/>
              <a:gd name="connsiteX33" fmla="*/ 3299822 w 3479110"/>
              <a:gd name="connsiteY33" fmla="*/ 802758 h 3668755"/>
              <a:gd name="connsiteX34" fmla="*/ 2988670 w 3479110"/>
              <a:gd name="connsiteY34" fmla="*/ 323854 h 3668755"/>
              <a:gd name="connsiteX35" fmla="*/ 3099773 w 3479110"/>
              <a:gd name="connsiteY35" fmla="*/ 215903 h 3668755"/>
              <a:gd name="connsiteX36" fmla="*/ 3037872 w 3479110"/>
              <a:gd name="connsiteY36" fmla="*/ 138114 h 3668755"/>
              <a:gd name="connsiteX37" fmla="*/ 2914073 w 3479110"/>
              <a:gd name="connsiteY37" fmla="*/ 233365 h 3668755"/>
              <a:gd name="connsiteX38" fmla="*/ 2741612 w 3479110"/>
              <a:gd name="connsiteY38" fmla="*/ 0 h 3668755"/>
              <a:gd name="connsiteX39" fmla="*/ 1903337 w 3479110"/>
              <a:gd name="connsiteY39" fmla="*/ 1377939 h 3668755"/>
              <a:gd name="connsiteX40" fmla="*/ 1554589 w 3479110"/>
              <a:gd name="connsiteY40" fmla="*/ 906560 h 3668755"/>
              <a:gd name="connsiteX41" fmla="*/ 1245843 w 3479110"/>
              <a:gd name="connsiteY41" fmla="*/ 408409 h 3668755"/>
              <a:gd name="connsiteX42" fmla="*/ 696773 w 3479110"/>
              <a:gd name="connsiteY42" fmla="*/ 829477 h 3668755"/>
              <a:gd name="connsiteX43" fmla="*/ 902180 w 3479110"/>
              <a:gd name="connsiteY43" fmla="*/ 329609 h 3668755"/>
              <a:gd name="connsiteX44" fmla="*/ 571307 w 3479110"/>
              <a:gd name="connsiteY44" fmla="*/ 237572 h 3668755"/>
              <a:gd name="connsiteX45" fmla="*/ 349287 w 3479110"/>
              <a:gd name="connsiteY45" fmla="*/ 191386 h 3668755"/>
              <a:gd name="connsiteX0" fmla="*/ 349287 w 3299822"/>
              <a:gd name="connsiteY0" fmla="*/ 191386 h 3668755"/>
              <a:gd name="connsiteX1" fmla="*/ 349287 w 3299822"/>
              <a:gd name="connsiteY1" fmla="*/ 191386 h 3668755"/>
              <a:gd name="connsiteX2" fmla="*/ 350318 w 3299822"/>
              <a:gd name="connsiteY2" fmla="*/ 328981 h 3668755"/>
              <a:gd name="connsiteX3" fmla="*/ 306756 w 3299822"/>
              <a:gd name="connsiteY3" fmla="*/ 459081 h 3668755"/>
              <a:gd name="connsiteX4" fmla="*/ 253039 w 3299822"/>
              <a:gd name="connsiteY4" fmla="*/ 565186 h 3668755"/>
              <a:gd name="connsiteX5" fmla="*/ 173063 w 3299822"/>
              <a:gd name="connsiteY5" fmla="*/ 640241 h 3668755"/>
              <a:gd name="connsiteX6" fmla="*/ 104738 w 3299822"/>
              <a:gd name="connsiteY6" fmla="*/ 680484 h 3668755"/>
              <a:gd name="connsiteX7" fmla="*/ 51575 w 3299822"/>
              <a:gd name="connsiteY7" fmla="*/ 755391 h 3668755"/>
              <a:gd name="connsiteX8" fmla="*/ 0 w 3299822"/>
              <a:gd name="connsiteY8" fmla="*/ 859724 h 3668755"/>
              <a:gd name="connsiteX9" fmla="*/ 705955 w 3299822"/>
              <a:gd name="connsiteY9" fmla="*/ 1786824 h 3668755"/>
              <a:gd name="connsiteX10" fmla="*/ 200431 w 3299822"/>
              <a:gd name="connsiteY10" fmla="*/ 2126511 h 3668755"/>
              <a:gd name="connsiteX11" fmla="*/ 347593 w 3299822"/>
              <a:gd name="connsiteY11" fmla="*/ 2335240 h 3668755"/>
              <a:gd name="connsiteX12" fmla="*/ 1104198 w 3299822"/>
              <a:gd name="connsiteY12" fmla="*/ 3094074 h 3668755"/>
              <a:gd name="connsiteX13" fmla="*/ 1393266 w 3299822"/>
              <a:gd name="connsiteY13" fmla="*/ 3285613 h 3668755"/>
              <a:gd name="connsiteX14" fmla="*/ 1639562 w 3299822"/>
              <a:gd name="connsiteY14" fmla="*/ 3489366 h 3668755"/>
              <a:gd name="connsiteX15" fmla="*/ 1955413 w 3299822"/>
              <a:gd name="connsiteY15" fmla="*/ 3668755 h 3668755"/>
              <a:gd name="connsiteX16" fmla="*/ 2051786 w 3299822"/>
              <a:gd name="connsiteY16" fmla="*/ 3485226 h 3668755"/>
              <a:gd name="connsiteX17" fmla="*/ 2154944 w 3299822"/>
              <a:gd name="connsiteY17" fmla="*/ 3184364 h 3668755"/>
              <a:gd name="connsiteX18" fmla="*/ 2520043 w 3299822"/>
              <a:gd name="connsiteY18" fmla="*/ 3506783 h 3668755"/>
              <a:gd name="connsiteX19" fmla="*/ 2627161 w 3299822"/>
              <a:gd name="connsiteY19" fmla="*/ 3491831 h 3668755"/>
              <a:gd name="connsiteX20" fmla="*/ 2777256 w 3299822"/>
              <a:gd name="connsiteY20" fmla="*/ 3426817 h 3668755"/>
              <a:gd name="connsiteX21" fmla="*/ 2875028 w 3299822"/>
              <a:gd name="connsiteY21" fmla="*/ 3321407 h 3668755"/>
              <a:gd name="connsiteX22" fmla="*/ 2944553 w 3299822"/>
              <a:gd name="connsiteY22" fmla="*/ 3352380 h 3668755"/>
              <a:gd name="connsiteX23" fmla="*/ 3095328 w 3299822"/>
              <a:gd name="connsiteY23" fmla="*/ 3227901 h 3668755"/>
              <a:gd name="connsiteX24" fmla="*/ 3086517 w 3299822"/>
              <a:gd name="connsiteY24" fmla="*/ 3163798 h 3668755"/>
              <a:gd name="connsiteX25" fmla="*/ 3133740 w 3299822"/>
              <a:gd name="connsiteY25" fmla="*/ 3114871 h 3668755"/>
              <a:gd name="connsiteX26" fmla="*/ 3174238 w 3299822"/>
              <a:gd name="connsiteY26" fmla="*/ 3068262 h 3668755"/>
              <a:gd name="connsiteX27" fmla="*/ 3033903 w 3299822"/>
              <a:gd name="connsiteY27" fmla="*/ 2652742 h 3668755"/>
              <a:gd name="connsiteX28" fmla="*/ 2341040 w 3299822"/>
              <a:gd name="connsiteY28" fmla="*/ 2284244 h 3668755"/>
              <a:gd name="connsiteX29" fmla="*/ 2261296 w 3299822"/>
              <a:gd name="connsiteY29" fmla="*/ 2125343 h 3668755"/>
              <a:gd name="connsiteX30" fmla="*/ 2149049 w 3299822"/>
              <a:gd name="connsiteY30" fmla="*/ 2059806 h 3668755"/>
              <a:gd name="connsiteX31" fmla="*/ 1722890 w 3299822"/>
              <a:gd name="connsiteY31" fmla="*/ 1512113 h 3668755"/>
              <a:gd name="connsiteX32" fmla="*/ 3299822 w 3299822"/>
              <a:gd name="connsiteY32" fmla="*/ 802758 h 3668755"/>
              <a:gd name="connsiteX33" fmla="*/ 2988670 w 3299822"/>
              <a:gd name="connsiteY33" fmla="*/ 323854 h 3668755"/>
              <a:gd name="connsiteX34" fmla="*/ 3099773 w 3299822"/>
              <a:gd name="connsiteY34" fmla="*/ 215903 h 3668755"/>
              <a:gd name="connsiteX35" fmla="*/ 3037872 w 3299822"/>
              <a:gd name="connsiteY35" fmla="*/ 138114 h 3668755"/>
              <a:gd name="connsiteX36" fmla="*/ 2914073 w 3299822"/>
              <a:gd name="connsiteY36" fmla="*/ 233365 h 3668755"/>
              <a:gd name="connsiteX37" fmla="*/ 2741612 w 3299822"/>
              <a:gd name="connsiteY37" fmla="*/ 0 h 3668755"/>
              <a:gd name="connsiteX38" fmla="*/ 1903337 w 3299822"/>
              <a:gd name="connsiteY38" fmla="*/ 1377939 h 3668755"/>
              <a:gd name="connsiteX39" fmla="*/ 1554589 w 3299822"/>
              <a:gd name="connsiteY39" fmla="*/ 906560 h 3668755"/>
              <a:gd name="connsiteX40" fmla="*/ 1245843 w 3299822"/>
              <a:gd name="connsiteY40" fmla="*/ 408409 h 3668755"/>
              <a:gd name="connsiteX41" fmla="*/ 696773 w 3299822"/>
              <a:gd name="connsiteY41" fmla="*/ 829477 h 3668755"/>
              <a:gd name="connsiteX42" fmla="*/ 902180 w 3299822"/>
              <a:gd name="connsiteY42" fmla="*/ 329609 h 3668755"/>
              <a:gd name="connsiteX43" fmla="*/ 571307 w 3299822"/>
              <a:gd name="connsiteY43" fmla="*/ 237572 h 3668755"/>
              <a:gd name="connsiteX44" fmla="*/ 349287 w 3299822"/>
              <a:gd name="connsiteY44" fmla="*/ 191386 h 3668755"/>
              <a:gd name="connsiteX0" fmla="*/ 349287 w 3174238"/>
              <a:gd name="connsiteY0" fmla="*/ 191386 h 3668755"/>
              <a:gd name="connsiteX1" fmla="*/ 349287 w 3174238"/>
              <a:gd name="connsiteY1" fmla="*/ 191386 h 3668755"/>
              <a:gd name="connsiteX2" fmla="*/ 350318 w 3174238"/>
              <a:gd name="connsiteY2" fmla="*/ 328981 h 3668755"/>
              <a:gd name="connsiteX3" fmla="*/ 306756 w 3174238"/>
              <a:gd name="connsiteY3" fmla="*/ 459081 h 3668755"/>
              <a:gd name="connsiteX4" fmla="*/ 253039 w 3174238"/>
              <a:gd name="connsiteY4" fmla="*/ 565186 h 3668755"/>
              <a:gd name="connsiteX5" fmla="*/ 173063 w 3174238"/>
              <a:gd name="connsiteY5" fmla="*/ 640241 h 3668755"/>
              <a:gd name="connsiteX6" fmla="*/ 104738 w 3174238"/>
              <a:gd name="connsiteY6" fmla="*/ 680484 h 3668755"/>
              <a:gd name="connsiteX7" fmla="*/ 51575 w 3174238"/>
              <a:gd name="connsiteY7" fmla="*/ 755391 h 3668755"/>
              <a:gd name="connsiteX8" fmla="*/ 0 w 3174238"/>
              <a:gd name="connsiteY8" fmla="*/ 859724 h 3668755"/>
              <a:gd name="connsiteX9" fmla="*/ 705955 w 3174238"/>
              <a:gd name="connsiteY9" fmla="*/ 1786824 h 3668755"/>
              <a:gd name="connsiteX10" fmla="*/ 200431 w 3174238"/>
              <a:gd name="connsiteY10" fmla="*/ 2126511 h 3668755"/>
              <a:gd name="connsiteX11" fmla="*/ 347593 w 3174238"/>
              <a:gd name="connsiteY11" fmla="*/ 2335240 h 3668755"/>
              <a:gd name="connsiteX12" fmla="*/ 1104198 w 3174238"/>
              <a:gd name="connsiteY12" fmla="*/ 3094074 h 3668755"/>
              <a:gd name="connsiteX13" fmla="*/ 1393266 w 3174238"/>
              <a:gd name="connsiteY13" fmla="*/ 3285613 h 3668755"/>
              <a:gd name="connsiteX14" fmla="*/ 1639562 w 3174238"/>
              <a:gd name="connsiteY14" fmla="*/ 3489366 h 3668755"/>
              <a:gd name="connsiteX15" fmla="*/ 1955413 w 3174238"/>
              <a:gd name="connsiteY15" fmla="*/ 3668755 h 3668755"/>
              <a:gd name="connsiteX16" fmla="*/ 2051786 w 3174238"/>
              <a:gd name="connsiteY16" fmla="*/ 3485226 h 3668755"/>
              <a:gd name="connsiteX17" fmla="*/ 2154944 w 3174238"/>
              <a:gd name="connsiteY17" fmla="*/ 3184364 h 3668755"/>
              <a:gd name="connsiteX18" fmla="*/ 2520043 w 3174238"/>
              <a:gd name="connsiteY18" fmla="*/ 3506783 h 3668755"/>
              <a:gd name="connsiteX19" fmla="*/ 2627161 w 3174238"/>
              <a:gd name="connsiteY19" fmla="*/ 3491831 h 3668755"/>
              <a:gd name="connsiteX20" fmla="*/ 2777256 w 3174238"/>
              <a:gd name="connsiteY20" fmla="*/ 3426817 h 3668755"/>
              <a:gd name="connsiteX21" fmla="*/ 2875028 w 3174238"/>
              <a:gd name="connsiteY21" fmla="*/ 3321407 h 3668755"/>
              <a:gd name="connsiteX22" fmla="*/ 2944553 w 3174238"/>
              <a:gd name="connsiteY22" fmla="*/ 3352380 h 3668755"/>
              <a:gd name="connsiteX23" fmla="*/ 3095328 w 3174238"/>
              <a:gd name="connsiteY23" fmla="*/ 3227901 h 3668755"/>
              <a:gd name="connsiteX24" fmla="*/ 3086517 w 3174238"/>
              <a:gd name="connsiteY24" fmla="*/ 3163798 h 3668755"/>
              <a:gd name="connsiteX25" fmla="*/ 3133740 w 3174238"/>
              <a:gd name="connsiteY25" fmla="*/ 3114871 h 3668755"/>
              <a:gd name="connsiteX26" fmla="*/ 3174238 w 3174238"/>
              <a:gd name="connsiteY26" fmla="*/ 3068262 h 3668755"/>
              <a:gd name="connsiteX27" fmla="*/ 3033903 w 3174238"/>
              <a:gd name="connsiteY27" fmla="*/ 2652742 h 3668755"/>
              <a:gd name="connsiteX28" fmla="*/ 2341040 w 3174238"/>
              <a:gd name="connsiteY28" fmla="*/ 2284244 h 3668755"/>
              <a:gd name="connsiteX29" fmla="*/ 2261296 w 3174238"/>
              <a:gd name="connsiteY29" fmla="*/ 2125343 h 3668755"/>
              <a:gd name="connsiteX30" fmla="*/ 2149049 w 3174238"/>
              <a:gd name="connsiteY30" fmla="*/ 2059806 h 3668755"/>
              <a:gd name="connsiteX31" fmla="*/ 1722890 w 3174238"/>
              <a:gd name="connsiteY31" fmla="*/ 1512113 h 3668755"/>
              <a:gd name="connsiteX32" fmla="*/ 2988670 w 3174238"/>
              <a:gd name="connsiteY32" fmla="*/ 323854 h 3668755"/>
              <a:gd name="connsiteX33" fmla="*/ 3099773 w 3174238"/>
              <a:gd name="connsiteY33" fmla="*/ 215903 h 3668755"/>
              <a:gd name="connsiteX34" fmla="*/ 3037872 w 3174238"/>
              <a:gd name="connsiteY34" fmla="*/ 138114 h 3668755"/>
              <a:gd name="connsiteX35" fmla="*/ 2914073 w 3174238"/>
              <a:gd name="connsiteY35" fmla="*/ 233365 h 3668755"/>
              <a:gd name="connsiteX36" fmla="*/ 2741612 w 3174238"/>
              <a:gd name="connsiteY36" fmla="*/ 0 h 3668755"/>
              <a:gd name="connsiteX37" fmla="*/ 1903337 w 3174238"/>
              <a:gd name="connsiteY37" fmla="*/ 1377939 h 3668755"/>
              <a:gd name="connsiteX38" fmla="*/ 1554589 w 3174238"/>
              <a:gd name="connsiteY38" fmla="*/ 906560 h 3668755"/>
              <a:gd name="connsiteX39" fmla="*/ 1245843 w 3174238"/>
              <a:gd name="connsiteY39" fmla="*/ 408409 h 3668755"/>
              <a:gd name="connsiteX40" fmla="*/ 696773 w 3174238"/>
              <a:gd name="connsiteY40" fmla="*/ 829477 h 3668755"/>
              <a:gd name="connsiteX41" fmla="*/ 902180 w 3174238"/>
              <a:gd name="connsiteY41" fmla="*/ 329609 h 3668755"/>
              <a:gd name="connsiteX42" fmla="*/ 571307 w 3174238"/>
              <a:gd name="connsiteY42" fmla="*/ 237572 h 3668755"/>
              <a:gd name="connsiteX43" fmla="*/ 349287 w 3174238"/>
              <a:gd name="connsiteY43" fmla="*/ 191386 h 3668755"/>
              <a:gd name="connsiteX0" fmla="*/ 349287 w 3174238"/>
              <a:gd name="connsiteY0" fmla="*/ 191386 h 3668755"/>
              <a:gd name="connsiteX1" fmla="*/ 349287 w 3174238"/>
              <a:gd name="connsiteY1" fmla="*/ 191386 h 3668755"/>
              <a:gd name="connsiteX2" fmla="*/ 350318 w 3174238"/>
              <a:gd name="connsiteY2" fmla="*/ 328981 h 3668755"/>
              <a:gd name="connsiteX3" fmla="*/ 306756 w 3174238"/>
              <a:gd name="connsiteY3" fmla="*/ 459081 h 3668755"/>
              <a:gd name="connsiteX4" fmla="*/ 253039 w 3174238"/>
              <a:gd name="connsiteY4" fmla="*/ 565186 h 3668755"/>
              <a:gd name="connsiteX5" fmla="*/ 173063 w 3174238"/>
              <a:gd name="connsiteY5" fmla="*/ 640241 h 3668755"/>
              <a:gd name="connsiteX6" fmla="*/ 104738 w 3174238"/>
              <a:gd name="connsiteY6" fmla="*/ 680484 h 3668755"/>
              <a:gd name="connsiteX7" fmla="*/ 51575 w 3174238"/>
              <a:gd name="connsiteY7" fmla="*/ 755391 h 3668755"/>
              <a:gd name="connsiteX8" fmla="*/ 0 w 3174238"/>
              <a:gd name="connsiteY8" fmla="*/ 859724 h 3668755"/>
              <a:gd name="connsiteX9" fmla="*/ 705955 w 3174238"/>
              <a:gd name="connsiteY9" fmla="*/ 1786824 h 3668755"/>
              <a:gd name="connsiteX10" fmla="*/ 200431 w 3174238"/>
              <a:gd name="connsiteY10" fmla="*/ 2126511 h 3668755"/>
              <a:gd name="connsiteX11" fmla="*/ 347593 w 3174238"/>
              <a:gd name="connsiteY11" fmla="*/ 2335240 h 3668755"/>
              <a:gd name="connsiteX12" fmla="*/ 1104198 w 3174238"/>
              <a:gd name="connsiteY12" fmla="*/ 3094074 h 3668755"/>
              <a:gd name="connsiteX13" fmla="*/ 1393266 w 3174238"/>
              <a:gd name="connsiteY13" fmla="*/ 3285613 h 3668755"/>
              <a:gd name="connsiteX14" fmla="*/ 1639562 w 3174238"/>
              <a:gd name="connsiteY14" fmla="*/ 3489366 h 3668755"/>
              <a:gd name="connsiteX15" fmla="*/ 1955413 w 3174238"/>
              <a:gd name="connsiteY15" fmla="*/ 3668755 h 3668755"/>
              <a:gd name="connsiteX16" fmla="*/ 2051786 w 3174238"/>
              <a:gd name="connsiteY16" fmla="*/ 3485226 h 3668755"/>
              <a:gd name="connsiteX17" fmla="*/ 2154944 w 3174238"/>
              <a:gd name="connsiteY17" fmla="*/ 3184364 h 3668755"/>
              <a:gd name="connsiteX18" fmla="*/ 2520043 w 3174238"/>
              <a:gd name="connsiteY18" fmla="*/ 3506783 h 3668755"/>
              <a:gd name="connsiteX19" fmla="*/ 2627161 w 3174238"/>
              <a:gd name="connsiteY19" fmla="*/ 3491831 h 3668755"/>
              <a:gd name="connsiteX20" fmla="*/ 2777256 w 3174238"/>
              <a:gd name="connsiteY20" fmla="*/ 3426817 h 3668755"/>
              <a:gd name="connsiteX21" fmla="*/ 2875028 w 3174238"/>
              <a:gd name="connsiteY21" fmla="*/ 3321407 h 3668755"/>
              <a:gd name="connsiteX22" fmla="*/ 2944553 w 3174238"/>
              <a:gd name="connsiteY22" fmla="*/ 3352380 h 3668755"/>
              <a:gd name="connsiteX23" fmla="*/ 3095328 w 3174238"/>
              <a:gd name="connsiteY23" fmla="*/ 3227901 h 3668755"/>
              <a:gd name="connsiteX24" fmla="*/ 3086517 w 3174238"/>
              <a:gd name="connsiteY24" fmla="*/ 3163798 h 3668755"/>
              <a:gd name="connsiteX25" fmla="*/ 3133740 w 3174238"/>
              <a:gd name="connsiteY25" fmla="*/ 3114871 h 3668755"/>
              <a:gd name="connsiteX26" fmla="*/ 3174238 w 3174238"/>
              <a:gd name="connsiteY26" fmla="*/ 3068262 h 3668755"/>
              <a:gd name="connsiteX27" fmla="*/ 3033903 w 3174238"/>
              <a:gd name="connsiteY27" fmla="*/ 2652742 h 3668755"/>
              <a:gd name="connsiteX28" fmla="*/ 2341040 w 3174238"/>
              <a:gd name="connsiteY28" fmla="*/ 2284244 h 3668755"/>
              <a:gd name="connsiteX29" fmla="*/ 2261296 w 3174238"/>
              <a:gd name="connsiteY29" fmla="*/ 2125343 h 3668755"/>
              <a:gd name="connsiteX30" fmla="*/ 2149049 w 3174238"/>
              <a:gd name="connsiteY30" fmla="*/ 2059806 h 3668755"/>
              <a:gd name="connsiteX31" fmla="*/ 1722890 w 3174238"/>
              <a:gd name="connsiteY31" fmla="*/ 1512113 h 3668755"/>
              <a:gd name="connsiteX32" fmla="*/ 3099773 w 3174238"/>
              <a:gd name="connsiteY32" fmla="*/ 215903 h 3668755"/>
              <a:gd name="connsiteX33" fmla="*/ 3037872 w 3174238"/>
              <a:gd name="connsiteY33" fmla="*/ 138114 h 3668755"/>
              <a:gd name="connsiteX34" fmla="*/ 2914073 w 3174238"/>
              <a:gd name="connsiteY34" fmla="*/ 233365 h 3668755"/>
              <a:gd name="connsiteX35" fmla="*/ 2741612 w 3174238"/>
              <a:gd name="connsiteY35" fmla="*/ 0 h 3668755"/>
              <a:gd name="connsiteX36" fmla="*/ 1903337 w 3174238"/>
              <a:gd name="connsiteY36" fmla="*/ 1377939 h 3668755"/>
              <a:gd name="connsiteX37" fmla="*/ 1554589 w 3174238"/>
              <a:gd name="connsiteY37" fmla="*/ 906560 h 3668755"/>
              <a:gd name="connsiteX38" fmla="*/ 1245843 w 3174238"/>
              <a:gd name="connsiteY38" fmla="*/ 408409 h 3668755"/>
              <a:gd name="connsiteX39" fmla="*/ 696773 w 3174238"/>
              <a:gd name="connsiteY39" fmla="*/ 829477 h 3668755"/>
              <a:gd name="connsiteX40" fmla="*/ 902180 w 3174238"/>
              <a:gd name="connsiteY40" fmla="*/ 329609 h 3668755"/>
              <a:gd name="connsiteX41" fmla="*/ 571307 w 3174238"/>
              <a:gd name="connsiteY41" fmla="*/ 237572 h 3668755"/>
              <a:gd name="connsiteX42" fmla="*/ 349287 w 3174238"/>
              <a:gd name="connsiteY42" fmla="*/ 191386 h 3668755"/>
              <a:gd name="connsiteX0" fmla="*/ 349287 w 3174238"/>
              <a:gd name="connsiteY0" fmla="*/ 191386 h 3668755"/>
              <a:gd name="connsiteX1" fmla="*/ 349287 w 3174238"/>
              <a:gd name="connsiteY1" fmla="*/ 191386 h 3668755"/>
              <a:gd name="connsiteX2" fmla="*/ 350318 w 3174238"/>
              <a:gd name="connsiteY2" fmla="*/ 328981 h 3668755"/>
              <a:gd name="connsiteX3" fmla="*/ 306756 w 3174238"/>
              <a:gd name="connsiteY3" fmla="*/ 459081 h 3668755"/>
              <a:gd name="connsiteX4" fmla="*/ 253039 w 3174238"/>
              <a:gd name="connsiteY4" fmla="*/ 565186 h 3668755"/>
              <a:gd name="connsiteX5" fmla="*/ 173063 w 3174238"/>
              <a:gd name="connsiteY5" fmla="*/ 640241 h 3668755"/>
              <a:gd name="connsiteX6" fmla="*/ 104738 w 3174238"/>
              <a:gd name="connsiteY6" fmla="*/ 680484 h 3668755"/>
              <a:gd name="connsiteX7" fmla="*/ 51575 w 3174238"/>
              <a:gd name="connsiteY7" fmla="*/ 755391 h 3668755"/>
              <a:gd name="connsiteX8" fmla="*/ 0 w 3174238"/>
              <a:gd name="connsiteY8" fmla="*/ 859724 h 3668755"/>
              <a:gd name="connsiteX9" fmla="*/ 705955 w 3174238"/>
              <a:gd name="connsiteY9" fmla="*/ 1786824 h 3668755"/>
              <a:gd name="connsiteX10" fmla="*/ 200431 w 3174238"/>
              <a:gd name="connsiteY10" fmla="*/ 2126511 h 3668755"/>
              <a:gd name="connsiteX11" fmla="*/ 347593 w 3174238"/>
              <a:gd name="connsiteY11" fmla="*/ 2335240 h 3668755"/>
              <a:gd name="connsiteX12" fmla="*/ 1104198 w 3174238"/>
              <a:gd name="connsiteY12" fmla="*/ 3094074 h 3668755"/>
              <a:gd name="connsiteX13" fmla="*/ 1393266 w 3174238"/>
              <a:gd name="connsiteY13" fmla="*/ 3285613 h 3668755"/>
              <a:gd name="connsiteX14" fmla="*/ 1639562 w 3174238"/>
              <a:gd name="connsiteY14" fmla="*/ 3489366 h 3668755"/>
              <a:gd name="connsiteX15" fmla="*/ 1955413 w 3174238"/>
              <a:gd name="connsiteY15" fmla="*/ 3668755 h 3668755"/>
              <a:gd name="connsiteX16" fmla="*/ 2051786 w 3174238"/>
              <a:gd name="connsiteY16" fmla="*/ 3485226 h 3668755"/>
              <a:gd name="connsiteX17" fmla="*/ 2154944 w 3174238"/>
              <a:gd name="connsiteY17" fmla="*/ 3184364 h 3668755"/>
              <a:gd name="connsiteX18" fmla="*/ 2520043 w 3174238"/>
              <a:gd name="connsiteY18" fmla="*/ 3506783 h 3668755"/>
              <a:gd name="connsiteX19" fmla="*/ 2627161 w 3174238"/>
              <a:gd name="connsiteY19" fmla="*/ 3491831 h 3668755"/>
              <a:gd name="connsiteX20" fmla="*/ 2777256 w 3174238"/>
              <a:gd name="connsiteY20" fmla="*/ 3426817 h 3668755"/>
              <a:gd name="connsiteX21" fmla="*/ 2875028 w 3174238"/>
              <a:gd name="connsiteY21" fmla="*/ 3321407 h 3668755"/>
              <a:gd name="connsiteX22" fmla="*/ 2944553 w 3174238"/>
              <a:gd name="connsiteY22" fmla="*/ 3352380 h 3668755"/>
              <a:gd name="connsiteX23" fmla="*/ 3095328 w 3174238"/>
              <a:gd name="connsiteY23" fmla="*/ 3227901 h 3668755"/>
              <a:gd name="connsiteX24" fmla="*/ 3086517 w 3174238"/>
              <a:gd name="connsiteY24" fmla="*/ 3163798 h 3668755"/>
              <a:gd name="connsiteX25" fmla="*/ 3133740 w 3174238"/>
              <a:gd name="connsiteY25" fmla="*/ 3114871 h 3668755"/>
              <a:gd name="connsiteX26" fmla="*/ 3174238 w 3174238"/>
              <a:gd name="connsiteY26" fmla="*/ 3068262 h 3668755"/>
              <a:gd name="connsiteX27" fmla="*/ 3033903 w 3174238"/>
              <a:gd name="connsiteY27" fmla="*/ 2652742 h 3668755"/>
              <a:gd name="connsiteX28" fmla="*/ 2341040 w 3174238"/>
              <a:gd name="connsiteY28" fmla="*/ 2284244 h 3668755"/>
              <a:gd name="connsiteX29" fmla="*/ 2261296 w 3174238"/>
              <a:gd name="connsiteY29" fmla="*/ 2125343 h 3668755"/>
              <a:gd name="connsiteX30" fmla="*/ 2149049 w 3174238"/>
              <a:gd name="connsiteY30" fmla="*/ 2059806 h 3668755"/>
              <a:gd name="connsiteX31" fmla="*/ 1722890 w 3174238"/>
              <a:gd name="connsiteY31" fmla="*/ 1512113 h 3668755"/>
              <a:gd name="connsiteX32" fmla="*/ 3037872 w 3174238"/>
              <a:gd name="connsiteY32" fmla="*/ 138114 h 3668755"/>
              <a:gd name="connsiteX33" fmla="*/ 2914073 w 3174238"/>
              <a:gd name="connsiteY33" fmla="*/ 233365 h 3668755"/>
              <a:gd name="connsiteX34" fmla="*/ 2741612 w 3174238"/>
              <a:gd name="connsiteY34" fmla="*/ 0 h 3668755"/>
              <a:gd name="connsiteX35" fmla="*/ 1903337 w 3174238"/>
              <a:gd name="connsiteY35" fmla="*/ 1377939 h 3668755"/>
              <a:gd name="connsiteX36" fmla="*/ 1554589 w 3174238"/>
              <a:gd name="connsiteY36" fmla="*/ 906560 h 3668755"/>
              <a:gd name="connsiteX37" fmla="*/ 1245843 w 3174238"/>
              <a:gd name="connsiteY37" fmla="*/ 408409 h 3668755"/>
              <a:gd name="connsiteX38" fmla="*/ 696773 w 3174238"/>
              <a:gd name="connsiteY38" fmla="*/ 829477 h 3668755"/>
              <a:gd name="connsiteX39" fmla="*/ 902180 w 3174238"/>
              <a:gd name="connsiteY39" fmla="*/ 329609 h 3668755"/>
              <a:gd name="connsiteX40" fmla="*/ 571307 w 3174238"/>
              <a:gd name="connsiteY40" fmla="*/ 237572 h 3668755"/>
              <a:gd name="connsiteX41" fmla="*/ 349287 w 3174238"/>
              <a:gd name="connsiteY41" fmla="*/ 191386 h 3668755"/>
              <a:gd name="connsiteX0" fmla="*/ 349287 w 3174238"/>
              <a:gd name="connsiteY0" fmla="*/ 53272 h 3530641"/>
              <a:gd name="connsiteX1" fmla="*/ 349287 w 3174238"/>
              <a:gd name="connsiteY1" fmla="*/ 53272 h 3530641"/>
              <a:gd name="connsiteX2" fmla="*/ 350318 w 3174238"/>
              <a:gd name="connsiteY2" fmla="*/ 190867 h 3530641"/>
              <a:gd name="connsiteX3" fmla="*/ 306756 w 3174238"/>
              <a:gd name="connsiteY3" fmla="*/ 320967 h 3530641"/>
              <a:gd name="connsiteX4" fmla="*/ 253039 w 3174238"/>
              <a:gd name="connsiteY4" fmla="*/ 427072 h 3530641"/>
              <a:gd name="connsiteX5" fmla="*/ 173063 w 3174238"/>
              <a:gd name="connsiteY5" fmla="*/ 502127 h 3530641"/>
              <a:gd name="connsiteX6" fmla="*/ 104738 w 3174238"/>
              <a:gd name="connsiteY6" fmla="*/ 542370 h 3530641"/>
              <a:gd name="connsiteX7" fmla="*/ 51575 w 3174238"/>
              <a:gd name="connsiteY7" fmla="*/ 617277 h 3530641"/>
              <a:gd name="connsiteX8" fmla="*/ 0 w 3174238"/>
              <a:gd name="connsiteY8" fmla="*/ 721610 h 3530641"/>
              <a:gd name="connsiteX9" fmla="*/ 705955 w 3174238"/>
              <a:gd name="connsiteY9" fmla="*/ 1648710 h 3530641"/>
              <a:gd name="connsiteX10" fmla="*/ 200431 w 3174238"/>
              <a:gd name="connsiteY10" fmla="*/ 1988397 h 3530641"/>
              <a:gd name="connsiteX11" fmla="*/ 347593 w 3174238"/>
              <a:gd name="connsiteY11" fmla="*/ 2197126 h 3530641"/>
              <a:gd name="connsiteX12" fmla="*/ 1104198 w 3174238"/>
              <a:gd name="connsiteY12" fmla="*/ 2955960 h 3530641"/>
              <a:gd name="connsiteX13" fmla="*/ 1393266 w 3174238"/>
              <a:gd name="connsiteY13" fmla="*/ 3147499 h 3530641"/>
              <a:gd name="connsiteX14" fmla="*/ 1639562 w 3174238"/>
              <a:gd name="connsiteY14" fmla="*/ 3351252 h 3530641"/>
              <a:gd name="connsiteX15" fmla="*/ 1955413 w 3174238"/>
              <a:gd name="connsiteY15" fmla="*/ 3530641 h 3530641"/>
              <a:gd name="connsiteX16" fmla="*/ 2051786 w 3174238"/>
              <a:gd name="connsiteY16" fmla="*/ 3347112 h 3530641"/>
              <a:gd name="connsiteX17" fmla="*/ 2154944 w 3174238"/>
              <a:gd name="connsiteY17" fmla="*/ 3046250 h 3530641"/>
              <a:gd name="connsiteX18" fmla="*/ 2520043 w 3174238"/>
              <a:gd name="connsiteY18" fmla="*/ 3368669 h 3530641"/>
              <a:gd name="connsiteX19" fmla="*/ 2627161 w 3174238"/>
              <a:gd name="connsiteY19" fmla="*/ 3353717 h 3530641"/>
              <a:gd name="connsiteX20" fmla="*/ 2777256 w 3174238"/>
              <a:gd name="connsiteY20" fmla="*/ 3288703 h 3530641"/>
              <a:gd name="connsiteX21" fmla="*/ 2875028 w 3174238"/>
              <a:gd name="connsiteY21" fmla="*/ 3183293 h 3530641"/>
              <a:gd name="connsiteX22" fmla="*/ 2944553 w 3174238"/>
              <a:gd name="connsiteY22" fmla="*/ 3214266 h 3530641"/>
              <a:gd name="connsiteX23" fmla="*/ 3095328 w 3174238"/>
              <a:gd name="connsiteY23" fmla="*/ 3089787 h 3530641"/>
              <a:gd name="connsiteX24" fmla="*/ 3086517 w 3174238"/>
              <a:gd name="connsiteY24" fmla="*/ 3025684 h 3530641"/>
              <a:gd name="connsiteX25" fmla="*/ 3133740 w 3174238"/>
              <a:gd name="connsiteY25" fmla="*/ 2976757 h 3530641"/>
              <a:gd name="connsiteX26" fmla="*/ 3174238 w 3174238"/>
              <a:gd name="connsiteY26" fmla="*/ 2930148 h 3530641"/>
              <a:gd name="connsiteX27" fmla="*/ 3033903 w 3174238"/>
              <a:gd name="connsiteY27" fmla="*/ 2514628 h 3530641"/>
              <a:gd name="connsiteX28" fmla="*/ 2341040 w 3174238"/>
              <a:gd name="connsiteY28" fmla="*/ 2146130 h 3530641"/>
              <a:gd name="connsiteX29" fmla="*/ 2261296 w 3174238"/>
              <a:gd name="connsiteY29" fmla="*/ 1987229 h 3530641"/>
              <a:gd name="connsiteX30" fmla="*/ 2149049 w 3174238"/>
              <a:gd name="connsiteY30" fmla="*/ 1921692 h 3530641"/>
              <a:gd name="connsiteX31" fmla="*/ 1722890 w 3174238"/>
              <a:gd name="connsiteY31" fmla="*/ 1373999 h 3530641"/>
              <a:gd name="connsiteX32" fmla="*/ 3037872 w 3174238"/>
              <a:gd name="connsiteY32" fmla="*/ 0 h 3530641"/>
              <a:gd name="connsiteX33" fmla="*/ 2914073 w 3174238"/>
              <a:gd name="connsiteY33" fmla="*/ 95251 h 3530641"/>
              <a:gd name="connsiteX34" fmla="*/ 1903337 w 3174238"/>
              <a:gd name="connsiteY34" fmla="*/ 1239825 h 3530641"/>
              <a:gd name="connsiteX35" fmla="*/ 1554589 w 3174238"/>
              <a:gd name="connsiteY35" fmla="*/ 768446 h 3530641"/>
              <a:gd name="connsiteX36" fmla="*/ 1245843 w 3174238"/>
              <a:gd name="connsiteY36" fmla="*/ 270295 h 3530641"/>
              <a:gd name="connsiteX37" fmla="*/ 696773 w 3174238"/>
              <a:gd name="connsiteY37" fmla="*/ 691363 h 3530641"/>
              <a:gd name="connsiteX38" fmla="*/ 902180 w 3174238"/>
              <a:gd name="connsiteY38" fmla="*/ 191495 h 3530641"/>
              <a:gd name="connsiteX39" fmla="*/ 571307 w 3174238"/>
              <a:gd name="connsiteY39" fmla="*/ 99458 h 3530641"/>
              <a:gd name="connsiteX40" fmla="*/ 349287 w 3174238"/>
              <a:gd name="connsiteY40" fmla="*/ 53272 h 3530641"/>
              <a:gd name="connsiteX0" fmla="*/ 349287 w 3174238"/>
              <a:gd name="connsiteY0" fmla="*/ 53272 h 3530641"/>
              <a:gd name="connsiteX1" fmla="*/ 349287 w 3174238"/>
              <a:gd name="connsiteY1" fmla="*/ 53272 h 3530641"/>
              <a:gd name="connsiteX2" fmla="*/ 350318 w 3174238"/>
              <a:gd name="connsiteY2" fmla="*/ 190867 h 3530641"/>
              <a:gd name="connsiteX3" fmla="*/ 306756 w 3174238"/>
              <a:gd name="connsiteY3" fmla="*/ 320967 h 3530641"/>
              <a:gd name="connsiteX4" fmla="*/ 253039 w 3174238"/>
              <a:gd name="connsiteY4" fmla="*/ 427072 h 3530641"/>
              <a:gd name="connsiteX5" fmla="*/ 173063 w 3174238"/>
              <a:gd name="connsiteY5" fmla="*/ 502127 h 3530641"/>
              <a:gd name="connsiteX6" fmla="*/ 104738 w 3174238"/>
              <a:gd name="connsiteY6" fmla="*/ 542370 h 3530641"/>
              <a:gd name="connsiteX7" fmla="*/ 51575 w 3174238"/>
              <a:gd name="connsiteY7" fmla="*/ 617277 h 3530641"/>
              <a:gd name="connsiteX8" fmla="*/ 0 w 3174238"/>
              <a:gd name="connsiteY8" fmla="*/ 721610 h 3530641"/>
              <a:gd name="connsiteX9" fmla="*/ 705955 w 3174238"/>
              <a:gd name="connsiteY9" fmla="*/ 1648710 h 3530641"/>
              <a:gd name="connsiteX10" fmla="*/ 200431 w 3174238"/>
              <a:gd name="connsiteY10" fmla="*/ 1988397 h 3530641"/>
              <a:gd name="connsiteX11" fmla="*/ 347593 w 3174238"/>
              <a:gd name="connsiteY11" fmla="*/ 2197126 h 3530641"/>
              <a:gd name="connsiteX12" fmla="*/ 1104198 w 3174238"/>
              <a:gd name="connsiteY12" fmla="*/ 2955960 h 3530641"/>
              <a:gd name="connsiteX13" fmla="*/ 1393266 w 3174238"/>
              <a:gd name="connsiteY13" fmla="*/ 3147499 h 3530641"/>
              <a:gd name="connsiteX14" fmla="*/ 1639562 w 3174238"/>
              <a:gd name="connsiteY14" fmla="*/ 3351252 h 3530641"/>
              <a:gd name="connsiteX15" fmla="*/ 1955413 w 3174238"/>
              <a:gd name="connsiteY15" fmla="*/ 3530641 h 3530641"/>
              <a:gd name="connsiteX16" fmla="*/ 2051786 w 3174238"/>
              <a:gd name="connsiteY16" fmla="*/ 3347112 h 3530641"/>
              <a:gd name="connsiteX17" fmla="*/ 2154944 w 3174238"/>
              <a:gd name="connsiteY17" fmla="*/ 3046250 h 3530641"/>
              <a:gd name="connsiteX18" fmla="*/ 2520043 w 3174238"/>
              <a:gd name="connsiteY18" fmla="*/ 3368669 h 3530641"/>
              <a:gd name="connsiteX19" fmla="*/ 2627161 w 3174238"/>
              <a:gd name="connsiteY19" fmla="*/ 3353717 h 3530641"/>
              <a:gd name="connsiteX20" fmla="*/ 2777256 w 3174238"/>
              <a:gd name="connsiteY20" fmla="*/ 3288703 h 3530641"/>
              <a:gd name="connsiteX21" fmla="*/ 2875028 w 3174238"/>
              <a:gd name="connsiteY21" fmla="*/ 3183293 h 3530641"/>
              <a:gd name="connsiteX22" fmla="*/ 2944553 w 3174238"/>
              <a:gd name="connsiteY22" fmla="*/ 3214266 h 3530641"/>
              <a:gd name="connsiteX23" fmla="*/ 3095328 w 3174238"/>
              <a:gd name="connsiteY23" fmla="*/ 3089787 h 3530641"/>
              <a:gd name="connsiteX24" fmla="*/ 3086517 w 3174238"/>
              <a:gd name="connsiteY24" fmla="*/ 3025684 h 3530641"/>
              <a:gd name="connsiteX25" fmla="*/ 3133740 w 3174238"/>
              <a:gd name="connsiteY25" fmla="*/ 2976757 h 3530641"/>
              <a:gd name="connsiteX26" fmla="*/ 3174238 w 3174238"/>
              <a:gd name="connsiteY26" fmla="*/ 2930148 h 3530641"/>
              <a:gd name="connsiteX27" fmla="*/ 3033903 w 3174238"/>
              <a:gd name="connsiteY27" fmla="*/ 2514628 h 3530641"/>
              <a:gd name="connsiteX28" fmla="*/ 2341040 w 3174238"/>
              <a:gd name="connsiteY28" fmla="*/ 2146130 h 3530641"/>
              <a:gd name="connsiteX29" fmla="*/ 2261296 w 3174238"/>
              <a:gd name="connsiteY29" fmla="*/ 1987229 h 3530641"/>
              <a:gd name="connsiteX30" fmla="*/ 2149049 w 3174238"/>
              <a:gd name="connsiteY30" fmla="*/ 1921692 h 3530641"/>
              <a:gd name="connsiteX31" fmla="*/ 1722890 w 3174238"/>
              <a:gd name="connsiteY31" fmla="*/ 1373999 h 3530641"/>
              <a:gd name="connsiteX32" fmla="*/ 3037872 w 3174238"/>
              <a:gd name="connsiteY32" fmla="*/ 0 h 3530641"/>
              <a:gd name="connsiteX33" fmla="*/ 1903337 w 3174238"/>
              <a:gd name="connsiteY33" fmla="*/ 1239825 h 3530641"/>
              <a:gd name="connsiteX34" fmla="*/ 1554589 w 3174238"/>
              <a:gd name="connsiteY34" fmla="*/ 768446 h 3530641"/>
              <a:gd name="connsiteX35" fmla="*/ 1245843 w 3174238"/>
              <a:gd name="connsiteY35" fmla="*/ 270295 h 3530641"/>
              <a:gd name="connsiteX36" fmla="*/ 696773 w 3174238"/>
              <a:gd name="connsiteY36" fmla="*/ 691363 h 3530641"/>
              <a:gd name="connsiteX37" fmla="*/ 902180 w 3174238"/>
              <a:gd name="connsiteY37" fmla="*/ 191495 h 3530641"/>
              <a:gd name="connsiteX38" fmla="*/ 571307 w 3174238"/>
              <a:gd name="connsiteY38" fmla="*/ 99458 h 3530641"/>
              <a:gd name="connsiteX39" fmla="*/ 349287 w 3174238"/>
              <a:gd name="connsiteY39" fmla="*/ 53272 h 3530641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22890 w 3174238"/>
              <a:gd name="connsiteY31" fmla="*/ 1320727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3903 w 3174238"/>
              <a:gd name="connsiteY27" fmla="*/ 2461356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27161 w 3174238"/>
              <a:gd name="connsiteY19" fmla="*/ 3300445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41446 w 3174238"/>
              <a:gd name="connsiteY19" fmla="*/ 3309970 h 3477369"/>
              <a:gd name="connsiteX20" fmla="*/ 2777256 w 3174238"/>
              <a:gd name="connsiteY20" fmla="*/ 3235431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41446 w 3174238"/>
              <a:gd name="connsiteY19" fmla="*/ 330997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41446 w 3174238"/>
              <a:gd name="connsiteY19" fmla="*/ 330997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41446 w 3174238"/>
              <a:gd name="connsiteY19" fmla="*/ 330997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0043 w 3174238"/>
              <a:gd name="connsiteY18" fmla="*/ 3315397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54944 w 3174238"/>
              <a:gd name="connsiteY17" fmla="*/ 2992978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104198 w 3174238"/>
              <a:gd name="connsiteY12" fmla="*/ 290268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347593 w 3174238"/>
              <a:gd name="connsiteY11" fmla="*/ 2143854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200431 w 3174238"/>
              <a:gd name="connsiteY10" fmla="*/ 1935125 h 3477369"/>
              <a:gd name="connsiteX11" fmla="*/ 1449894 w 3174238"/>
              <a:gd name="connsiteY11" fmla="*/ 2582009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47031 h 3477369"/>
              <a:gd name="connsiteX11" fmla="*/ 1449894 w 3174238"/>
              <a:gd name="connsiteY11" fmla="*/ 2582009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47031 h 3477369"/>
              <a:gd name="connsiteX11" fmla="*/ 1449894 w 3174238"/>
              <a:gd name="connsiteY11" fmla="*/ 2582009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32744 h 3477369"/>
              <a:gd name="connsiteX11" fmla="*/ 1449894 w 3174238"/>
              <a:gd name="connsiteY11" fmla="*/ 2582009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32744 h 3477369"/>
              <a:gd name="connsiteX11" fmla="*/ 1449894 w 3174238"/>
              <a:gd name="connsiteY11" fmla="*/ 2582009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32744 h 3477369"/>
              <a:gd name="connsiteX11" fmla="*/ 1428467 w 3174238"/>
              <a:gd name="connsiteY11" fmla="*/ 2574866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32744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1810 w 3174238"/>
              <a:gd name="connsiteY10" fmla="*/ 1932744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6571 w 3174238"/>
              <a:gd name="connsiteY10" fmla="*/ 1944650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705955 w 3174238"/>
              <a:gd name="connsiteY9" fmla="*/ 1595438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689290 w 3174238"/>
              <a:gd name="connsiteY9" fmla="*/ 1607345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689290 w 3174238"/>
              <a:gd name="connsiteY9" fmla="*/ 1607345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689290 w 3174238"/>
              <a:gd name="connsiteY9" fmla="*/ 1607345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696433 w 3174238"/>
              <a:gd name="connsiteY9" fmla="*/ 1612108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49287 w 3174238"/>
              <a:gd name="connsiteY0" fmla="*/ 0 h 3477369"/>
              <a:gd name="connsiteX1" fmla="*/ 349287 w 3174238"/>
              <a:gd name="connsiteY1" fmla="*/ 0 h 3477369"/>
              <a:gd name="connsiteX2" fmla="*/ 350318 w 3174238"/>
              <a:gd name="connsiteY2" fmla="*/ 137595 h 3477369"/>
              <a:gd name="connsiteX3" fmla="*/ 306756 w 3174238"/>
              <a:gd name="connsiteY3" fmla="*/ 267695 h 3477369"/>
              <a:gd name="connsiteX4" fmla="*/ 253039 w 3174238"/>
              <a:gd name="connsiteY4" fmla="*/ 373800 h 3477369"/>
              <a:gd name="connsiteX5" fmla="*/ 173063 w 3174238"/>
              <a:gd name="connsiteY5" fmla="*/ 448855 h 3477369"/>
              <a:gd name="connsiteX6" fmla="*/ 104738 w 3174238"/>
              <a:gd name="connsiteY6" fmla="*/ 489098 h 3477369"/>
              <a:gd name="connsiteX7" fmla="*/ 51575 w 3174238"/>
              <a:gd name="connsiteY7" fmla="*/ 564005 h 3477369"/>
              <a:gd name="connsiteX8" fmla="*/ 0 w 3174238"/>
              <a:gd name="connsiteY8" fmla="*/ 668338 h 3477369"/>
              <a:gd name="connsiteX9" fmla="*/ 696433 w 3174238"/>
              <a:gd name="connsiteY9" fmla="*/ 1612108 h 3477369"/>
              <a:gd name="connsiteX10" fmla="*/ 876571 w 3174238"/>
              <a:gd name="connsiteY10" fmla="*/ 1937506 h 3477369"/>
              <a:gd name="connsiteX11" fmla="*/ 1445133 w 3174238"/>
              <a:gd name="connsiteY11" fmla="*/ 2584391 h 3477369"/>
              <a:gd name="connsiteX12" fmla="*/ 1085152 w 3174238"/>
              <a:gd name="connsiteY12" fmla="*/ 2883638 h 3477369"/>
              <a:gd name="connsiteX13" fmla="*/ 1393266 w 3174238"/>
              <a:gd name="connsiteY13" fmla="*/ 3094227 h 3477369"/>
              <a:gd name="connsiteX14" fmla="*/ 1639562 w 3174238"/>
              <a:gd name="connsiteY14" fmla="*/ 3297980 h 3477369"/>
              <a:gd name="connsiteX15" fmla="*/ 1955413 w 3174238"/>
              <a:gd name="connsiteY15" fmla="*/ 3477369 h 3477369"/>
              <a:gd name="connsiteX16" fmla="*/ 2051786 w 3174238"/>
              <a:gd name="connsiteY16" fmla="*/ 3293840 h 3477369"/>
              <a:gd name="connsiteX17" fmla="*/ 2162086 w 3174238"/>
              <a:gd name="connsiteY17" fmla="*/ 3012029 h 3477369"/>
              <a:gd name="connsiteX18" fmla="*/ 2527185 w 3174238"/>
              <a:gd name="connsiteY18" fmla="*/ 3332066 h 3477369"/>
              <a:gd name="connsiteX19" fmla="*/ 2636685 w 3174238"/>
              <a:gd name="connsiteY19" fmla="*/ 3290920 h 3477369"/>
              <a:gd name="connsiteX20" fmla="*/ 2789159 w 3174238"/>
              <a:gd name="connsiteY20" fmla="*/ 3244956 h 3477369"/>
              <a:gd name="connsiteX21" fmla="*/ 2875028 w 3174238"/>
              <a:gd name="connsiteY21" fmla="*/ 3130021 h 3477369"/>
              <a:gd name="connsiteX22" fmla="*/ 2944553 w 3174238"/>
              <a:gd name="connsiteY22" fmla="*/ 3160994 h 3477369"/>
              <a:gd name="connsiteX23" fmla="*/ 3095328 w 3174238"/>
              <a:gd name="connsiteY23" fmla="*/ 3036515 h 3477369"/>
              <a:gd name="connsiteX24" fmla="*/ 3086517 w 3174238"/>
              <a:gd name="connsiteY24" fmla="*/ 2972412 h 3477369"/>
              <a:gd name="connsiteX25" fmla="*/ 3133740 w 3174238"/>
              <a:gd name="connsiteY25" fmla="*/ 2923485 h 3477369"/>
              <a:gd name="connsiteX26" fmla="*/ 3174238 w 3174238"/>
              <a:gd name="connsiteY26" fmla="*/ 2876876 h 3477369"/>
              <a:gd name="connsiteX27" fmla="*/ 3036283 w 3174238"/>
              <a:gd name="connsiteY27" fmla="*/ 2466119 h 3477369"/>
              <a:gd name="connsiteX28" fmla="*/ 2341040 w 3174238"/>
              <a:gd name="connsiteY28" fmla="*/ 2092858 h 3477369"/>
              <a:gd name="connsiteX29" fmla="*/ 2261296 w 3174238"/>
              <a:gd name="connsiteY29" fmla="*/ 1933957 h 3477369"/>
              <a:gd name="connsiteX30" fmla="*/ 2149049 w 3174238"/>
              <a:gd name="connsiteY30" fmla="*/ 1868420 h 3477369"/>
              <a:gd name="connsiteX31" fmla="*/ 1718129 w 3174238"/>
              <a:gd name="connsiteY31" fmla="*/ 1335014 h 3477369"/>
              <a:gd name="connsiteX32" fmla="*/ 1903337 w 3174238"/>
              <a:gd name="connsiteY32" fmla="*/ 1186553 h 3477369"/>
              <a:gd name="connsiteX33" fmla="*/ 1554589 w 3174238"/>
              <a:gd name="connsiteY33" fmla="*/ 715174 h 3477369"/>
              <a:gd name="connsiteX34" fmla="*/ 1245843 w 3174238"/>
              <a:gd name="connsiteY34" fmla="*/ 217023 h 3477369"/>
              <a:gd name="connsiteX35" fmla="*/ 696773 w 3174238"/>
              <a:gd name="connsiteY35" fmla="*/ 638091 h 3477369"/>
              <a:gd name="connsiteX36" fmla="*/ 902180 w 3174238"/>
              <a:gd name="connsiteY36" fmla="*/ 138223 h 3477369"/>
              <a:gd name="connsiteX37" fmla="*/ 571307 w 3174238"/>
              <a:gd name="connsiteY37" fmla="*/ 46186 h 3477369"/>
              <a:gd name="connsiteX38" fmla="*/ 349287 w 3174238"/>
              <a:gd name="connsiteY38" fmla="*/ 0 h 3477369"/>
              <a:gd name="connsiteX0" fmla="*/ 324062 w 3149013"/>
              <a:gd name="connsiteY0" fmla="*/ 0 h 3477369"/>
              <a:gd name="connsiteX1" fmla="*/ 324062 w 3149013"/>
              <a:gd name="connsiteY1" fmla="*/ 0 h 3477369"/>
              <a:gd name="connsiteX2" fmla="*/ 325093 w 3149013"/>
              <a:gd name="connsiteY2" fmla="*/ 137595 h 3477369"/>
              <a:gd name="connsiteX3" fmla="*/ 281531 w 3149013"/>
              <a:gd name="connsiteY3" fmla="*/ 267695 h 3477369"/>
              <a:gd name="connsiteX4" fmla="*/ 227814 w 3149013"/>
              <a:gd name="connsiteY4" fmla="*/ 373800 h 3477369"/>
              <a:gd name="connsiteX5" fmla="*/ 147838 w 3149013"/>
              <a:gd name="connsiteY5" fmla="*/ 448855 h 3477369"/>
              <a:gd name="connsiteX6" fmla="*/ 79513 w 3149013"/>
              <a:gd name="connsiteY6" fmla="*/ 489098 h 3477369"/>
              <a:gd name="connsiteX7" fmla="*/ 26350 w 3149013"/>
              <a:gd name="connsiteY7" fmla="*/ 564005 h 3477369"/>
              <a:gd name="connsiteX8" fmla="*/ 531878 w 3149013"/>
              <a:gd name="connsiteY8" fmla="*/ 1413678 h 3477369"/>
              <a:gd name="connsiteX9" fmla="*/ 671208 w 3149013"/>
              <a:gd name="connsiteY9" fmla="*/ 1612108 h 3477369"/>
              <a:gd name="connsiteX10" fmla="*/ 851346 w 3149013"/>
              <a:gd name="connsiteY10" fmla="*/ 1937506 h 3477369"/>
              <a:gd name="connsiteX11" fmla="*/ 1419908 w 3149013"/>
              <a:gd name="connsiteY11" fmla="*/ 2584391 h 3477369"/>
              <a:gd name="connsiteX12" fmla="*/ 1059927 w 3149013"/>
              <a:gd name="connsiteY12" fmla="*/ 2883638 h 3477369"/>
              <a:gd name="connsiteX13" fmla="*/ 1368041 w 3149013"/>
              <a:gd name="connsiteY13" fmla="*/ 3094227 h 3477369"/>
              <a:gd name="connsiteX14" fmla="*/ 1614337 w 3149013"/>
              <a:gd name="connsiteY14" fmla="*/ 3297980 h 3477369"/>
              <a:gd name="connsiteX15" fmla="*/ 1930188 w 3149013"/>
              <a:gd name="connsiteY15" fmla="*/ 3477369 h 3477369"/>
              <a:gd name="connsiteX16" fmla="*/ 2026561 w 3149013"/>
              <a:gd name="connsiteY16" fmla="*/ 3293840 h 3477369"/>
              <a:gd name="connsiteX17" fmla="*/ 2136861 w 3149013"/>
              <a:gd name="connsiteY17" fmla="*/ 3012029 h 3477369"/>
              <a:gd name="connsiteX18" fmla="*/ 2501960 w 3149013"/>
              <a:gd name="connsiteY18" fmla="*/ 3332066 h 3477369"/>
              <a:gd name="connsiteX19" fmla="*/ 2611460 w 3149013"/>
              <a:gd name="connsiteY19" fmla="*/ 3290920 h 3477369"/>
              <a:gd name="connsiteX20" fmla="*/ 2763934 w 3149013"/>
              <a:gd name="connsiteY20" fmla="*/ 3244956 h 3477369"/>
              <a:gd name="connsiteX21" fmla="*/ 2849803 w 3149013"/>
              <a:gd name="connsiteY21" fmla="*/ 3130021 h 3477369"/>
              <a:gd name="connsiteX22" fmla="*/ 2919328 w 3149013"/>
              <a:gd name="connsiteY22" fmla="*/ 3160994 h 3477369"/>
              <a:gd name="connsiteX23" fmla="*/ 3070103 w 3149013"/>
              <a:gd name="connsiteY23" fmla="*/ 3036515 h 3477369"/>
              <a:gd name="connsiteX24" fmla="*/ 3061292 w 3149013"/>
              <a:gd name="connsiteY24" fmla="*/ 2972412 h 3477369"/>
              <a:gd name="connsiteX25" fmla="*/ 3108515 w 3149013"/>
              <a:gd name="connsiteY25" fmla="*/ 2923485 h 3477369"/>
              <a:gd name="connsiteX26" fmla="*/ 3149013 w 3149013"/>
              <a:gd name="connsiteY26" fmla="*/ 2876876 h 3477369"/>
              <a:gd name="connsiteX27" fmla="*/ 3011058 w 3149013"/>
              <a:gd name="connsiteY27" fmla="*/ 2466119 h 3477369"/>
              <a:gd name="connsiteX28" fmla="*/ 2315815 w 3149013"/>
              <a:gd name="connsiteY28" fmla="*/ 2092858 h 3477369"/>
              <a:gd name="connsiteX29" fmla="*/ 2236071 w 3149013"/>
              <a:gd name="connsiteY29" fmla="*/ 1933957 h 3477369"/>
              <a:gd name="connsiteX30" fmla="*/ 2123824 w 3149013"/>
              <a:gd name="connsiteY30" fmla="*/ 1868420 h 3477369"/>
              <a:gd name="connsiteX31" fmla="*/ 1692904 w 3149013"/>
              <a:gd name="connsiteY31" fmla="*/ 1335014 h 3477369"/>
              <a:gd name="connsiteX32" fmla="*/ 1878112 w 3149013"/>
              <a:gd name="connsiteY32" fmla="*/ 1186553 h 3477369"/>
              <a:gd name="connsiteX33" fmla="*/ 1529364 w 3149013"/>
              <a:gd name="connsiteY33" fmla="*/ 715174 h 3477369"/>
              <a:gd name="connsiteX34" fmla="*/ 1220618 w 3149013"/>
              <a:gd name="connsiteY34" fmla="*/ 217023 h 3477369"/>
              <a:gd name="connsiteX35" fmla="*/ 671548 w 3149013"/>
              <a:gd name="connsiteY35" fmla="*/ 638091 h 3477369"/>
              <a:gd name="connsiteX36" fmla="*/ 876955 w 3149013"/>
              <a:gd name="connsiteY36" fmla="*/ 138223 h 3477369"/>
              <a:gd name="connsiteX37" fmla="*/ 546082 w 3149013"/>
              <a:gd name="connsiteY37" fmla="*/ 46186 h 3477369"/>
              <a:gd name="connsiteX38" fmla="*/ 324062 w 3149013"/>
              <a:gd name="connsiteY38" fmla="*/ 0 h 3477369"/>
              <a:gd name="connsiteX0" fmla="*/ 323559 w 3148510"/>
              <a:gd name="connsiteY0" fmla="*/ 0 h 3477369"/>
              <a:gd name="connsiteX1" fmla="*/ 323559 w 3148510"/>
              <a:gd name="connsiteY1" fmla="*/ 0 h 3477369"/>
              <a:gd name="connsiteX2" fmla="*/ 324590 w 3148510"/>
              <a:gd name="connsiteY2" fmla="*/ 137595 h 3477369"/>
              <a:gd name="connsiteX3" fmla="*/ 281028 w 3148510"/>
              <a:gd name="connsiteY3" fmla="*/ 267695 h 3477369"/>
              <a:gd name="connsiteX4" fmla="*/ 227311 w 3148510"/>
              <a:gd name="connsiteY4" fmla="*/ 373800 h 3477369"/>
              <a:gd name="connsiteX5" fmla="*/ 147335 w 3148510"/>
              <a:gd name="connsiteY5" fmla="*/ 448855 h 3477369"/>
              <a:gd name="connsiteX6" fmla="*/ 79010 w 3148510"/>
              <a:gd name="connsiteY6" fmla="*/ 489098 h 3477369"/>
              <a:gd name="connsiteX7" fmla="*/ 25847 w 3148510"/>
              <a:gd name="connsiteY7" fmla="*/ 564005 h 3477369"/>
              <a:gd name="connsiteX8" fmla="*/ 524233 w 3148510"/>
              <a:gd name="connsiteY8" fmla="*/ 1420822 h 3477369"/>
              <a:gd name="connsiteX9" fmla="*/ 670705 w 3148510"/>
              <a:gd name="connsiteY9" fmla="*/ 1612108 h 3477369"/>
              <a:gd name="connsiteX10" fmla="*/ 850843 w 3148510"/>
              <a:gd name="connsiteY10" fmla="*/ 1937506 h 3477369"/>
              <a:gd name="connsiteX11" fmla="*/ 1419405 w 3148510"/>
              <a:gd name="connsiteY11" fmla="*/ 2584391 h 3477369"/>
              <a:gd name="connsiteX12" fmla="*/ 1059424 w 3148510"/>
              <a:gd name="connsiteY12" fmla="*/ 2883638 h 3477369"/>
              <a:gd name="connsiteX13" fmla="*/ 1367538 w 3148510"/>
              <a:gd name="connsiteY13" fmla="*/ 3094227 h 3477369"/>
              <a:gd name="connsiteX14" fmla="*/ 1613834 w 3148510"/>
              <a:gd name="connsiteY14" fmla="*/ 3297980 h 3477369"/>
              <a:gd name="connsiteX15" fmla="*/ 1929685 w 3148510"/>
              <a:gd name="connsiteY15" fmla="*/ 3477369 h 3477369"/>
              <a:gd name="connsiteX16" fmla="*/ 2026058 w 3148510"/>
              <a:gd name="connsiteY16" fmla="*/ 3293840 h 3477369"/>
              <a:gd name="connsiteX17" fmla="*/ 2136358 w 3148510"/>
              <a:gd name="connsiteY17" fmla="*/ 3012029 h 3477369"/>
              <a:gd name="connsiteX18" fmla="*/ 2501457 w 3148510"/>
              <a:gd name="connsiteY18" fmla="*/ 3332066 h 3477369"/>
              <a:gd name="connsiteX19" fmla="*/ 2610957 w 3148510"/>
              <a:gd name="connsiteY19" fmla="*/ 3290920 h 3477369"/>
              <a:gd name="connsiteX20" fmla="*/ 2763431 w 3148510"/>
              <a:gd name="connsiteY20" fmla="*/ 3244956 h 3477369"/>
              <a:gd name="connsiteX21" fmla="*/ 2849300 w 3148510"/>
              <a:gd name="connsiteY21" fmla="*/ 3130021 h 3477369"/>
              <a:gd name="connsiteX22" fmla="*/ 2918825 w 3148510"/>
              <a:gd name="connsiteY22" fmla="*/ 3160994 h 3477369"/>
              <a:gd name="connsiteX23" fmla="*/ 3069600 w 3148510"/>
              <a:gd name="connsiteY23" fmla="*/ 3036515 h 3477369"/>
              <a:gd name="connsiteX24" fmla="*/ 3060789 w 3148510"/>
              <a:gd name="connsiteY24" fmla="*/ 2972412 h 3477369"/>
              <a:gd name="connsiteX25" fmla="*/ 3108012 w 3148510"/>
              <a:gd name="connsiteY25" fmla="*/ 2923485 h 3477369"/>
              <a:gd name="connsiteX26" fmla="*/ 3148510 w 3148510"/>
              <a:gd name="connsiteY26" fmla="*/ 2876876 h 3477369"/>
              <a:gd name="connsiteX27" fmla="*/ 3010555 w 3148510"/>
              <a:gd name="connsiteY27" fmla="*/ 2466119 h 3477369"/>
              <a:gd name="connsiteX28" fmla="*/ 2315312 w 3148510"/>
              <a:gd name="connsiteY28" fmla="*/ 2092858 h 3477369"/>
              <a:gd name="connsiteX29" fmla="*/ 2235568 w 3148510"/>
              <a:gd name="connsiteY29" fmla="*/ 1933957 h 3477369"/>
              <a:gd name="connsiteX30" fmla="*/ 2123321 w 3148510"/>
              <a:gd name="connsiteY30" fmla="*/ 1868420 h 3477369"/>
              <a:gd name="connsiteX31" fmla="*/ 1692401 w 3148510"/>
              <a:gd name="connsiteY31" fmla="*/ 1335014 h 3477369"/>
              <a:gd name="connsiteX32" fmla="*/ 1877609 w 3148510"/>
              <a:gd name="connsiteY32" fmla="*/ 1186553 h 3477369"/>
              <a:gd name="connsiteX33" fmla="*/ 1528861 w 3148510"/>
              <a:gd name="connsiteY33" fmla="*/ 715174 h 3477369"/>
              <a:gd name="connsiteX34" fmla="*/ 1220115 w 3148510"/>
              <a:gd name="connsiteY34" fmla="*/ 217023 h 3477369"/>
              <a:gd name="connsiteX35" fmla="*/ 671045 w 3148510"/>
              <a:gd name="connsiteY35" fmla="*/ 638091 h 3477369"/>
              <a:gd name="connsiteX36" fmla="*/ 876452 w 3148510"/>
              <a:gd name="connsiteY36" fmla="*/ 138223 h 3477369"/>
              <a:gd name="connsiteX37" fmla="*/ 545579 w 3148510"/>
              <a:gd name="connsiteY37" fmla="*/ 46186 h 3477369"/>
              <a:gd name="connsiteX38" fmla="*/ 323559 w 3148510"/>
              <a:gd name="connsiteY38" fmla="*/ 0 h 3477369"/>
              <a:gd name="connsiteX0" fmla="*/ 323559 w 3148510"/>
              <a:gd name="connsiteY0" fmla="*/ 0 h 3477369"/>
              <a:gd name="connsiteX1" fmla="*/ 323559 w 3148510"/>
              <a:gd name="connsiteY1" fmla="*/ 0 h 3477369"/>
              <a:gd name="connsiteX2" fmla="*/ 324590 w 3148510"/>
              <a:gd name="connsiteY2" fmla="*/ 137595 h 3477369"/>
              <a:gd name="connsiteX3" fmla="*/ 281028 w 3148510"/>
              <a:gd name="connsiteY3" fmla="*/ 267695 h 3477369"/>
              <a:gd name="connsiteX4" fmla="*/ 227311 w 3148510"/>
              <a:gd name="connsiteY4" fmla="*/ 373800 h 3477369"/>
              <a:gd name="connsiteX5" fmla="*/ 147335 w 3148510"/>
              <a:gd name="connsiteY5" fmla="*/ 448855 h 3477369"/>
              <a:gd name="connsiteX6" fmla="*/ 79010 w 3148510"/>
              <a:gd name="connsiteY6" fmla="*/ 489098 h 3477369"/>
              <a:gd name="connsiteX7" fmla="*/ 25847 w 3148510"/>
              <a:gd name="connsiteY7" fmla="*/ 564005 h 3477369"/>
              <a:gd name="connsiteX8" fmla="*/ 524233 w 3148510"/>
              <a:gd name="connsiteY8" fmla="*/ 1420822 h 3477369"/>
              <a:gd name="connsiteX9" fmla="*/ 670705 w 3148510"/>
              <a:gd name="connsiteY9" fmla="*/ 1612108 h 3477369"/>
              <a:gd name="connsiteX10" fmla="*/ 850843 w 3148510"/>
              <a:gd name="connsiteY10" fmla="*/ 1937506 h 3477369"/>
              <a:gd name="connsiteX11" fmla="*/ 1419405 w 3148510"/>
              <a:gd name="connsiteY11" fmla="*/ 2584391 h 3477369"/>
              <a:gd name="connsiteX12" fmla="*/ 1059424 w 3148510"/>
              <a:gd name="connsiteY12" fmla="*/ 2883638 h 3477369"/>
              <a:gd name="connsiteX13" fmla="*/ 1367538 w 3148510"/>
              <a:gd name="connsiteY13" fmla="*/ 3094227 h 3477369"/>
              <a:gd name="connsiteX14" fmla="*/ 1613834 w 3148510"/>
              <a:gd name="connsiteY14" fmla="*/ 3297980 h 3477369"/>
              <a:gd name="connsiteX15" fmla="*/ 1929685 w 3148510"/>
              <a:gd name="connsiteY15" fmla="*/ 3477369 h 3477369"/>
              <a:gd name="connsiteX16" fmla="*/ 2026058 w 3148510"/>
              <a:gd name="connsiteY16" fmla="*/ 3293840 h 3477369"/>
              <a:gd name="connsiteX17" fmla="*/ 2136358 w 3148510"/>
              <a:gd name="connsiteY17" fmla="*/ 3012029 h 3477369"/>
              <a:gd name="connsiteX18" fmla="*/ 2501457 w 3148510"/>
              <a:gd name="connsiteY18" fmla="*/ 3332066 h 3477369"/>
              <a:gd name="connsiteX19" fmla="*/ 2610957 w 3148510"/>
              <a:gd name="connsiteY19" fmla="*/ 3290920 h 3477369"/>
              <a:gd name="connsiteX20" fmla="*/ 2763431 w 3148510"/>
              <a:gd name="connsiteY20" fmla="*/ 3244956 h 3477369"/>
              <a:gd name="connsiteX21" fmla="*/ 2849300 w 3148510"/>
              <a:gd name="connsiteY21" fmla="*/ 3130021 h 3477369"/>
              <a:gd name="connsiteX22" fmla="*/ 2918825 w 3148510"/>
              <a:gd name="connsiteY22" fmla="*/ 3160994 h 3477369"/>
              <a:gd name="connsiteX23" fmla="*/ 3069600 w 3148510"/>
              <a:gd name="connsiteY23" fmla="*/ 3036515 h 3477369"/>
              <a:gd name="connsiteX24" fmla="*/ 3060789 w 3148510"/>
              <a:gd name="connsiteY24" fmla="*/ 2972412 h 3477369"/>
              <a:gd name="connsiteX25" fmla="*/ 3108012 w 3148510"/>
              <a:gd name="connsiteY25" fmla="*/ 2923485 h 3477369"/>
              <a:gd name="connsiteX26" fmla="*/ 3148510 w 3148510"/>
              <a:gd name="connsiteY26" fmla="*/ 2876876 h 3477369"/>
              <a:gd name="connsiteX27" fmla="*/ 3010555 w 3148510"/>
              <a:gd name="connsiteY27" fmla="*/ 2466119 h 3477369"/>
              <a:gd name="connsiteX28" fmla="*/ 2315312 w 3148510"/>
              <a:gd name="connsiteY28" fmla="*/ 2092858 h 3477369"/>
              <a:gd name="connsiteX29" fmla="*/ 2235568 w 3148510"/>
              <a:gd name="connsiteY29" fmla="*/ 1933957 h 3477369"/>
              <a:gd name="connsiteX30" fmla="*/ 2123321 w 3148510"/>
              <a:gd name="connsiteY30" fmla="*/ 1868420 h 3477369"/>
              <a:gd name="connsiteX31" fmla="*/ 1692401 w 3148510"/>
              <a:gd name="connsiteY31" fmla="*/ 1335014 h 3477369"/>
              <a:gd name="connsiteX32" fmla="*/ 1877609 w 3148510"/>
              <a:gd name="connsiteY32" fmla="*/ 1186553 h 3477369"/>
              <a:gd name="connsiteX33" fmla="*/ 1528861 w 3148510"/>
              <a:gd name="connsiteY33" fmla="*/ 715174 h 3477369"/>
              <a:gd name="connsiteX34" fmla="*/ 1220115 w 3148510"/>
              <a:gd name="connsiteY34" fmla="*/ 217023 h 3477369"/>
              <a:gd name="connsiteX35" fmla="*/ 671045 w 3148510"/>
              <a:gd name="connsiteY35" fmla="*/ 638091 h 3477369"/>
              <a:gd name="connsiteX36" fmla="*/ 876452 w 3148510"/>
              <a:gd name="connsiteY36" fmla="*/ 138223 h 3477369"/>
              <a:gd name="connsiteX37" fmla="*/ 545579 w 3148510"/>
              <a:gd name="connsiteY37" fmla="*/ 46186 h 3477369"/>
              <a:gd name="connsiteX38" fmla="*/ 323559 w 3148510"/>
              <a:gd name="connsiteY38" fmla="*/ 0 h 3477369"/>
              <a:gd name="connsiteX0" fmla="*/ 272362 w 3097313"/>
              <a:gd name="connsiteY0" fmla="*/ 0 h 3477369"/>
              <a:gd name="connsiteX1" fmla="*/ 272362 w 3097313"/>
              <a:gd name="connsiteY1" fmla="*/ 0 h 3477369"/>
              <a:gd name="connsiteX2" fmla="*/ 273393 w 3097313"/>
              <a:gd name="connsiteY2" fmla="*/ 137595 h 3477369"/>
              <a:gd name="connsiteX3" fmla="*/ 229831 w 3097313"/>
              <a:gd name="connsiteY3" fmla="*/ 267695 h 3477369"/>
              <a:gd name="connsiteX4" fmla="*/ 176114 w 3097313"/>
              <a:gd name="connsiteY4" fmla="*/ 373800 h 3477369"/>
              <a:gd name="connsiteX5" fmla="*/ 96138 w 3097313"/>
              <a:gd name="connsiteY5" fmla="*/ 448855 h 3477369"/>
              <a:gd name="connsiteX6" fmla="*/ 27813 w 3097313"/>
              <a:gd name="connsiteY6" fmla="*/ 489098 h 3477369"/>
              <a:gd name="connsiteX7" fmla="*/ 593652 w 3097313"/>
              <a:gd name="connsiteY7" fmla="*/ 1309345 h 3477369"/>
              <a:gd name="connsiteX8" fmla="*/ 473036 w 3097313"/>
              <a:gd name="connsiteY8" fmla="*/ 1420822 h 3477369"/>
              <a:gd name="connsiteX9" fmla="*/ 619508 w 3097313"/>
              <a:gd name="connsiteY9" fmla="*/ 1612108 h 3477369"/>
              <a:gd name="connsiteX10" fmla="*/ 799646 w 3097313"/>
              <a:gd name="connsiteY10" fmla="*/ 1937506 h 3477369"/>
              <a:gd name="connsiteX11" fmla="*/ 1368208 w 3097313"/>
              <a:gd name="connsiteY11" fmla="*/ 2584391 h 3477369"/>
              <a:gd name="connsiteX12" fmla="*/ 1008227 w 3097313"/>
              <a:gd name="connsiteY12" fmla="*/ 2883638 h 3477369"/>
              <a:gd name="connsiteX13" fmla="*/ 1316341 w 3097313"/>
              <a:gd name="connsiteY13" fmla="*/ 3094227 h 3477369"/>
              <a:gd name="connsiteX14" fmla="*/ 1562637 w 3097313"/>
              <a:gd name="connsiteY14" fmla="*/ 3297980 h 3477369"/>
              <a:gd name="connsiteX15" fmla="*/ 1878488 w 3097313"/>
              <a:gd name="connsiteY15" fmla="*/ 3477369 h 3477369"/>
              <a:gd name="connsiteX16" fmla="*/ 1974861 w 3097313"/>
              <a:gd name="connsiteY16" fmla="*/ 3293840 h 3477369"/>
              <a:gd name="connsiteX17" fmla="*/ 2085161 w 3097313"/>
              <a:gd name="connsiteY17" fmla="*/ 3012029 h 3477369"/>
              <a:gd name="connsiteX18" fmla="*/ 2450260 w 3097313"/>
              <a:gd name="connsiteY18" fmla="*/ 3332066 h 3477369"/>
              <a:gd name="connsiteX19" fmla="*/ 2559760 w 3097313"/>
              <a:gd name="connsiteY19" fmla="*/ 3290920 h 3477369"/>
              <a:gd name="connsiteX20" fmla="*/ 2712234 w 3097313"/>
              <a:gd name="connsiteY20" fmla="*/ 3244956 h 3477369"/>
              <a:gd name="connsiteX21" fmla="*/ 2798103 w 3097313"/>
              <a:gd name="connsiteY21" fmla="*/ 3130021 h 3477369"/>
              <a:gd name="connsiteX22" fmla="*/ 2867628 w 3097313"/>
              <a:gd name="connsiteY22" fmla="*/ 3160994 h 3477369"/>
              <a:gd name="connsiteX23" fmla="*/ 3018403 w 3097313"/>
              <a:gd name="connsiteY23" fmla="*/ 3036515 h 3477369"/>
              <a:gd name="connsiteX24" fmla="*/ 3009592 w 3097313"/>
              <a:gd name="connsiteY24" fmla="*/ 2972412 h 3477369"/>
              <a:gd name="connsiteX25" fmla="*/ 3056815 w 3097313"/>
              <a:gd name="connsiteY25" fmla="*/ 2923485 h 3477369"/>
              <a:gd name="connsiteX26" fmla="*/ 3097313 w 3097313"/>
              <a:gd name="connsiteY26" fmla="*/ 2876876 h 3477369"/>
              <a:gd name="connsiteX27" fmla="*/ 2959358 w 3097313"/>
              <a:gd name="connsiteY27" fmla="*/ 2466119 h 3477369"/>
              <a:gd name="connsiteX28" fmla="*/ 2264115 w 3097313"/>
              <a:gd name="connsiteY28" fmla="*/ 2092858 h 3477369"/>
              <a:gd name="connsiteX29" fmla="*/ 2184371 w 3097313"/>
              <a:gd name="connsiteY29" fmla="*/ 1933957 h 3477369"/>
              <a:gd name="connsiteX30" fmla="*/ 2072124 w 3097313"/>
              <a:gd name="connsiteY30" fmla="*/ 1868420 h 3477369"/>
              <a:gd name="connsiteX31" fmla="*/ 1641204 w 3097313"/>
              <a:gd name="connsiteY31" fmla="*/ 1335014 h 3477369"/>
              <a:gd name="connsiteX32" fmla="*/ 1826412 w 3097313"/>
              <a:gd name="connsiteY32" fmla="*/ 1186553 h 3477369"/>
              <a:gd name="connsiteX33" fmla="*/ 1477664 w 3097313"/>
              <a:gd name="connsiteY33" fmla="*/ 715174 h 3477369"/>
              <a:gd name="connsiteX34" fmla="*/ 1168918 w 3097313"/>
              <a:gd name="connsiteY34" fmla="*/ 217023 h 3477369"/>
              <a:gd name="connsiteX35" fmla="*/ 619848 w 3097313"/>
              <a:gd name="connsiteY35" fmla="*/ 638091 h 3477369"/>
              <a:gd name="connsiteX36" fmla="*/ 825255 w 3097313"/>
              <a:gd name="connsiteY36" fmla="*/ 138223 h 3477369"/>
              <a:gd name="connsiteX37" fmla="*/ 494382 w 3097313"/>
              <a:gd name="connsiteY37" fmla="*/ 46186 h 3477369"/>
              <a:gd name="connsiteX38" fmla="*/ 272362 w 3097313"/>
              <a:gd name="connsiteY38" fmla="*/ 0 h 3477369"/>
              <a:gd name="connsiteX0" fmla="*/ 272362 w 3097313"/>
              <a:gd name="connsiteY0" fmla="*/ 0 h 3477369"/>
              <a:gd name="connsiteX1" fmla="*/ 272362 w 3097313"/>
              <a:gd name="connsiteY1" fmla="*/ 0 h 3477369"/>
              <a:gd name="connsiteX2" fmla="*/ 273393 w 3097313"/>
              <a:gd name="connsiteY2" fmla="*/ 137595 h 3477369"/>
              <a:gd name="connsiteX3" fmla="*/ 229831 w 3097313"/>
              <a:gd name="connsiteY3" fmla="*/ 267695 h 3477369"/>
              <a:gd name="connsiteX4" fmla="*/ 176114 w 3097313"/>
              <a:gd name="connsiteY4" fmla="*/ 373800 h 3477369"/>
              <a:gd name="connsiteX5" fmla="*/ 96138 w 3097313"/>
              <a:gd name="connsiteY5" fmla="*/ 448855 h 3477369"/>
              <a:gd name="connsiteX6" fmla="*/ 27813 w 3097313"/>
              <a:gd name="connsiteY6" fmla="*/ 489098 h 3477369"/>
              <a:gd name="connsiteX7" fmla="*/ 593652 w 3097313"/>
              <a:gd name="connsiteY7" fmla="*/ 1309345 h 3477369"/>
              <a:gd name="connsiteX8" fmla="*/ 473036 w 3097313"/>
              <a:gd name="connsiteY8" fmla="*/ 1420822 h 3477369"/>
              <a:gd name="connsiteX9" fmla="*/ 619508 w 3097313"/>
              <a:gd name="connsiteY9" fmla="*/ 1612108 h 3477369"/>
              <a:gd name="connsiteX10" fmla="*/ 799646 w 3097313"/>
              <a:gd name="connsiteY10" fmla="*/ 1937506 h 3477369"/>
              <a:gd name="connsiteX11" fmla="*/ 1368208 w 3097313"/>
              <a:gd name="connsiteY11" fmla="*/ 2584391 h 3477369"/>
              <a:gd name="connsiteX12" fmla="*/ 1008227 w 3097313"/>
              <a:gd name="connsiteY12" fmla="*/ 2883638 h 3477369"/>
              <a:gd name="connsiteX13" fmla="*/ 1316341 w 3097313"/>
              <a:gd name="connsiteY13" fmla="*/ 3094227 h 3477369"/>
              <a:gd name="connsiteX14" fmla="*/ 1562637 w 3097313"/>
              <a:gd name="connsiteY14" fmla="*/ 3297980 h 3477369"/>
              <a:gd name="connsiteX15" fmla="*/ 1878488 w 3097313"/>
              <a:gd name="connsiteY15" fmla="*/ 3477369 h 3477369"/>
              <a:gd name="connsiteX16" fmla="*/ 1974861 w 3097313"/>
              <a:gd name="connsiteY16" fmla="*/ 3293840 h 3477369"/>
              <a:gd name="connsiteX17" fmla="*/ 2085161 w 3097313"/>
              <a:gd name="connsiteY17" fmla="*/ 3012029 h 3477369"/>
              <a:gd name="connsiteX18" fmla="*/ 2450260 w 3097313"/>
              <a:gd name="connsiteY18" fmla="*/ 3332066 h 3477369"/>
              <a:gd name="connsiteX19" fmla="*/ 2559760 w 3097313"/>
              <a:gd name="connsiteY19" fmla="*/ 3290920 h 3477369"/>
              <a:gd name="connsiteX20" fmla="*/ 2712234 w 3097313"/>
              <a:gd name="connsiteY20" fmla="*/ 3244956 h 3477369"/>
              <a:gd name="connsiteX21" fmla="*/ 2798103 w 3097313"/>
              <a:gd name="connsiteY21" fmla="*/ 3130021 h 3477369"/>
              <a:gd name="connsiteX22" fmla="*/ 2867628 w 3097313"/>
              <a:gd name="connsiteY22" fmla="*/ 3160994 h 3477369"/>
              <a:gd name="connsiteX23" fmla="*/ 3018403 w 3097313"/>
              <a:gd name="connsiteY23" fmla="*/ 3036515 h 3477369"/>
              <a:gd name="connsiteX24" fmla="*/ 3009592 w 3097313"/>
              <a:gd name="connsiteY24" fmla="*/ 2972412 h 3477369"/>
              <a:gd name="connsiteX25" fmla="*/ 3056815 w 3097313"/>
              <a:gd name="connsiteY25" fmla="*/ 2923485 h 3477369"/>
              <a:gd name="connsiteX26" fmla="*/ 3097313 w 3097313"/>
              <a:gd name="connsiteY26" fmla="*/ 2876876 h 3477369"/>
              <a:gd name="connsiteX27" fmla="*/ 2959358 w 3097313"/>
              <a:gd name="connsiteY27" fmla="*/ 2466119 h 3477369"/>
              <a:gd name="connsiteX28" fmla="*/ 2264115 w 3097313"/>
              <a:gd name="connsiteY28" fmla="*/ 2092858 h 3477369"/>
              <a:gd name="connsiteX29" fmla="*/ 2184371 w 3097313"/>
              <a:gd name="connsiteY29" fmla="*/ 1933957 h 3477369"/>
              <a:gd name="connsiteX30" fmla="*/ 2072124 w 3097313"/>
              <a:gd name="connsiteY30" fmla="*/ 1868420 h 3477369"/>
              <a:gd name="connsiteX31" fmla="*/ 1641204 w 3097313"/>
              <a:gd name="connsiteY31" fmla="*/ 1335014 h 3477369"/>
              <a:gd name="connsiteX32" fmla="*/ 1826412 w 3097313"/>
              <a:gd name="connsiteY32" fmla="*/ 1186553 h 3477369"/>
              <a:gd name="connsiteX33" fmla="*/ 1477664 w 3097313"/>
              <a:gd name="connsiteY33" fmla="*/ 715174 h 3477369"/>
              <a:gd name="connsiteX34" fmla="*/ 1168918 w 3097313"/>
              <a:gd name="connsiteY34" fmla="*/ 217023 h 3477369"/>
              <a:gd name="connsiteX35" fmla="*/ 619848 w 3097313"/>
              <a:gd name="connsiteY35" fmla="*/ 638091 h 3477369"/>
              <a:gd name="connsiteX36" fmla="*/ 825255 w 3097313"/>
              <a:gd name="connsiteY36" fmla="*/ 138223 h 3477369"/>
              <a:gd name="connsiteX37" fmla="*/ 494382 w 3097313"/>
              <a:gd name="connsiteY37" fmla="*/ 46186 h 3477369"/>
              <a:gd name="connsiteX38" fmla="*/ 272362 w 3097313"/>
              <a:gd name="connsiteY38" fmla="*/ 0 h 3477369"/>
              <a:gd name="connsiteX0" fmla="*/ 272362 w 3097313"/>
              <a:gd name="connsiteY0" fmla="*/ 0 h 3477369"/>
              <a:gd name="connsiteX1" fmla="*/ 272362 w 3097313"/>
              <a:gd name="connsiteY1" fmla="*/ 0 h 3477369"/>
              <a:gd name="connsiteX2" fmla="*/ 273393 w 3097313"/>
              <a:gd name="connsiteY2" fmla="*/ 137595 h 3477369"/>
              <a:gd name="connsiteX3" fmla="*/ 229831 w 3097313"/>
              <a:gd name="connsiteY3" fmla="*/ 267695 h 3477369"/>
              <a:gd name="connsiteX4" fmla="*/ 176114 w 3097313"/>
              <a:gd name="connsiteY4" fmla="*/ 373800 h 3477369"/>
              <a:gd name="connsiteX5" fmla="*/ 96138 w 3097313"/>
              <a:gd name="connsiteY5" fmla="*/ 448855 h 3477369"/>
              <a:gd name="connsiteX6" fmla="*/ 27813 w 3097313"/>
              <a:gd name="connsiteY6" fmla="*/ 489098 h 3477369"/>
              <a:gd name="connsiteX7" fmla="*/ 593652 w 3097313"/>
              <a:gd name="connsiteY7" fmla="*/ 1309345 h 3477369"/>
              <a:gd name="connsiteX8" fmla="*/ 473036 w 3097313"/>
              <a:gd name="connsiteY8" fmla="*/ 1420822 h 3477369"/>
              <a:gd name="connsiteX9" fmla="*/ 619508 w 3097313"/>
              <a:gd name="connsiteY9" fmla="*/ 1612108 h 3477369"/>
              <a:gd name="connsiteX10" fmla="*/ 799646 w 3097313"/>
              <a:gd name="connsiteY10" fmla="*/ 1937506 h 3477369"/>
              <a:gd name="connsiteX11" fmla="*/ 1368208 w 3097313"/>
              <a:gd name="connsiteY11" fmla="*/ 2584391 h 3477369"/>
              <a:gd name="connsiteX12" fmla="*/ 1008227 w 3097313"/>
              <a:gd name="connsiteY12" fmla="*/ 2883638 h 3477369"/>
              <a:gd name="connsiteX13" fmla="*/ 1316341 w 3097313"/>
              <a:gd name="connsiteY13" fmla="*/ 3094227 h 3477369"/>
              <a:gd name="connsiteX14" fmla="*/ 1562637 w 3097313"/>
              <a:gd name="connsiteY14" fmla="*/ 3297980 h 3477369"/>
              <a:gd name="connsiteX15" fmla="*/ 1878488 w 3097313"/>
              <a:gd name="connsiteY15" fmla="*/ 3477369 h 3477369"/>
              <a:gd name="connsiteX16" fmla="*/ 1974861 w 3097313"/>
              <a:gd name="connsiteY16" fmla="*/ 3293840 h 3477369"/>
              <a:gd name="connsiteX17" fmla="*/ 2085161 w 3097313"/>
              <a:gd name="connsiteY17" fmla="*/ 3012029 h 3477369"/>
              <a:gd name="connsiteX18" fmla="*/ 2450260 w 3097313"/>
              <a:gd name="connsiteY18" fmla="*/ 3332066 h 3477369"/>
              <a:gd name="connsiteX19" fmla="*/ 2559760 w 3097313"/>
              <a:gd name="connsiteY19" fmla="*/ 3290920 h 3477369"/>
              <a:gd name="connsiteX20" fmla="*/ 2712234 w 3097313"/>
              <a:gd name="connsiteY20" fmla="*/ 3244956 h 3477369"/>
              <a:gd name="connsiteX21" fmla="*/ 2798103 w 3097313"/>
              <a:gd name="connsiteY21" fmla="*/ 3130021 h 3477369"/>
              <a:gd name="connsiteX22" fmla="*/ 2867628 w 3097313"/>
              <a:gd name="connsiteY22" fmla="*/ 3160994 h 3477369"/>
              <a:gd name="connsiteX23" fmla="*/ 3018403 w 3097313"/>
              <a:gd name="connsiteY23" fmla="*/ 3036515 h 3477369"/>
              <a:gd name="connsiteX24" fmla="*/ 3009592 w 3097313"/>
              <a:gd name="connsiteY24" fmla="*/ 2972412 h 3477369"/>
              <a:gd name="connsiteX25" fmla="*/ 3056815 w 3097313"/>
              <a:gd name="connsiteY25" fmla="*/ 2923485 h 3477369"/>
              <a:gd name="connsiteX26" fmla="*/ 3097313 w 3097313"/>
              <a:gd name="connsiteY26" fmla="*/ 2876876 h 3477369"/>
              <a:gd name="connsiteX27" fmla="*/ 2959358 w 3097313"/>
              <a:gd name="connsiteY27" fmla="*/ 2466119 h 3477369"/>
              <a:gd name="connsiteX28" fmla="*/ 2264115 w 3097313"/>
              <a:gd name="connsiteY28" fmla="*/ 2092858 h 3477369"/>
              <a:gd name="connsiteX29" fmla="*/ 2184371 w 3097313"/>
              <a:gd name="connsiteY29" fmla="*/ 1933957 h 3477369"/>
              <a:gd name="connsiteX30" fmla="*/ 2072124 w 3097313"/>
              <a:gd name="connsiteY30" fmla="*/ 1868420 h 3477369"/>
              <a:gd name="connsiteX31" fmla="*/ 1641204 w 3097313"/>
              <a:gd name="connsiteY31" fmla="*/ 1335014 h 3477369"/>
              <a:gd name="connsiteX32" fmla="*/ 1826412 w 3097313"/>
              <a:gd name="connsiteY32" fmla="*/ 1186553 h 3477369"/>
              <a:gd name="connsiteX33" fmla="*/ 1477664 w 3097313"/>
              <a:gd name="connsiteY33" fmla="*/ 715174 h 3477369"/>
              <a:gd name="connsiteX34" fmla="*/ 1168918 w 3097313"/>
              <a:gd name="connsiteY34" fmla="*/ 217023 h 3477369"/>
              <a:gd name="connsiteX35" fmla="*/ 619848 w 3097313"/>
              <a:gd name="connsiteY35" fmla="*/ 638091 h 3477369"/>
              <a:gd name="connsiteX36" fmla="*/ 825255 w 3097313"/>
              <a:gd name="connsiteY36" fmla="*/ 138223 h 3477369"/>
              <a:gd name="connsiteX37" fmla="*/ 494382 w 3097313"/>
              <a:gd name="connsiteY37" fmla="*/ 46186 h 3477369"/>
              <a:gd name="connsiteX38" fmla="*/ 272362 w 3097313"/>
              <a:gd name="connsiteY38" fmla="*/ 0 h 3477369"/>
              <a:gd name="connsiteX0" fmla="*/ 272362 w 3097313"/>
              <a:gd name="connsiteY0" fmla="*/ 0 h 3477369"/>
              <a:gd name="connsiteX1" fmla="*/ 272362 w 3097313"/>
              <a:gd name="connsiteY1" fmla="*/ 0 h 3477369"/>
              <a:gd name="connsiteX2" fmla="*/ 273393 w 3097313"/>
              <a:gd name="connsiteY2" fmla="*/ 137595 h 3477369"/>
              <a:gd name="connsiteX3" fmla="*/ 229831 w 3097313"/>
              <a:gd name="connsiteY3" fmla="*/ 267695 h 3477369"/>
              <a:gd name="connsiteX4" fmla="*/ 176114 w 3097313"/>
              <a:gd name="connsiteY4" fmla="*/ 373800 h 3477369"/>
              <a:gd name="connsiteX5" fmla="*/ 96138 w 3097313"/>
              <a:gd name="connsiteY5" fmla="*/ 448855 h 3477369"/>
              <a:gd name="connsiteX6" fmla="*/ 27813 w 3097313"/>
              <a:gd name="connsiteY6" fmla="*/ 489098 h 3477369"/>
              <a:gd name="connsiteX7" fmla="*/ 593652 w 3097313"/>
              <a:gd name="connsiteY7" fmla="*/ 1309345 h 3477369"/>
              <a:gd name="connsiteX8" fmla="*/ 544458 w 3097313"/>
              <a:gd name="connsiteY8" fmla="*/ 1359619 h 3477369"/>
              <a:gd name="connsiteX9" fmla="*/ 473036 w 3097313"/>
              <a:gd name="connsiteY9" fmla="*/ 1420822 h 3477369"/>
              <a:gd name="connsiteX10" fmla="*/ 619508 w 3097313"/>
              <a:gd name="connsiteY10" fmla="*/ 1612108 h 3477369"/>
              <a:gd name="connsiteX11" fmla="*/ 799646 w 3097313"/>
              <a:gd name="connsiteY11" fmla="*/ 1937506 h 3477369"/>
              <a:gd name="connsiteX12" fmla="*/ 1368208 w 3097313"/>
              <a:gd name="connsiteY12" fmla="*/ 2584391 h 3477369"/>
              <a:gd name="connsiteX13" fmla="*/ 1008227 w 3097313"/>
              <a:gd name="connsiteY13" fmla="*/ 2883638 h 3477369"/>
              <a:gd name="connsiteX14" fmla="*/ 1316341 w 3097313"/>
              <a:gd name="connsiteY14" fmla="*/ 3094227 h 3477369"/>
              <a:gd name="connsiteX15" fmla="*/ 1562637 w 3097313"/>
              <a:gd name="connsiteY15" fmla="*/ 3297980 h 3477369"/>
              <a:gd name="connsiteX16" fmla="*/ 1878488 w 3097313"/>
              <a:gd name="connsiteY16" fmla="*/ 3477369 h 3477369"/>
              <a:gd name="connsiteX17" fmla="*/ 1974861 w 3097313"/>
              <a:gd name="connsiteY17" fmla="*/ 3293840 h 3477369"/>
              <a:gd name="connsiteX18" fmla="*/ 2085161 w 3097313"/>
              <a:gd name="connsiteY18" fmla="*/ 3012029 h 3477369"/>
              <a:gd name="connsiteX19" fmla="*/ 2450260 w 3097313"/>
              <a:gd name="connsiteY19" fmla="*/ 3332066 h 3477369"/>
              <a:gd name="connsiteX20" fmla="*/ 2559760 w 3097313"/>
              <a:gd name="connsiteY20" fmla="*/ 3290920 h 3477369"/>
              <a:gd name="connsiteX21" fmla="*/ 2712234 w 3097313"/>
              <a:gd name="connsiteY21" fmla="*/ 3244956 h 3477369"/>
              <a:gd name="connsiteX22" fmla="*/ 2798103 w 3097313"/>
              <a:gd name="connsiteY22" fmla="*/ 3130021 h 3477369"/>
              <a:gd name="connsiteX23" fmla="*/ 2867628 w 3097313"/>
              <a:gd name="connsiteY23" fmla="*/ 3160994 h 3477369"/>
              <a:gd name="connsiteX24" fmla="*/ 3018403 w 3097313"/>
              <a:gd name="connsiteY24" fmla="*/ 3036515 h 3477369"/>
              <a:gd name="connsiteX25" fmla="*/ 3009592 w 3097313"/>
              <a:gd name="connsiteY25" fmla="*/ 2972412 h 3477369"/>
              <a:gd name="connsiteX26" fmla="*/ 3056815 w 3097313"/>
              <a:gd name="connsiteY26" fmla="*/ 2923485 h 3477369"/>
              <a:gd name="connsiteX27" fmla="*/ 3097313 w 3097313"/>
              <a:gd name="connsiteY27" fmla="*/ 2876876 h 3477369"/>
              <a:gd name="connsiteX28" fmla="*/ 2959358 w 3097313"/>
              <a:gd name="connsiteY28" fmla="*/ 2466119 h 3477369"/>
              <a:gd name="connsiteX29" fmla="*/ 2264115 w 3097313"/>
              <a:gd name="connsiteY29" fmla="*/ 2092858 h 3477369"/>
              <a:gd name="connsiteX30" fmla="*/ 2184371 w 3097313"/>
              <a:gd name="connsiteY30" fmla="*/ 1933957 h 3477369"/>
              <a:gd name="connsiteX31" fmla="*/ 2072124 w 3097313"/>
              <a:gd name="connsiteY31" fmla="*/ 1868420 h 3477369"/>
              <a:gd name="connsiteX32" fmla="*/ 1641204 w 3097313"/>
              <a:gd name="connsiteY32" fmla="*/ 1335014 h 3477369"/>
              <a:gd name="connsiteX33" fmla="*/ 1826412 w 3097313"/>
              <a:gd name="connsiteY33" fmla="*/ 1186553 h 3477369"/>
              <a:gd name="connsiteX34" fmla="*/ 1477664 w 3097313"/>
              <a:gd name="connsiteY34" fmla="*/ 715174 h 3477369"/>
              <a:gd name="connsiteX35" fmla="*/ 1168918 w 3097313"/>
              <a:gd name="connsiteY35" fmla="*/ 217023 h 3477369"/>
              <a:gd name="connsiteX36" fmla="*/ 619848 w 3097313"/>
              <a:gd name="connsiteY36" fmla="*/ 638091 h 3477369"/>
              <a:gd name="connsiteX37" fmla="*/ 825255 w 3097313"/>
              <a:gd name="connsiteY37" fmla="*/ 138223 h 3477369"/>
              <a:gd name="connsiteX38" fmla="*/ 494382 w 3097313"/>
              <a:gd name="connsiteY38" fmla="*/ 46186 h 3477369"/>
              <a:gd name="connsiteX39" fmla="*/ 272362 w 3097313"/>
              <a:gd name="connsiteY39" fmla="*/ 0 h 3477369"/>
              <a:gd name="connsiteX0" fmla="*/ 272362 w 3097313"/>
              <a:gd name="connsiteY0" fmla="*/ 0 h 3477369"/>
              <a:gd name="connsiteX1" fmla="*/ 272362 w 3097313"/>
              <a:gd name="connsiteY1" fmla="*/ 0 h 3477369"/>
              <a:gd name="connsiteX2" fmla="*/ 273393 w 3097313"/>
              <a:gd name="connsiteY2" fmla="*/ 137595 h 3477369"/>
              <a:gd name="connsiteX3" fmla="*/ 229831 w 3097313"/>
              <a:gd name="connsiteY3" fmla="*/ 267695 h 3477369"/>
              <a:gd name="connsiteX4" fmla="*/ 176114 w 3097313"/>
              <a:gd name="connsiteY4" fmla="*/ 373800 h 3477369"/>
              <a:gd name="connsiteX5" fmla="*/ 96138 w 3097313"/>
              <a:gd name="connsiteY5" fmla="*/ 448855 h 3477369"/>
              <a:gd name="connsiteX6" fmla="*/ 27813 w 3097313"/>
              <a:gd name="connsiteY6" fmla="*/ 489098 h 3477369"/>
              <a:gd name="connsiteX7" fmla="*/ 593652 w 3097313"/>
              <a:gd name="connsiteY7" fmla="*/ 1309345 h 3477369"/>
              <a:gd name="connsiteX8" fmla="*/ 544458 w 3097313"/>
              <a:gd name="connsiteY8" fmla="*/ 1359619 h 3477369"/>
              <a:gd name="connsiteX9" fmla="*/ 473036 w 3097313"/>
              <a:gd name="connsiteY9" fmla="*/ 1420822 h 3477369"/>
              <a:gd name="connsiteX10" fmla="*/ 619508 w 3097313"/>
              <a:gd name="connsiteY10" fmla="*/ 1612108 h 3477369"/>
              <a:gd name="connsiteX11" fmla="*/ 799646 w 3097313"/>
              <a:gd name="connsiteY11" fmla="*/ 1937506 h 3477369"/>
              <a:gd name="connsiteX12" fmla="*/ 1368208 w 3097313"/>
              <a:gd name="connsiteY12" fmla="*/ 2584391 h 3477369"/>
              <a:gd name="connsiteX13" fmla="*/ 1008227 w 3097313"/>
              <a:gd name="connsiteY13" fmla="*/ 2883638 h 3477369"/>
              <a:gd name="connsiteX14" fmla="*/ 1316341 w 3097313"/>
              <a:gd name="connsiteY14" fmla="*/ 3094227 h 3477369"/>
              <a:gd name="connsiteX15" fmla="*/ 1562637 w 3097313"/>
              <a:gd name="connsiteY15" fmla="*/ 3297980 h 3477369"/>
              <a:gd name="connsiteX16" fmla="*/ 1878488 w 3097313"/>
              <a:gd name="connsiteY16" fmla="*/ 3477369 h 3477369"/>
              <a:gd name="connsiteX17" fmla="*/ 1974861 w 3097313"/>
              <a:gd name="connsiteY17" fmla="*/ 3293840 h 3477369"/>
              <a:gd name="connsiteX18" fmla="*/ 2085161 w 3097313"/>
              <a:gd name="connsiteY18" fmla="*/ 3012029 h 3477369"/>
              <a:gd name="connsiteX19" fmla="*/ 2450260 w 3097313"/>
              <a:gd name="connsiteY19" fmla="*/ 3332066 h 3477369"/>
              <a:gd name="connsiteX20" fmla="*/ 2559760 w 3097313"/>
              <a:gd name="connsiteY20" fmla="*/ 3290920 h 3477369"/>
              <a:gd name="connsiteX21" fmla="*/ 2712234 w 3097313"/>
              <a:gd name="connsiteY21" fmla="*/ 3244956 h 3477369"/>
              <a:gd name="connsiteX22" fmla="*/ 2798103 w 3097313"/>
              <a:gd name="connsiteY22" fmla="*/ 3130021 h 3477369"/>
              <a:gd name="connsiteX23" fmla="*/ 2867628 w 3097313"/>
              <a:gd name="connsiteY23" fmla="*/ 3160994 h 3477369"/>
              <a:gd name="connsiteX24" fmla="*/ 3018403 w 3097313"/>
              <a:gd name="connsiteY24" fmla="*/ 3036515 h 3477369"/>
              <a:gd name="connsiteX25" fmla="*/ 3009592 w 3097313"/>
              <a:gd name="connsiteY25" fmla="*/ 2972412 h 3477369"/>
              <a:gd name="connsiteX26" fmla="*/ 3056815 w 3097313"/>
              <a:gd name="connsiteY26" fmla="*/ 2923485 h 3477369"/>
              <a:gd name="connsiteX27" fmla="*/ 3097313 w 3097313"/>
              <a:gd name="connsiteY27" fmla="*/ 2876876 h 3477369"/>
              <a:gd name="connsiteX28" fmla="*/ 2959358 w 3097313"/>
              <a:gd name="connsiteY28" fmla="*/ 2466119 h 3477369"/>
              <a:gd name="connsiteX29" fmla="*/ 2264115 w 3097313"/>
              <a:gd name="connsiteY29" fmla="*/ 2092858 h 3477369"/>
              <a:gd name="connsiteX30" fmla="*/ 2184371 w 3097313"/>
              <a:gd name="connsiteY30" fmla="*/ 1933957 h 3477369"/>
              <a:gd name="connsiteX31" fmla="*/ 2072124 w 3097313"/>
              <a:gd name="connsiteY31" fmla="*/ 1868420 h 3477369"/>
              <a:gd name="connsiteX32" fmla="*/ 1641204 w 3097313"/>
              <a:gd name="connsiteY32" fmla="*/ 1335014 h 3477369"/>
              <a:gd name="connsiteX33" fmla="*/ 1826412 w 3097313"/>
              <a:gd name="connsiteY33" fmla="*/ 1186553 h 3477369"/>
              <a:gd name="connsiteX34" fmla="*/ 1477664 w 3097313"/>
              <a:gd name="connsiteY34" fmla="*/ 715174 h 3477369"/>
              <a:gd name="connsiteX35" fmla="*/ 1168918 w 3097313"/>
              <a:gd name="connsiteY35" fmla="*/ 217023 h 3477369"/>
              <a:gd name="connsiteX36" fmla="*/ 619848 w 3097313"/>
              <a:gd name="connsiteY36" fmla="*/ 638091 h 3477369"/>
              <a:gd name="connsiteX37" fmla="*/ 825255 w 3097313"/>
              <a:gd name="connsiteY37" fmla="*/ 138223 h 3477369"/>
              <a:gd name="connsiteX38" fmla="*/ 494382 w 3097313"/>
              <a:gd name="connsiteY38" fmla="*/ 46186 h 3477369"/>
              <a:gd name="connsiteX39" fmla="*/ 272362 w 3097313"/>
              <a:gd name="connsiteY39" fmla="*/ 0 h 3477369"/>
              <a:gd name="connsiteX0" fmla="*/ 268964 w 3093915"/>
              <a:gd name="connsiteY0" fmla="*/ 0 h 3477369"/>
              <a:gd name="connsiteX1" fmla="*/ 268964 w 3093915"/>
              <a:gd name="connsiteY1" fmla="*/ 0 h 3477369"/>
              <a:gd name="connsiteX2" fmla="*/ 269995 w 3093915"/>
              <a:gd name="connsiteY2" fmla="*/ 137595 h 3477369"/>
              <a:gd name="connsiteX3" fmla="*/ 226433 w 3093915"/>
              <a:gd name="connsiteY3" fmla="*/ 267695 h 3477369"/>
              <a:gd name="connsiteX4" fmla="*/ 172716 w 3093915"/>
              <a:gd name="connsiteY4" fmla="*/ 373800 h 3477369"/>
              <a:gd name="connsiteX5" fmla="*/ 92740 w 3093915"/>
              <a:gd name="connsiteY5" fmla="*/ 448855 h 3477369"/>
              <a:gd name="connsiteX6" fmla="*/ 24415 w 3093915"/>
              <a:gd name="connsiteY6" fmla="*/ 489098 h 3477369"/>
              <a:gd name="connsiteX7" fmla="*/ 541060 w 3093915"/>
              <a:gd name="connsiteY7" fmla="*/ 1359619 h 3477369"/>
              <a:gd name="connsiteX8" fmla="*/ 469638 w 3093915"/>
              <a:gd name="connsiteY8" fmla="*/ 1420822 h 3477369"/>
              <a:gd name="connsiteX9" fmla="*/ 616110 w 3093915"/>
              <a:gd name="connsiteY9" fmla="*/ 1612108 h 3477369"/>
              <a:gd name="connsiteX10" fmla="*/ 796248 w 3093915"/>
              <a:gd name="connsiteY10" fmla="*/ 1937506 h 3477369"/>
              <a:gd name="connsiteX11" fmla="*/ 1364810 w 3093915"/>
              <a:gd name="connsiteY11" fmla="*/ 2584391 h 3477369"/>
              <a:gd name="connsiteX12" fmla="*/ 1004829 w 3093915"/>
              <a:gd name="connsiteY12" fmla="*/ 2883638 h 3477369"/>
              <a:gd name="connsiteX13" fmla="*/ 1312943 w 3093915"/>
              <a:gd name="connsiteY13" fmla="*/ 3094227 h 3477369"/>
              <a:gd name="connsiteX14" fmla="*/ 1559239 w 3093915"/>
              <a:gd name="connsiteY14" fmla="*/ 3297980 h 3477369"/>
              <a:gd name="connsiteX15" fmla="*/ 1875090 w 3093915"/>
              <a:gd name="connsiteY15" fmla="*/ 3477369 h 3477369"/>
              <a:gd name="connsiteX16" fmla="*/ 1971463 w 3093915"/>
              <a:gd name="connsiteY16" fmla="*/ 3293840 h 3477369"/>
              <a:gd name="connsiteX17" fmla="*/ 2081763 w 3093915"/>
              <a:gd name="connsiteY17" fmla="*/ 3012029 h 3477369"/>
              <a:gd name="connsiteX18" fmla="*/ 2446862 w 3093915"/>
              <a:gd name="connsiteY18" fmla="*/ 3332066 h 3477369"/>
              <a:gd name="connsiteX19" fmla="*/ 2556362 w 3093915"/>
              <a:gd name="connsiteY19" fmla="*/ 3290920 h 3477369"/>
              <a:gd name="connsiteX20" fmla="*/ 2708836 w 3093915"/>
              <a:gd name="connsiteY20" fmla="*/ 3244956 h 3477369"/>
              <a:gd name="connsiteX21" fmla="*/ 2794705 w 3093915"/>
              <a:gd name="connsiteY21" fmla="*/ 3130021 h 3477369"/>
              <a:gd name="connsiteX22" fmla="*/ 2864230 w 3093915"/>
              <a:gd name="connsiteY22" fmla="*/ 3160994 h 3477369"/>
              <a:gd name="connsiteX23" fmla="*/ 3015005 w 3093915"/>
              <a:gd name="connsiteY23" fmla="*/ 3036515 h 3477369"/>
              <a:gd name="connsiteX24" fmla="*/ 3006194 w 3093915"/>
              <a:gd name="connsiteY24" fmla="*/ 2972412 h 3477369"/>
              <a:gd name="connsiteX25" fmla="*/ 3053417 w 3093915"/>
              <a:gd name="connsiteY25" fmla="*/ 2923485 h 3477369"/>
              <a:gd name="connsiteX26" fmla="*/ 3093915 w 3093915"/>
              <a:gd name="connsiteY26" fmla="*/ 2876876 h 3477369"/>
              <a:gd name="connsiteX27" fmla="*/ 2955960 w 3093915"/>
              <a:gd name="connsiteY27" fmla="*/ 2466119 h 3477369"/>
              <a:gd name="connsiteX28" fmla="*/ 2260717 w 3093915"/>
              <a:gd name="connsiteY28" fmla="*/ 2092858 h 3477369"/>
              <a:gd name="connsiteX29" fmla="*/ 2180973 w 3093915"/>
              <a:gd name="connsiteY29" fmla="*/ 1933957 h 3477369"/>
              <a:gd name="connsiteX30" fmla="*/ 2068726 w 3093915"/>
              <a:gd name="connsiteY30" fmla="*/ 1868420 h 3477369"/>
              <a:gd name="connsiteX31" fmla="*/ 1637806 w 3093915"/>
              <a:gd name="connsiteY31" fmla="*/ 1335014 h 3477369"/>
              <a:gd name="connsiteX32" fmla="*/ 1823014 w 3093915"/>
              <a:gd name="connsiteY32" fmla="*/ 1186553 h 3477369"/>
              <a:gd name="connsiteX33" fmla="*/ 1474266 w 3093915"/>
              <a:gd name="connsiteY33" fmla="*/ 715174 h 3477369"/>
              <a:gd name="connsiteX34" fmla="*/ 1165520 w 3093915"/>
              <a:gd name="connsiteY34" fmla="*/ 217023 h 3477369"/>
              <a:gd name="connsiteX35" fmla="*/ 616450 w 3093915"/>
              <a:gd name="connsiteY35" fmla="*/ 638091 h 3477369"/>
              <a:gd name="connsiteX36" fmla="*/ 821857 w 3093915"/>
              <a:gd name="connsiteY36" fmla="*/ 138223 h 3477369"/>
              <a:gd name="connsiteX37" fmla="*/ 490984 w 3093915"/>
              <a:gd name="connsiteY37" fmla="*/ 46186 h 3477369"/>
              <a:gd name="connsiteX38" fmla="*/ 268964 w 3093915"/>
              <a:gd name="connsiteY38" fmla="*/ 0 h 3477369"/>
              <a:gd name="connsiteX0" fmla="*/ 273410 w 3098361"/>
              <a:gd name="connsiteY0" fmla="*/ 0 h 3477369"/>
              <a:gd name="connsiteX1" fmla="*/ 273410 w 3098361"/>
              <a:gd name="connsiteY1" fmla="*/ 0 h 3477369"/>
              <a:gd name="connsiteX2" fmla="*/ 274441 w 3098361"/>
              <a:gd name="connsiteY2" fmla="*/ 137595 h 3477369"/>
              <a:gd name="connsiteX3" fmla="*/ 230879 w 3098361"/>
              <a:gd name="connsiteY3" fmla="*/ 267695 h 3477369"/>
              <a:gd name="connsiteX4" fmla="*/ 177162 w 3098361"/>
              <a:gd name="connsiteY4" fmla="*/ 373800 h 3477369"/>
              <a:gd name="connsiteX5" fmla="*/ 97186 w 3098361"/>
              <a:gd name="connsiteY5" fmla="*/ 448855 h 3477369"/>
              <a:gd name="connsiteX6" fmla="*/ 28861 w 3098361"/>
              <a:gd name="connsiteY6" fmla="*/ 489098 h 3477369"/>
              <a:gd name="connsiteX7" fmla="*/ 609786 w 3098361"/>
              <a:gd name="connsiteY7" fmla="*/ 1335807 h 3477369"/>
              <a:gd name="connsiteX8" fmla="*/ 474084 w 3098361"/>
              <a:gd name="connsiteY8" fmla="*/ 1420822 h 3477369"/>
              <a:gd name="connsiteX9" fmla="*/ 620556 w 3098361"/>
              <a:gd name="connsiteY9" fmla="*/ 1612108 h 3477369"/>
              <a:gd name="connsiteX10" fmla="*/ 800694 w 3098361"/>
              <a:gd name="connsiteY10" fmla="*/ 1937506 h 3477369"/>
              <a:gd name="connsiteX11" fmla="*/ 1369256 w 3098361"/>
              <a:gd name="connsiteY11" fmla="*/ 2584391 h 3477369"/>
              <a:gd name="connsiteX12" fmla="*/ 1009275 w 3098361"/>
              <a:gd name="connsiteY12" fmla="*/ 2883638 h 3477369"/>
              <a:gd name="connsiteX13" fmla="*/ 1317389 w 3098361"/>
              <a:gd name="connsiteY13" fmla="*/ 3094227 h 3477369"/>
              <a:gd name="connsiteX14" fmla="*/ 1563685 w 3098361"/>
              <a:gd name="connsiteY14" fmla="*/ 3297980 h 3477369"/>
              <a:gd name="connsiteX15" fmla="*/ 1879536 w 3098361"/>
              <a:gd name="connsiteY15" fmla="*/ 3477369 h 3477369"/>
              <a:gd name="connsiteX16" fmla="*/ 1975909 w 3098361"/>
              <a:gd name="connsiteY16" fmla="*/ 3293840 h 3477369"/>
              <a:gd name="connsiteX17" fmla="*/ 2086209 w 3098361"/>
              <a:gd name="connsiteY17" fmla="*/ 3012029 h 3477369"/>
              <a:gd name="connsiteX18" fmla="*/ 2451308 w 3098361"/>
              <a:gd name="connsiteY18" fmla="*/ 3332066 h 3477369"/>
              <a:gd name="connsiteX19" fmla="*/ 2560808 w 3098361"/>
              <a:gd name="connsiteY19" fmla="*/ 3290920 h 3477369"/>
              <a:gd name="connsiteX20" fmla="*/ 2713282 w 3098361"/>
              <a:gd name="connsiteY20" fmla="*/ 3244956 h 3477369"/>
              <a:gd name="connsiteX21" fmla="*/ 2799151 w 3098361"/>
              <a:gd name="connsiteY21" fmla="*/ 3130021 h 3477369"/>
              <a:gd name="connsiteX22" fmla="*/ 2868676 w 3098361"/>
              <a:gd name="connsiteY22" fmla="*/ 3160994 h 3477369"/>
              <a:gd name="connsiteX23" fmla="*/ 3019451 w 3098361"/>
              <a:gd name="connsiteY23" fmla="*/ 3036515 h 3477369"/>
              <a:gd name="connsiteX24" fmla="*/ 3010640 w 3098361"/>
              <a:gd name="connsiteY24" fmla="*/ 2972412 h 3477369"/>
              <a:gd name="connsiteX25" fmla="*/ 3057863 w 3098361"/>
              <a:gd name="connsiteY25" fmla="*/ 2923485 h 3477369"/>
              <a:gd name="connsiteX26" fmla="*/ 3098361 w 3098361"/>
              <a:gd name="connsiteY26" fmla="*/ 2876876 h 3477369"/>
              <a:gd name="connsiteX27" fmla="*/ 2960406 w 3098361"/>
              <a:gd name="connsiteY27" fmla="*/ 2466119 h 3477369"/>
              <a:gd name="connsiteX28" fmla="*/ 2265163 w 3098361"/>
              <a:gd name="connsiteY28" fmla="*/ 2092858 h 3477369"/>
              <a:gd name="connsiteX29" fmla="*/ 2185419 w 3098361"/>
              <a:gd name="connsiteY29" fmla="*/ 1933957 h 3477369"/>
              <a:gd name="connsiteX30" fmla="*/ 2073172 w 3098361"/>
              <a:gd name="connsiteY30" fmla="*/ 1868420 h 3477369"/>
              <a:gd name="connsiteX31" fmla="*/ 1642252 w 3098361"/>
              <a:gd name="connsiteY31" fmla="*/ 1335014 h 3477369"/>
              <a:gd name="connsiteX32" fmla="*/ 1827460 w 3098361"/>
              <a:gd name="connsiteY32" fmla="*/ 1186553 h 3477369"/>
              <a:gd name="connsiteX33" fmla="*/ 1478712 w 3098361"/>
              <a:gd name="connsiteY33" fmla="*/ 715174 h 3477369"/>
              <a:gd name="connsiteX34" fmla="*/ 1169966 w 3098361"/>
              <a:gd name="connsiteY34" fmla="*/ 217023 h 3477369"/>
              <a:gd name="connsiteX35" fmla="*/ 620896 w 3098361"/>
              <a:gd name="connsiteY35" fmla="*/ 638091 h 3477369"/>
              <a:gd name="connsiteX36" fmla="*/ 826303 w 3098361"/>
              <a:gd name="connsiteY36" fmla="*/ 138223 h 3477369"/>
              <a:gd name="connsiteX37" fmla="*/ 495430 w 3098361"/>
              <a:gd name="connsiteY37" fmla="*/ 46186 h 3477369"/>
              <a:gd name="connsiteX38" fmla="*/ 273410 w 3098361"/>
              <a:gd name="connsiteY38" fmla="*/ 0 h 3477369"/>
              <a:gd name="connsiteX0" fmla="*/ 273410 w 3098361"/>
              <a:gd name="connsiteY0" fmla="*/ 0 h 3477369"/>
              <a:gd name="connsiteX1" fmla="*/ 273410 w 3098361"/>
              <a:gd name="connsiteY1" fmla="*/ 0 h 3477369"/>
              <a:gd name="connsiteX2" fmla="*/ 274441 w 3098361"/>
              <a:gd name="connsiteY2" fmla="*/ 137595 h 3477369"/>
              <a:gd name="connsiteX3" fmla="*/ 230879 w 3098361"/>
              <a:gd name="connsiteY3" fmla="*/ 267695 h 3477369"/>
              <a:gd name="connsiteX4" fmla="*/ 177162 w 3098361"/>
              <a:gd name="connsiteY4" fmla="*/ 373800 h 3477369"/>
              <a:gd name="connsiteX5" fmla="*/ 97186 w 3098361"/>
              <a:gd name="connsiteY5" fmla="*/ 448855 h 3477369"/>
              <a:gd name="connsiteX6" fmla="*/ 28861 w 3098361"/>
              <a:gd name="connsiteY6" fmla="*/ 489098 h 3477369"/>
              <a:gd name="connsiteX7" fmla="*/ 609786 w 3098361"/>
              <a:gd name="connsiteY7" fmla="*/ 1335807 h 3477369"/>
              <a:gd name="connsiteX8" fmla="*/ 474084 w 3098361"/>
              <a:gd name="connsiteY8" fmla="*/ 1420822 h 3477369"/>
              <a:gd name="connsiteX9" fmla="*/ 620556 w 3098361"/>
              <a:gd name="connsiteY9" fmla="*/ 1612108 h 3477369"/>
              <a:gd name="connsiteX10" fmla="*/ 800694 w 3098361"/>
              <a:gd name="connsiteY10" fmla="*/ 1937506 h 3477369"/>
              <a:gd name="connsiteX11" fmla="*/ 1369256 w 3098361"/>
              <a:gd name="connsiteY11" fmla="*/ 2584391 h 3477369"/>
              <a:gd name="connsiteX12" fmla="*/ 1009275 w 3098361"/>
              <a:gd name="connsiteY12" fmla="*/ 2883638 h 3477369"/>
              <a:gd name="connsiteX13" fmla="*/ 1317389 w 3098361"/>
              <a:gd name="connsiteY13" fmla="*/ 3094227 h 3477369"/>
              <a:gd name="connsiteX14" fmla="*/ 1563685 w 3098361"/>
              <a:gd name="connsiteY14" fmla="*/ 3297980 h 3477369"/>
              <a:gd name="connsiteX15" fmla="*/ 1879536 w 3098361"/>
              <a:gd name="connsiteY15" fmla="*/ 3477369 h 3477369"/>
              <a:gd name="connsiteX16" fmla="*/ 1975909 w 3098361"/>
              <a:gd name="connsiteY16" fmla="*/ 3293840 h 3477369"/>
              <a:gd name="connsiteX17" fmla="*/ 2086209 w 3098361"/>
              <a:gd name="connsiteY17" fmla="*/ 3012029 h 3477369"/>
              <a:gd name="connsiteX18" fmla="*/ 2451308 w 3098361"/>
              <a:gd name="connsiteY18" fmla="*/ 3332066 h 3477369"/>
              <a:gd name="connsiteX19" fmla="*/ 2560808 w 3098361"/>
              <a:gd name="connsiteY19" fmla="*/ 3290920 h 3477369"/>
              <a:gd name="connsiteX20" fmla="*/ 2713282 w 3098361"/>
              <a:gd name="connsiteY20" fmla="*/ 3244956 h 3477369"/>
              <a:gd name="connsiteX21" fmla="*/ 2799151 w 3098361"/>
              <a:gd name="connsiteY21" fmla="*/ 3130021 h 3477369"/>
              <a:gd name="connsiteX22" fmla="*/ 2868676 w 3098361"/>
              <a:gd name="connsiteY22" fmla="*/ 3160994 h 3477369"/>
              <a:gd name="connsiteX23" fmla="*/ 3019451 w 3098361"/>
              <a:gd name="connsiteY23" fmla="*/ 3036515 h 3477369"/>
              <a:gd name="connsiteX24" fmla="*/ 3010640 w 3098361"/>
              <a:gd name="connsiteY24" fmla="*/ 2972412 h 3477369"/>
              <a:gd name="connsiteX25" fmla="*/ 3057863 w 3098361"/>
              <a:gd name="connsiteY25" fmla="*/ 2923485 h 3477369"/>
              <a:gd name="connsiteX26" fmla="*/ 3098361 w 3098361"/>
              <a:gd name="connsiteY26" fmla="*/ 2876876 h 3477369"/>
              <a:gd name="connsiteX27" fmla="*/ 2960406 w 3098361"/>
              <a:gd name="connsiteY27" fmla="*/ 2466119 h 3477369"/>
              <a:gd name="connsiteX28" fmla="*/ 2265163 w 3098361"/>
              <a:gd name="connsiteY28" fmla="*/ 2092858 h 3477369"/>
              <a:gd name="connsiteX29" fmla="*/ 2185419 w 3098361"/>
              <a:gd name="connsiteY29" fmla="*/ 1933957 h 3477369"/>
              <a:gd name="connsiteX30" fmla="*/ 2073172 w 3098361"/>
              <a:gd name="connsiteY30" fmla="*/ 1868420 h 3477369"/>
              <a:gd name="connsiteX31" fmla="*/ 1642252 w 3098361"/>
              <a:gd name="connsiteY31" fmla="*/ 1335014 h 3477369"/>
              <a:gd name="connsiteX32" fmla="*/ 1827460 w 3098361"/>
              <a:gd name="connsiteY32" fmla="*/ 1186553 h 3477369"/>
              <a:gd name="connsiteX33" fmla="*/ 1478712 w 3098361"/>
              <a:gd name="connsiteY33" fmla="*/ 715174 h 3477369"/>
              <a:gd name="connsiteX34" fmla="*/ 1169966 w 3098361"/>
              <a:gd name="connsiteY34" fmla="*/ 217023 h 3477369"/>
              <a:gd name="connsiteX35" fmla="*/ 620896 w 3098361"/>
              <a:gd name="connsiteY35" fmla="*/ 638091 h 3477369"/>
              <a:gd name="connsiteX36" fmla="*/ 826303 w 3098361"/>
              <a:gd name="connsiteY36" fmla="*/ 138223 h 3477369"/>
              <a:gd name="connsiteX37" fmla="*/ 495430 w 3098361"/>
              <a:gd name="connsiteY37" fmla="*/ 46186 h 3477369"/>
              <a:gd name="connsiteX38" fmla="*/ 273410 w 3098361"/>
              <a:gd name="connsiteY38" fmla="*/ 0 h 3477369"/>
              <a:gd name="connsiteX0" fmla="*/ 272418 w 3097369"/>
              <a:gd name="connsiteY0" fmla="*/ 0 h 3477369"/>
              <a:gd name="connsiteX1" fmla="*/ 272418 w 3097369"/>
              <a:gd name="connsiteY1" fmla="*/ 0 h 3477369"/>
              <a:gd name="connsiteX2" fmla="*/ 273449 w 3097369"/>
              <a:gd name="connsiteY2" fmla="*/ 137595 h 3477369"/>
              <a:gd name="connsiteX3" fmla="*/ 229887 w 3097369"/>
              <a:gd name="connsiteY3" fmla="*/ 267695 h 3477369"/>
              <a:gd name="connsiteX4" fmla="*/ 176170 w 3097369"/>
              <a:gd name="connsiteY4" fmla="*/ 373800 h 3477369"/>
              <a:gd name="connsiteX5" fmla="*/ 96194 w 3097369"/>
              <a:gd name="connsiteY5" fmla="*/ 448855 h 3477369"/>
              <a:gd name="connsiteX6" fmla="*/ 27869 w 3097369"/>
              <a:gd name="connsiteY6" fmla="*/ 489098 h 3477369"/>
              <a:gd name="connsiteX7" fmla="*/ 594510 w 3097369"/>
              <a:gd name="connsiteY7" fmla="*/ 1323900 h 3477369"/>
              <a:gd name="connsiteX8" fmla="*/ 473092 w 3097369"/>
              <a:gd name="connsiteY8" fmla="*/ 1420822 h 3477369"/>
              <a:gd name="connsiteX9" fmla="*/ 619564 w 3097369"/>
              <a:gd name="connsiteY9" fmla="*/ 1612108 h 3477369"/>
              <a:gd name="connsiteX10" fmla="*/ 799702 w 3097369"/>
              <a:gd name="connsiteY10" fmla="*/ 1937506 h 3477369"/>
              <a:gd name="connsiteX11" fmla="*/ 1368264 w 3097369"/>
              <a:gd name="connsiteY11" fmla="*/ 2584391 h 3477369"/>
              <a:gd name="connsiteX12" fmla="*/ 1008283 w 3097369"/>
              <a:gd name="connsiteY12" fmla="*/ 2883638 h 3477369"/>
              <a:gd name="connsiteX13" fmla="*/ 1316397 w 3097369"/>
              <a:gd name="connsiteY13" fmla="*/ 3094227 h 3477369"/>
              <a:gd name="connsiteX14" fmla="*/ 1562693 w 3097369"/>
              <a:gd name="connsiteY14" fmla="*/ 3297980 h 3477369"/>
              <a:gd name="connsiteX15" fmla="*/ 1878544 w 3097369"/>
              <a:gd name="connsiteY15" fmla="*/ 3477369 h 3477369"/>
              <a:gd name="connsiteX16" fmla="*/ 1974917 w 3097369"/>
              <a:gd name="connsiteY16" fmla="*/ 3293840 h 3477369"/>
              <a:gd name="connsiteX17" fmla="*/ 2085217 w 3097369"/>
              <a:gd name="connsiteY17" fmla="*/ 3012029 h 3477369"/>
              <a:gd name="connsiteX18" fmla="*/ 2450316 w 3097369"/>
              <a:gd name="connsiteY18" fmla="*/ 3332066 h 3477369"/>
              <a:gd name="connsiteX19" fmla="*/ 2559816 w 3097369"/>
              <a:gd name="connsiteY19" fmla="*/ 3290920 h 3477369"/>
              <a:gd name="connsiteX20" fmla="*/ 2712290 w 3097369"/>
              <a:gd name="connsiteY20" fmla="*/ 3244956 h 3477369"/>
              <a:gd name="connsiteX21" fmla="*/ 2798159 w 3097369"/>
              <a:gd name="connsiteY21" fmla="*/ 3130021 h 3477369"/>
              <a:gd name="connsiteX22" fmla="*/ 2867684 w 3097369"/>
              <a:gd name="connsiteY22" fmla="*/ 3160994 h 3477369"/>
              <a:gd name="connsiteX23" fmla="*/ 3018459 w 3097369"/>
              <a:gd name="connsiteY23" fmla="*/ 3036515 h 3477369"/>
              <a:gd name="connsiteX24" fmla="*/ 3009648 w 3097369"/>
              <a:gd name="connsiteY24" fmla="*/ 2972412 h 3477369"/>
              <a:gd name="connsiteX25" fmla="*/ 3056871 w 3097369"/>
              <a:gd name="connsiteY25" fmla="*/ 2923485 h 3477369"/>
              <a:gd name="connsiteX26" fmla="*/ 3097369 w 3097369"/>
              <a:gd name="connsiteY26" fmla="*/ 2876876 h 3477369"/>
              <a:gd name="connsiteX27" fmla="*/ 2959414 w 3097369"/>
              <a:gd name="connsiteY27" fmla="*/ 2466119 h 3477369"/>
              <a:gd name="connsiteX28" fmla="*/ 2264171 w 3097369"/>
              <a:gd name="connsiteY28" fmla="*/ 2092858 h 3477369"/>
              <a:gd name="connsiteX29" fmla="*/ 2184427 w 3097369"/>
              <a:gd name="connsiteY29" fmla="*/ 1933957 h 3477369"/>
              <a:gd name="connsiteX30" fmla="*/ 2072180 w 3097369"/>
              <a:gd name="connsiteY30" fmla="*/ 1868420 h 3477369"/>
              <a:gd name="connsiteX31" fmla="*/ 1641260 w 3097369"/>
              <a:gd name="connsiteY31" fmla="*/ 1335014 h 3477369"/>
              <a:gd name="connsiteX32" fmla="*/ 1826468 w 3097369"/>
              <a:gd name="connsiteY32" fmla="*/ 1186553 h 3477369"/>
              <a:gd name="connsiteX33" fmla="*/ 1477720 w 3097369"/>
              <a:gd name="connsiteY33" fmla="*/ 715174 h 3477369"/>
              <a:gd name="connsiteX34" fmla="*/ 1168974 w 3097369"/>
              <a:gd name="connsiteY34" fmla="*/ 217023 h 3477369"/>
              <a:gd name="connsiteX35" fmla="*/ 619904 w 3097369"/>
              <a:gd name="connsiteY35" fmla="*/ 638091 h 3477369"/>
              <a:gd name="connsiteX36" fmla="*/ 825311 w 3097369"/>
              <a:gd name="connsiteY36" fmla="*/ 138223 h 3477369"/>
              <a:gd name="connsiteX37" fmla="*/ 494438 w 3097369"/>
              <a:gd name="connsiteY37" fmla="*/ 46186 h 3477369"/>
              <a:gd name="connsiteX38" fmla="*/ 272418 w 3097369"/>
              <a:gd name="connsiteY38" fmla="*/ 0 h 3477369"/>
              <a:gd name="connsiteX0" fmla="*/ 272913 w 3097864"/>
              <a:gd name="connsiteY0" fmla="*/ 0 h 3477369"/>
              <a:gd name="connsiteX1" fmla="*/ 272913 w 3097864"/>
              <a:gd name="connsiteY1" fmla="*/ 0 h 3477369"/>
              <a:gd name="connsiteX2" fmla="*/ 273944 w 3097864"/>
              <a:gd name="connsiteY2" fmla="*/ 137595 h 3477369"/>
              <a:gd name="connsiteX3" fmla="*/ 230382 w 3097864"/>
              <a:gd name="connsiteY3" fmla="*/ 267695 h 3477369"/>
              <a:gd name="connsiteX4" fmla="*/ 176665 w 3097864"/>
              <a:gd name="connsiteY4" fmla="*/ 373800 h 3477369"/>
              <a:gd name="connsiteX5" fmla="*/ 96689 w 3097864"/>
              <a:gd name="connsiteY5" fmla="*/ 448855 h 3477369"/>
              <a:gd name="connsiteX6" fmla="*/ 28364 w 3097864"/>
              <a:gd name="connsiteY6" fmla="*/ 489098 h 3477369"/>
              <a:gd name="connsiteX7" fmla="*/ 602148 w 3097864"/>
              <a:gd name="connsiteY7" fmla="*/ 1323900 h 3477369"/>
              <a:gd name="connsiteX8" fmla="*/ 473587 w 3097864"/>
              <a:gd name="connsiteY8" fmla="*/ 1420822 h 3477369"/>
              <a:gd name="connsiteX9" fmla="*/ 620059 w 3097864"/>
              <a:gd name="connsiteY9" fmla="*/ 1612108 h 3477369"/>
              <a:gd name="connsiteX10" fmla="*/ 800197 w 3097864"/>
              <a:gd name="connsiteY10" fmla="*/ 1937506 h 3477369"/>
              <a:gd name="connsiteX11" fmla="*/ 1368759 w 3097864"/>
              <a:gd name="connsiteY11" fmla="*/ 2584391 h 3477369"/>
              <a:gd name="connsiteX12" fmla="*/ 1008778 w 3097864"/>
              <a:gd name="connsiteY12" fmla="*/ 2883638 h 3477369"/>
              <a:gd name="connsiteX13" fmla="*/ 1316892 w 3097864"/>
              <a:gd name="connsiteY13" fmla="*/ 3094227 h 3477369"/>
              <a:gd name="connsiteX14" fmla="*/ 1563188 w 3097864"/>
              <a:gd name="connsiteY14" fmla="*/ 3297980 h 3477369"/>
              <a:gd name="connsiteX15" fmla="*/ 1879039 w 3097864"/>
              <a:gd name="connsiteY15" fmla="*/ 3477369 h 3477369"/>
              <a:gd name="connsiteX16" fmla="*/ 1975412 w 3097864"/>
              <a:gd name="connsiteY16" fmla="*/ 3293840 h 3477369"/>
              <a:gd name="connsiteX17" fmla="*/ 2085712 w 3097864"/>
              <a:gd name="connsiteY17" fmla="*/ 3012029 h 3477369"/>
              <a:gd name="connsiteX18" fmla="*/ 2450811 w 3097864"/>
              <a:gd name="connsiteY18" fmla="*/ 3332066 h 3477369"/>
              <a:gd name="connsiteX19" fmla="*/ 2560311 w 3097864"/>
              <a:gd name="connsiteY19" fmla="*/ 3290920 h 3477369"/>
              <a:gd name="connsiteX20" fmla="*/ 2712785 w 3097864"/>
              <a:gd name="connsiteY20" fmla="*/ 3244956 h 3477369"/>
              <a:gd name="connsiteX21" fmla="*/ 2798654 w 3097864"/>
              <a:gd name="connsiteY21" fmla="*/ 3130021 h 3477369"/>
              <a:gd name="connsiteX22" fmla="*/ 2868179 w 3097864"/>
              <a:gd name="connsiteY22" fmla="*/ 3160994 h 3477369"/>
              <a:gd name="connsiteX23" fmla="*/ 3018954 w 3097864"/>
              <a:gd name="connsiteY23" fmla="*/ 3036515 h 3477369"/>
              <a:gd name="connsiteX24" fmla="*/ 3010143 w 3097864"/>
              <a:gd name="connsiteY24" fmla="*/ 2972412 h 3477369"/>
              <a:gd name="connsiteX25" fmla="*/ 3057366 w 3097864"/>
              <a:gd name="connsiteY25" fmla="*/ 2923485 h 3477369"/>
              <a:gd name="connsiteX26" fmla="*/ 3097864 w 3097864"/>
              <a:gd name="connsiteY26" fmla="*/ 2876876 h 3477369"/>
              <a:gd name="connsiteX27" fmla="*/ 2959909 w 3097864"/>
              <a:gd name="connsiteY27" fmla="*/ 2466119 h 3477369"/>
              <a:gd name="connsiteX28" fmla="*/ 2264666 w 3097864"/>
              <a:gd name="connsiteY28" fmla="*/ 2092858 h 3477369"/>
              <a:gd name="connsiteX29" fmla="*/ 2184922 w 3097864"/>
              <a:gd name="connsiteY29" fmla="*/ 1933957 h 3477369"/>
              <a:gd name="connsiteX30" fmla="*/ 2072675 w 3097864"/>
              <a:gd name="connsiteY30" fmla="*/ 1868420 h 3477369"/>
              <a:gd name="connsiteX31" fmla="*/ 1641755 w 3097864"/>
              <a:gd name="connsiteY31" fmla="*/ 1335014 h 3477369"/>
              <a:gd name="connsiteX32" fmla="*/ 1826963 w 3097864"/>
              <a:gd name="connsiteY32" fmla="*/ 1186553 h 3477369"/>
              <a:gd name="connsiteX33" fmla="*/ 1478215 w 3097864"/>
              <a:gd name="connsiteY33" fmla="*/ 715174 h 3477369"/>
              <a:gd name="connsiteX34" fmla="*/ 1169469 w 3097864"/>
              <a:gd name="connsiteY34" fmla="*/ 217023 h 3477369"/>
              <a:gd name="connsiteX35" fmla="*/ 620399 w 3097864"/>
              <a:gd name="connsiteY35" fmla="*/ 638091 h 3477369"/>
              <a:gd name="connsiteX36" fmla="*/ 825806 w 3097864"/>
              <a:gd name="connsiteY36" fmla="*/ 138223 h 3477369"/>
              <a:gd name="connsiteX37" fmla="*/ 494933 w 3097864"/>
              <a:gd name="connsiteY37" fmla="*/ 46186 h 3477369"/>
              <a:gd name="connsiteX38" fmla="*/ 272913 w 3097864"/>
              <a:gd name="connsiteY38" fmla="*/ 0 h 3477369"/>
              <a:gd name="connsiteX0" fmla="*/ 272913 w 3097864"/>
              <a:gd name="connsiteY0" fmla="*/ 0 h 3477369"/>
              <a:gd name="connsiteX1" fmla="*/ 272913 w 3097864"/>
              <a:gd name="connsiteY1" fmla="*/ 0 h 3477369"/>
              <a:gd name="connsiteX2" fmla="*/ 273944 w 3097864"/>
              <a:gd name="connsiteY2" fmla="*/ 137595 h 3477369"/>
              <a:gd name="connsiteX3" fmla="*/ 230382 w 3097864"/>
              <a:gd name="connsiteY3" fmla="*/ 267695 h 3477369"/>
              <a:gd name="connsiteX4" fmla="*/ 176665 w 3097864"/>
              <a:gd name="connsiteY4" fmla="*/ 373800 h 3477369"/>
              <a:gd name="connsiteX5" fmla="*/ 96689 w 3097864"/>
              <a:gd name="connsiteY5" fmla="*/ 448855 h 3477369"/>
              <a:gd name="connsiteX6" fmla="*/ 28364 w 3097864"/>
              <a:gd name="connsiteY6" fmla="*/ 489098 h 3477369"/>
              <a:gd name="connsiteX7" fmla="*/ 602148 w 3097864"/>
              <a:gd name="connsiteY7" fmla="*/ 1323900 h 3477369"/>
              <a:gd name="connsiteX8" fmla="*/ 473587 w 3097864"/>
              <a:gd name="connsiteY8" fmla="*/ 1420822 h 3477369"/>
              <a:gd name="connsiteX9" fmla="*/ 620059 w 3097864"/>
              <a:gd name="connsiteY9" fmla="*/ 1612108 h 3477369"/>
              <a:gd name="connsiteX10" fmla="*/ 800197 w 3097864"/>
              <a:gd name="connsiteY10" fmla="*/ 1937506 h 3477369"/>
              <a:gd name="connsiteX11" fmla="*/ 1368759 w 3097864"/>
              <a:gd name="connsiteY11" fmla="*/ 2584391 h 3477369"/>
              <a:gd name="connsiteX12" fmla="*/ 1008778 w 3097864"/>
              <a:gd name="connsiteY12" fmla="*/ 2883638 h 3477369"/>
              <a:gd name="connsiteX13" fmla="*/ 1316892 w 3097864"/>
              <a:gd name="connsiteY13" fmla="*/ 3094227 h 3477369"/>
              <a:gd name="connsiteX14" fmla="*/ 1563188 w 3097864"/>
              <a:gd name="connsiteY14" fmla="*/ 3297980 h 3477369"/>
              <a:gd name="connsiteX15" fmla="*/ 1879039 w 3097864"/>
              <a:gd name="connsiteY15" fmla="*/ 3477369 h 3477369"/>
              <a:gd name="connsiteX16" fmla="*/ 1975412 w 3097864"/>
              <a:gd name="connsiteY16" fmla="*/ 3293840 h 3477369"/>
              <a:gd name="connsiteX17" fmla="*/ 2085712 w 3097864"/>
              <a:gd name="connsiteY17" fmla="*/ 3012029 h 3477369"/>
              <a:gd name="connsiteX18" fmla="*/ 2450811 w 3097864"/>
              <a:gd name="connsiteY18" fmla="*/ 3332066 h 3477369"/>
              <a:gd name="connsiteX19" fmla="*/ 2560311 w 3097864"/>
              <a:gd name="connsiteY19" fmla="*/ 3290920 h 3477369"/>
              <a:gd name="connsiteX20" fmla="*/ 2712785 w 3097864"/>
              <a:gd name="connsiteY20" fmla="*/ 3244956 h 3477369"/>
              <a:gd name="connsiteX21" fmla="*/ 2798654 w 3097864"/>
              <a:gd name="connsiteY21" fmla="*/ 3130021 h 3477369"/>
              <a:gd name="connsiteX22" fmla="*/ 2868179 w 3097864"/>
              <a:gd name="connsiteY22" fmla="*/ 3160994 h 3477369"/>
              <a:gd name="connsiteX23" fmla="*/ 3018954 w 3097864"/>
              <a:gd name="connsiteY23" fmla="*/ 3036515 h 3477369"/>
              <a:gd name="connsiteX24" fmla="*/ 3010143 w 3097864"/>
              <a:gd name="connsiteY24" fmla="*/ 2972412 h 3477369"/>
              <a:gd name="connsiteX25" fmla="*/ 3057366 w 3097864"/>
              <a:gd name="connsiteY25" fmla="*/ 2923485 h 3477369"/>
              <a:gd name="connsiteX26" fmla="*/ 3097864 w 3097864"/>
              <a:gd name="connsiteY26" fmla="*/ 2876876 h 3477369"/>
              <a:gd name="connsiteX27" fmla="*/ 2959909 w 3097864"/>
              <a:gd name="connsiteY27" fmla="*/ 2466119 h 3477369"/>
              <a:gd name="connsiteX28" fmla="*/ 2264666 w 3097864"/>
              <a:gd name="connsiteY28" fmla="*/ 2092858 h 3477369"/>
              <a:gd name="connsiteX29" fmla="*/ 2184922 w 3097864"/>
              <a:gd name="connsiteY29" fmla="*/ 1933957 h 3477369"/>
              <a:gd name="connsiteX30" fmla="*/ 2072675 w 3097864"/>
              <a:gd name="connsiteY30" fmla="*/ 1868420 h 3477369"/>
              <a:gd name="connsiteX31" fmla="*/ 1641755 w 3097864"/>
              <a:gd name="connsiteY31" fmla="*/ 1335014 h 3477369"/>
              <a:gd name="connsiteX32" fmla="*/ 1826963 w 3097864"/>
              <a:gd name="connsiteY32" fmla="*/ 1186553 h 3477369"/>
              <a:gd name="connsiteX33" fmla="*/ 1478215 w 3097864"/>
              <a:gd name="connsiteY33" fmla="*/ 715174 h 3477369"/>
              <a:gd name="connsiteX34" fmla="*/ 1169469 w 3097864"/>
              <a:gd name="connsiteY34" fmla="*/ 217023 h 3477369"/>
              <a:gd name="connsiteX35" fmla="*/ 620399 w 3097864"/>
              <a:gd name="connsiteY35" fmla="*/ 638091 h 3477369"/>
              <a:gd name="connsiteX36" fmla="*/ 825806 w 3097864"/>
              <a:gd name="connsiteY36" fmla="*/ 138223 h 3477369"/>
              <a:gd name="connsiteX37" fmla="*/ 494933 w 3097864"/>
              <a:gd name="connsiteY37" fmla="*/ 46186 h 3477369"/>
              <a:gd name="connsiteX38" fmla="*/ 272913 w 3097864"/>
              <a:gd name="connsiteY38" fmla="*/ 0 h 3477369"/>
              <a:gd name="connsiteX0" fmla="*/ 272913 w 3097864"/>
              <a:gd name="connsiteY0" fmla="*/ 0 h 3477369"/>
              <a:gd name="connsiteX1" fmla="*/ 272913 w 3097864"/>
              <a:gd name="connsiteY1" fmla="*/ 0 h 3477369"/>
              <a:gd name="connsiteX2" fmla="*/ 273944 w 3097864"/>
              <a:gd name="connsiteY2" fmla="*/ 137595 h 3477369"/>
              <a:gd name="connsiteX3" fmla="*/ 230382 w 3097864"/>
              <a:gd name="connsiteY3" fmla="*/ 267695 h 3477369"/>
              <a:gd name="connsiteX4" fmla="*/ 176665 w 3097864"/>
              <a:gd name="connsiteY4" fmla="*/ 373800 h 3477369"/>
              <a:gd name="connsiteX5" fmla="*/ 96689 w 3097864"/>
              <a:gd name="connsiteY5" fmla="*/ 448855 h 3477369"/>
              <a:gd name="connsiteX6" fmla="*/ 28364 w 3097864"/>
              <a:gd name="connsiteY6" fmla="*/ 489098 h 3477369"/>
              <a:gd name="connsiteX7" fmla="*/ 602148 w 3097864"/>
              <a:gd name="connsiteY7" fmla="*/ 1323900 h 3477369"/>
              <a:gd name="connsiteX8" fmla="*/ 473587 w 3097864"/>
              <a:gd name="connsiteY8" fmla="*/ 1420822 h 3477369"/>
              <a:gd name="connsiteX9" fmla="*/ 620059 w 3097864"/>
              <a:gd name="connsiteY9" fmla="*/ 1612108 h 3477369"/>
              <a:gd name="connsiteX10" fmla="*/ 800197 w 3097864"/>
              <a:gd name="connsiteY10" fmla="*/ 1937506 h 3477369"/>
              <a:gd name="connsiteX11" fmla="*/ 1368759 w 3097864"/>
              <a:gd name="connsiteY11" fmla="*/ 2584391 h 3477369"/>
              <a:gd name="connsiteX12" fmla="*/ 1008778 w 3097864"/>
              <a:gd name="connsiteY12" fmla="*/ 2883638 h 3477369"/>
              <a:gd name="connsiteX13" fmla="*/ 1316892 w 3097864"/>
              <a:gd name="connsiteY13" fmla="*/ 3094227 h 3477369"/>
              <a:gd name="connsiteX14" fmla="*/ 1563188 w 3097864"/>
              <a:gd name="connsiteY14" fmla="*/ 3297980 h 3477369"/>
              <a:gd name="connsiteX15" fmla="*/ 1879039 w 3097864"/>
              <a:gd name="connsiteY15" fmla="*/ 3477369 h 3477369"/>
              <a:gd name="connsiteX16" fmla="*/ 1975412 w 3097864"/>
              <a:gd name="connsiteY16" fmla="*/ 3293840 h 3477369"/>
              <a:gd name="connsiteX17" fmla="*/ 2085712 w 3097864"/>
              <a:gd name="connsiteY17" fmla="*/ 3012029 h 3477369"/>
              <a:gd name="connsiteX18" fmla="*/ 2450811 w 3097864"/>
              <a:gd name="connsiteY18" fmla="*/ 3332066 h 3477369"/>
              <a:gd name="connsiteX19" fmla="*/ 2560311 w 3097864"/>
              <a:gd name="connsiteY19" fmla="*/ 3290920 h 3477369"/>
              <a:gd name="connsiteX20" fmla="*/ 2712785 w 3097864"/>
              <a:gd name="connsiteY20" fmla="*/ 3244956 h 3477369"/>
              <a:gd name="connsiteX21" fmla="*/ 2798654 w 3097864"/>
              <a:gd name="connsiteY21" fmla="*/ 3130021 h 3477369"/>
              <a:gd name="connsiteX22" fmla="*/ 2868179 w 3097864"/>
              <a:gd name="connsiteY22" fmla="*/ 3160994 h 3477369"/>
              <a:gd name="connsiteX23" fmla="*/ 3018954 w 3097864"/>
              <a:gd name="connsiteY23" fmla="*/ 3036515 h 3477369"/>
              <a:gd name="connsiteX24" fmla="*/ 3010143 w 3097864"/>
              <a:gd name="connsiteY24" fmla="*/ 2972412 h 3477369"/>
              <a:gd name="connsiteX25" fmla="*/ 3057366 w 3097864"/>
              <a:gd name="connsiteY25" fmla="*/ 2923485 h 3477369"/>
              <a:gd name="connsiteX26" fmla="*/ 3097864 w 3097864"/>
              <a:gd name="connsiteY26" fmla="*/ 2876876 h 3477369"/>
              <a:gd name="connsiteX27" fmla="*/ 2959909 w 3097864"/>
              <a:gd name="connsiteY27" fmla="*/ 2466119 h 3477369"/>
              <a:gd name="connsiteX28" fmla="*/ 2264666 w 3097864"/>
              <a:gd name="connsiteY28" fmla="*/ 2092858 h 3477369"/>
              <a:gd name="connsiteX29" fmla="*/ 2184922 w 3097864"/>
              <a:gd name="connsiteY29" fmla="*/ 1933957 h 3477369"/>
              <a:gd name="connsiteX30" fmla="*/ 2072675 w 3097864"/>
              <a:gd name="connsiteY30" fmla="*/ 1868420 h 3477369"/>
              <a:gd name="connsiteX31" fmla="*/ 1641755 w 3097864"/>
              <a:gd name="connsiteY31" fmla="*/ 1335014 h 3477369"/>
              <a:gd name="connsiteX32" fmla="*/ 1826963 w 3097864"/>
              <a:gd name="connsiteY32" fmla="*/ 1186553 h 3477369"/>
              <a:gd name="connsiteX33" fmla="*/ 1478215 w 3097864"/>
              <a:gd name="connsiteY33" fmla="*/ 715174 h 3477369"/>
              <a:gd name="connsiteX34" fmla="*/ 1169469 w 3097864"/>
              <a:gd name="connsiteY34" fmla="*/ 217023 h 3477369"/>
              <a:gd name="connsiteX35" fmla="*/ 620399 w 3097864"/>
              <a:gd name="connsiteY35" fmla="*/ 638091 h 3477369"/>
              <a:gd name="connsiteX36" fmla="*/ 825806 w 3097864"/>
              <a:gd name="connsiteY36" fmla="*/ 138223 h 3477369"/>
              <a:gd name="connsiteX37" fmla="*/ 494933 w 3097864"/>
              <a:gd name="connsiteY37" fmla="*/ 46186 h 3477369"/>
              <a:gd name="connsiteX38" fmla="*/ 272913 w 3097864"/>
              <a:gd name="connsiteY38" fmla="*/ 0 h 3477369"/>
              <a:gd name="connsiteX0" fmla="*/ 272913 w 3097864"/>
              <a:gd name="connsiteY0" fmla="*/ 0 h 3477369"/>
              <a:gd name="connsiteX1" fmla="*/ 272913 w 3097864"/>
              <a:gd name="connsiteY1" fmla="*/ 0 h 3477369"/>
              <a:gd name="connsiteX2" fmla="*/ 273944 w 3097864"/>
              <a:gd name="connsiteY2" fmla="*/ 137595 h 3477369"/>
              <a:gd name="connsiteX3" fmla="*/ 230382 w 3097864"/>
              <a:gd name="connsiteY3" fmla="*/ 267695 h 3477369"/>
              <a:gd name="connsiteX4" fmla="*/ 176665 w 3097864"/>
              <a:gd name="connsiteY4" fmla="*/ 373800 h 3477369"/>
              <a:gd name="connsiteX5" fmla="*/ 96689 w 3097864"/>
              <a:gd name="connsiteY5" fmla="*/ 448855 h 3477369"/>
              <a:gd name="connsiteX6" fmla="*/ 28364 w 3097864"/>
              <a:gd name="connsiteY6" fmla="*/ 489098 h 3477369"/>
              <a:gd name="connsiteX7" fmla="*/ 602148 w 3097864"/>
              <a:gd name="connsiteY7" fmla="*/ 1323900 h 3477369"/>
              <a:gd name="connsiteX8" fmla="*/ 480730 w 3097864"/>
              <a:gd name="connsiteY8" fmla="*/ 1430347 h 3477369"/>
              <a:gd name="connsiteX9" fmla="*/ 620059 w 3097864"/>
              <a:gd name="connsiteY9" fmla="*/ 1612108 h 3477369"/>
              <a:gd name="connsiteX10" fmla="*/ 800197 w 3097864"/>
              <a:gd name="connsiteY10" fmla="*/ 1937506 h 3477369"/>
              <a:gd name="connsiteX11" fmla="*/ 1368759 w 3097864"/>
              <a:gd name="connsiteY11" fmla="*/ 2584391 h 3477369"/>
              <a:gd name="connsiteX12" fmla="*/ 1008778 w 3097864"/>
              <a:gd name="connsiteY12" fmla="*/ 2883638 h 3477369"/>
              <a:gd name="connsiteX13" fmla="*/ 1316892 w 3097864"/>
              <a:gd name="connsiteY13" fmla="*/ 3094227 h 3477369"/>
              <a:gd name="connsiteX14" fmla="*/ 1563188 w 3097864"/>
              <a:gd name="connsiteY14" fmla="*/ 3297980 h 3477369"/>
              <a:gd name="connsiteX15" fmla="*/ 1879039 w 3097864"/>
              <a:gd name="connsiteY15" fmla="*/ 3477369 h 3477369"/>
              <a:gd name="connsiteX16" fmla="*/ 1975412 w 3097864"/>
              <a:gd name="connsiteY16" fmla="*/ 3293840 h 3477369"/>
              <a:gd name="connsiteX17" fmla="*/ 2085712 w 3097864"/>
              <a:gd name="connsiteY17" fmla="*/ 3012029 h 3477369"/>
              <a:gd name="connsiteX18" fmla="*/ 2450811 w 3097864"/>
              <a:gd name="connsiteY18" fmla="*/ 3332066 h 3477369"/>
              <a:gd name="connsiteX19" fmla="*/ 2560311 w 3097864"/>
              <a:gd name="connsiteY19" fmla="*/ 3290920 h 3477369"/>
              <a:gd name="connsiteX20" fmla="*/ 2712785 w 3097864"/>
              <a:gd name="connsiteY20" fmla="*/ 3244956 h 3477369"/>
              <a:gd name="connsiteX21" fmla="*/ 2798654 w 3097864"/>
              <a:gd name="connsiteY21" fmla="*/ 3130021 h 3477369"/>
              <a:gd name="connsiteX22" fmla="*/ 2868179 w 3097864"/>
              <a:gd name="connsiteY22" fmla="*/ 3160994 h 3477369"/>
              <a:gd name="connsiteX23" fmla="*/ 3018954 w 3097864"/>
              <a:gd name="connsiteY23" fmla="*/ 3036515 h 3477369"/>
              <a:gd name="connsiteX24" fmla="*/ 3010143 w 3097864"/>
              <a:gd name="connsiteY24" fmla="*/ 2972412 h 3477369"/>
              <a:gd name="connsiteX25" fmla="*/ 3057366 w 3097864"/>
              <a:gd name="connsiteY25" fmla="*/ 2923485 h 3477369"/>
              <a:gd name="connsiteX26" fmla="*/ 3097864 w 3097864"/>
              <a:gd name="connsiteY26" fmla="*/ 2876876 h 3477369"/>
              <a:gd name="connsiteX27" fmla="*/ 2959909 w 3097864"/>
              <a:gd name="connsiteY27" fmla="*/ 2466119 h 3477369"/>
              <a:gd name="connsiteX28" fmla="*/ 2264666 w 3097864"/>
              <a:gd name="connsiteY28" fmla="*/ 2092858 h 3477369"/>
              <a:gd name="connsiteX29" fmla="*/ 2184922 w 3097864"/>
              <a:gd name="connsiteY29" fmla="*/ 1933957 h 3477369"/>
              <a:gd name="connsiteX30" fmla="*/ 2072675 w 3097864"/>
              <a:gd name="connsiteY30" fmla="*/ 1868420 h 3477369"/>
              <a:gd name="connsiteX31" fmla="*/ 1641755 w 3097864"/>
              <a:gd name="connsiteY31" fmla="*/ 1335014 h 3477369"/>
              <a:gd name="connsiteX32" fmla="*/ 1826963 w 3097864"/>
              <a:gd name="connsiteY32" fmla="*/ 1186553 h 3477369"/>
              <a:gd name="connsiteX33" fmla="*/ 1478215 w 3097864"/>
              <a:gd name="connsiteY33" fmla="*/ 715174 h 3477369"/>
              <a:gd name="connsiteX34" fmla="*/ 1169469 w 3097864"/>
              <a:gd name="connsiteY34" fmla="*/ 217023 h 3477369"/>
              <a:gd name="connsiteX35" fmla="*/ 620399 w 3097864"/>
              <a:gd name="connsiteY35" fmla="*/ 638091 h 3477369"/>
              <a:gd name="connsiteX36" fmla="*/ 825806 w 3097864"/>
              <a:gd name="connsiteY36" fmla="*/ 138223 h 3477369"/>
              <a:gd name="connsiteX37" fmla="*/ 494933 w 3097864"/>
              <a:gd name="connsiteY37" fmla="*/ 46186 h 3477369"/>
              <a:gd name="connsiteX38" fmla="*/ 272913 w 3097864"/>
              <a:gd name="connsiteY38" fmla="*/ 0 h 3477369"/>
              <a:gd name="connsiteX0" fmla="*/ 273245 w 3098196"/>
              <a:gd name="connsiteY0" fmla="*/ 0 h 3477369"/>
              <a:gd name="connsiteX1" fmla="*/ 273245 w 3098196"/>
              <a:gd name="connsiteY1" fmla="*/ 0 h 3477369"/>
              <a:gd name="connsiteX2" fmla="*/ 274276 w 3098196"/>
              <a:gd name="connsiteY2" fmla="*/ 137595 h 3477369"/>
              <a:gd name="connsiteX3" fmla="*/ 230714 w 3098196"/>
              <a:gd name="connsiteY3" fmla="*/ 267695 h 3477369"/>
              <a:gd name="connsiteX4" fmla="*/ 176997 w 3098196"/>
              <a:gd name="connsiteY4" fmla="*/ 373800 h 3477369"/>
              <a:gd name="connsiteX5" fmla="*/ 97021 w 3098196"/>
              <a:gd name="connsiteY5" fmla="*/ 448855 h 3477369"/>
              <a:gd name="connsiteX6" fmla="*/ 28696 w 3098196"/>
              <a:gd name="connsiteY6" fmla="*/ 489098 h 3477369"/>
              <a:gd name="connsiteX7" fmla="*/ 607242 w 3098196"/>
              <a:gd name="connsiteY7" fmla="*/ 1331044 h 3477369"/>
              <a:gd name="connsiteX8" fmla="*/ 481062 w 3098196"/>
              <a:gd name="connsiteY8" fmla="*/ 1430347 h 3477369"/>
              <a:gd name="connsiteX9" fmla="*/ 620391 w 3098196"/>
              <a:gd name="connsiteY9" fmla="*/ 1612108 h 3477369"/>
              <a:gd name="connsiteX10" fmla="*/ 800529 w 3098196"/>
              <a:gd name="connsiteY10" fmla="*/ 1937506 h 3477369"/>
              <a:gd name="connsiteX11" fmla="*/ 1369091 w 3098196"/>
              <a:gd name="connsiteY11" fmla="*/ 2584391 h 3477369"/>
              <a:gd name="connsiteX12" fmla="*/ 1009110 w 3098196"/>
              <a:gd name="connsiteY12" fmla="*/ 2883638 h 3477369"/>
              <a:gd name="connsiteX13" fmla="*/ 1317224 w 3098196"/>
              <a:gd name="connsiteY13" fmla="*/ 3094227 h 3477369"/>
              <a:gd name="connsiteX14" fmla="*/ 1563520 w 3098196"/>
              <a:gd name="connsiteY14" fmla="*/ 3297980 h 3477369"/>
              <a:gd name="connsiteX15" fmla="*/ 1879371 w 3098196"/>
              <a:gd name="connsiteY15" fmla="*/ 3477369 h 3477369"/>
              <a:gd name="connsiteX16" fmla="*/ 1975744 w 3098196"/>
              <a:gd name="connsiteY16" fmla="*/ 3293840 h 3477369"/>
              <a:gd name="connsiteX17" fmla="*/ 2086044 w 3098196"/>
              <a:gd name="connsiteY17" fmla="*/ 3012029 h 3477369"/>
              <a:gd name="connsiteX18" fmla="*/ 2451143 w 3098196"/>
              <a:gd name="connsiteY18" fmla="*/ 3332066 h 3477369"/>
              <a:gd name="connsiteX19" fmla="*/ 2560643 w 3098196"/>
              <a:gd name="connsiteY19" fmla="*/ 3290920 h 3477369"/>
              <a:gd name="connsiteX20" fmla="*/ 2713117 w 3098196"/>
              <a:gd name="connsiteY20" fmla="*/ 3244956 h 3477369"/>
              <a:gd name="connsiteX21" fmla="*/ 2798986 w 3098196"/>
              <a:gd name="connsiteY21" fmla="*/ 3130021 h 3477369"/>
              <a:gd name="connsiteX22" fmla="*/ 2868511 w 3098196"/>
              <a:gd name="connsiteY22" fmla="*/ 3160994 h 3477369"/>
              <a:gd name="connsiteX23" fmla="*/ 3019286 w 3098196"/>
              <a:gd name="connsiteY23" fmla="*/ 3036515 h 3477369"/>
              <a:gd name="connsiteX24" fmla="*/ 3010475 w 3098196"/>
              <a:gd name="connsiteY24" fmla="*/ 2972412 h 3477369"/>
              <a:gd name="connsiteX25" fmla="*/ 3057698 w 3098196"/>
              <a:gd name="connsiteY25" fmla="*/ 2923485 h 3477369"/>
              <a:gd name="connsiteX26" fmla="*/ 3098196 w 3098196"/>
              <a:gd name="connsiteY26" fmla="*/ 2876876 h 3477369"/>
              <a:gd name="connsiteX27" fmla="*/ 2960241 w 3098196"/>
              <a:gd name="connsiteY27" fmla="*/ 2466119 h 3477369"/>
              <a:gd name="connsiteX28" fmla="*/ 2264998 w 3098196"/>
              <a:gd name="connsiteY28" fmla="*/ 2092858 h 3477369"/>
              <a:gd name="connsiteX29" fmla="*/ 2185254 w 3098196"/>
              <a:gd name="connsiteY29" fmla="*/ 1933957 h 3477369"/>
              <a:gd name="connsiteX30" fmla="*/ 2073007 w 3098196"/>
              <a:gd name="connsiteY30" fmla="*/ 1868420 h 3477369"/>
              <a:gd name="connsiteX31" fmla="*/ 1642087 w 3098196"/>
              <a:gd name="connsiteY31" fmla="*/ 1335014 h 3477369"/>
              <a:gd name="connsiteX32" fmla="*/ 1827295 w 3098196"/>
              <a:gd name="connsiteY32" fmla="*/ 1186553 h 3477369"/>
              <a:gd name="connsiteX33" fmla="*/ 1478547 w 3098196"/>
              <a:gd name="connsiteY33" fmla="*/ 715174 h 3477369"/>
              <a:gd name="connsiteX34" fmla="*/ 1169801 w 3098196"/>
              <a:gd name="connsiteY34" fmla="*/ 217023 h 3477369"/>
              <a:gd name="connsiteX35" fmla="*/ 620731 w 3098196"/>
              <a:gd name="connsiteY35" fmla="*/ 638091 h 3477369"/>
              <a:gd name="connsiteX36" fmla="*/ 826138 w 3098196"/>
              <a:gd name="connsiteY36" fmla="*/ 138223 h 3477369"/>
              <a:gd name="connsiteX37" fmla="*/ 495265 w 3098196"/>
              <a:gd name="connsiteY37" fmla="*/ 46186 h 3477369"/>
              <a:gd name="connsiteX38" fmla="*/ 273245 w 3098196"/>
              <a:gd name="connsiteY38" fmla="*/ 0 h 3477369"/>
              <a:gd name="connsiteX0" fmla="*/ 267031 w 3091982"/>
              <a:gd name="connsiteY0" fmla="*/ 0 h 3477369"/>
              <a:gd name="connsiteX1" fmla="*/ 267031 w 3091982"/>
              <a:gd name="connsiteY1" fmla="*/ 0 h 3477369"/>
              <a:gd name="connsiteX2" fmla="*/ 268062 w 3091982"/>
              <a:gd name="connsiteY2" fmla="*/ 137595 h 3477369"/>
              <a:gd name="connsiteX3" fmla="*/ 224500 w 3091982"/>
              <a:gd name="connsiteY3" fmla="*/ 267695 h 3477369"/>
              <a:gd name="connsiteX4" fmla="*/ 170783 w 3091982"/>
              <a:gd name="connsiteY4" fmla="*/ 373800 h 3477369"/>
              <a:gd name="connsiteX5" fmla="*/ 90807 w 3091982"/>
              <a:gd name="connsiteY5" fmla="*/ 448855 h 3477369"/>
              <a:gd name="connsiteX6" fmla="*/ 29625 w 3091982"/>
              <a:gd name="connsiteY6" fmla="*/ 520055 h 3477369"/>
              <a:gd name="connsiteX7" fmla="*/ 601028 w 3091982"/>
              <a:gd name="connsiteY7" fmla="*/ 1331044 h 3477369"/>
              <a:gd name="connsiteX8" fmla="*/ 474848 w 3091982"/>
              <a:gd name="connsiteY8" fmla="*/ 1430347 h 3477369"/>
              <a:gd name="connsiteX9" fmla="*/ 614177 w 3091982"/>
              <a:gd name="connsiteY9" fmla="*/ 1612108 h 3477369"/>
              <a:gd name="connsiteX10" fmla="*/ 794315 w 3091982"/>
              <a:gd name="connsiteY10" fmla="*/ 1937506 h 3477369"/>
              <a:gd name="connsiteX11" fmla="*/ 1362877 w 3091982"/>
              <a:gd name="connsiteY11" fmla="*/ 2584391 h 3477369"/>
              <a:gd name="connsiteX12" fmla="*/ 1002896 w 3091982"/>
              <a:gd name="connsiteY12" fmla="*/ 2883638 h 3477369"/>
              <a:gd name="connsiteX13" fmla="*/ 1311010 w 3091982"/>
              <a:gd name="connsiteY13" fmla="*/ 3094227 h 3477369"/>
              <a:gd name="connsiteX14" fmla="*/ 1557306 w 3091982"/>
              <a:gd name="connsiteY14" fmla="*/ 3297980 h 3477369"/>
              <a:gd name="connsiteX15" fmla="*/ 1873157 w 3091982"/>
              <a:gd name="connsiteY15" fmla="*/ 3477369 h 3477369"/>
              <a:gd name="connsiteX16" fmla="*/ 1969530 w 3091982"/>
              <a:gd name="connsiteY16" fmla="*/ 3293840 h 3477369"/>
              <a:gd name="connsiteX17" fmla="*/ 2079830 w 3091982"/>
              <a:gd name="connsiteY17" fmla="*/ 3012029 h 3477369"/>
              <a:gd name="connsiteX18" fmla="*/ 2444929 w 3091982"/>
              <a:gd name="connsiteY18" fmla="*/ 3332066 h 3477369"/>
              <a:gd name="connsiteX19" fmla="*/ 2554429 w 3091982"/>
              <a:gd name="connsiteY19" fmla="*/ 3290920 h 3477369"/>
              <a:gd name="connsiteX20" fmla="*/ 2706903 w 3091982"/>
              <a:gd name="connsiteY20" fmla="*/ 3244956 h 3477369"/>
              <a:gd name="connsiteX21" fmla="*/ 2792772 w 3091982"/>
              <a:gd name="connsiteY21" fmla="*/ 3130021 h 3477369"/>
              <a:gd name="connsiteX22" fmla="*/ 2862297 w 3091982"/>
              <a:gd name="connsiteY22" fmla="*/ 3160994 h 3477369"/>
              <a:gd name="connsiteX23" fmla="*/ 3013072 w 3091982"/>
              <a:gd name="connsiteY23" fmla="*/ 3036515 h 3477369"/>
              <a:gd name="connsiteX24" fmla="*/ 3004261 w 3091982"/>
              <a:gd name="connsiteY24" fmla="*/ 2972412 h 3477369"/>
              <a:gd name="connsiteX25" fmla="*/ 3051484 w 3091982"/>
              <a:gd name="connsiteY25" fmla="*/ 2923485 h 3477369"/>
              <a:gd name="connsiteX26" fmla="*/ 3091982 w 3091982"/>
              <a:gd name="connsiteY26" fmla="*/ 2876876 h 3477369"/>
              <a:gd name="connsiteX27" fmla="*/ 2954027 w 3091982"/>
              <a:gd name="connsiteY27" fmla="*/ 2466119 h 3477369"/>
              <a:gd name="connsiteX28" fmla="*/ 2258784 w 3091982"/>
              <a:gd name="connsiteY28" fmla="*/ 2092858 h 3477369"/>
              <a:gd name="connsiteX29" fmla="*/ 2179040 w 3091982"/>
              <a:gd name="connsiteY29" fmla="*/ 1933957 h 3477369"/>
              <a:gd name="connsiteX30" fmla="*/ 2066793 w 3091982"/>
              <a:gd name="connsiteY30" fmla="*/ 1868420 h 3477369"/>
              <a:gd name="connsiteX31" fmla="*/ 1635873 w 3091982"/>
              <a:gd name="connsiteY31" fmla="*/ 1335014 h 3477369"/>
              <a:gd name="connsiteX32" fmla="*/ 1821081 w 3091982"/>
              <a:gd name="connsiteY32" fmla="*/ 1186553 h 3477369"/>
              <a:gd name="connsiteX33" fmla="*/ 1472333 w 3091982"/>
              <a:gd name="connsiteY33" fmla="*/ 715174 h 3477369"/>
              <a:gd name="connsiteX34" fmla="*/ 1163587 w 3091982"/>
              <a:gd name="connsiteY34" fmla="*/ 217023 h 3477369"/>
              <a:gd name="connsiteX35" fmla="*/ 614517 w 3091982"/>
              <a:gd name="connsiteY35" fmla="*/ 638091 h 3477369"/>
              <a:gd name="connsiteX36" fmla="*/ 819924 w 3091982"/>
              <a:gd name="connsiteY36" fmla="*/ 138223 h 3477369"/>
              <a:gd name="connsiteX37" fmla="*/ 489051 w 3091982"/>
              <a:gd name="connsiteY37" fmla="*/ 46186 h 3477369"/>
              <a:gd name="connsiteX38" fmla="*/ 267031 w 3091982"/>
              <a:gd name="connsiteY38" fmla="*/ 0 h 3477369"/>
              <a:gd name="connsiteX0" fmla="*/ 262922 w 3087873"/>
              <a:gd name="connsiteY0" fmla="*/ 0 h 3477369"/>
              <a:gd name="connsiteX1" fmla="*/ 262922 w 3087873"/>
              <a:gd name="connsiteY1" fmla="*/ 0 h 3477369"/>
              <a:gd name="connsiteX2" fmla="*/ 263953 w 3087873"/>
              <a:gd name="connsiteY2" fmla="*/ 137595 h 3477369"/>
              <a:gd name="connsiteX3" fmla="*/ 220391 w 3087873"/>
              <a:gd name="connsiteY3" fmla="*/ 267695 h 3477369"/>
              <a:gd name="connsiteX4" fmla="*/ 166674 w 3087873"/>
              <a:gd name="connsiteY4" fmla="*/ 373800 h 3477369"/>
              <a:gd name="connsiteX5" fmla="*/ 86698 w 3087873"/>
              <a:gd name="connsiteY5" fmla="*/ 448855 h 3477369"/>
              <a:gd name="connsiteX6" fmla="*/ 30278 w 3087873"/>
              <a:gd name="connsiteY6" fmla="*/ 527199 h 3477369"/>
              <a:gd name="connsiteX7" fmla="*/ 596919 w 3087873"/>
              <a:gd name="connsiteY7" fmla="*/ 1331044 h 3477369"/>
              <a:gd name="connsiteX8" fmla="*/ 470739 w 3087873"/>
              <a:gd name="connsiteY8" fmla="*/ 1430347 h 3477369"/>
              <a:gd name="connsiteX9" fmla="*/ 610068 w 3087873"/>
              <a:gd name="connsiteY9" fmla="*/ 1612108 h 3477369"/>
              <a:gd name="connsiteX10" fmla="*/ 790206 w 3087873"/>
              <a:gd name="connsiteY10" fmla="*/ 1937506 h 3477369"/>
              <a:gd name="connsiteX11" fmla="*/ 1358768 w 3087873"/>
              <a:gd name="connsiteY11" fmla="*/ 2584391 h 3477369"/>
              <a:gd name="connsiteX12" fmla="*/ 998787 w 3087873"/>
              <a:gd name="connsiteY12" fmla="*/ 2883638 h 3477369"/>
              <a:gd name="connsiteX13" fmla="*/ 1306901 w 3087873"/>
              <a:gd name="connsiteY13" fmla="*/ 3094227 h 3477369"/>
              <a:gd name="connsiteX14" fmla="*/ 1553197 w 3087873"/>
              <a:gd name="connsiteY14" fmla="*/ 3297980 h 3477369"/>
              <a:gd name="connsiteX15" fmla="*/ 1869048 w 3087873"/>
              <a:gd name="connsiteY15" fmla="*/ 3477369 h 3477369"/>
              <a:gd name="connsiteX16" fmla="*/ 1965421 w 3087873"/>
              <a:gd name="connsiteY16" fmla="*/ 3293840 h 3477369"/>
              <a:gd name="connsiteX17" fmla="*/ 2075721 w 3087873"/>
              <a:gd name="connsiteY17" fmla="*/ 3012029 h 3477369"/>
              <a:gd name="connsiteX18" fmla="*/ 2440820 w 3087873"/>
              <a:gd name="connsiteY18" fmla="*/ 3332066 h 3477369"/>
              <a:gd name="connsiteX19" fmla="*/ 2550320 w 3087873"/>
              <a:gd name="connsiteY19" fmla="*/ 3290920 h 3477369"/>
              <a:gd name="connsiteX20" fmla="*/ 2702794 w 3087873"/>
              <a:gd name="connsiteY20" fmla="*/ 3244956 h 3477369"/>
              <a:gd name="connsiteX21" fmla="*/ 2788663 w 3087873"/>
              <a:gd name="connsiteY21" fmla="*/ 3130021 h 3477369"/>
              <a:gd name="connsiteX22" fmla="*/ 2858188 w 3087873"/>
              <a:gd name="connsiteY22" fmla="*/ 3160994 h 3477369"/>
              <a:gd name="connsiteX23" fmla="*/ 3008963 w 3087873"/>
              <a:gd name="connsiteY23" fmla="*/ 3036515 h 3477369"/>
              <a:gd name="connsiteX24" fmla="*/ 3000152 w 3087873"/>
              <a:gd name="connsiteY24" fmla="*/ 2972412 h 3477369"/>
              <a:gd name="connsiteX25" fmla="*/ 3047375 w 3087873"/>
              <a:gd name="connsiteY25" fmla="*/ 2923485 h 3477369"/>
              <a:gd name="connsiteX26" fmla="*/ 3087873 w 3087873"/>
              <a:gd name="connsiteY26" fmla="*/ 2876876 h 3477369"/>
              <a:gd name="connsiteX27" fmla="*/ 2949918 w 3087873"/>
              <a:gd name="connsiteY27" fmla="*/ 2466119 h 3477369"/>
              <a:gd name="connsiteX28" fmla="*/ 2254675 w 3087873"/>
              <a:gd name="connsiteY28" fmla="*/ 2092858 h 3477369"/>
              <a:gd name="connsiteX29" fmla="*/ 2174931 w 3087873"/>
              <a:gd name="connsiteY29" fmla="*/ 1933957 h 3477369"/>
              <a:gd name="connsiteX30" fmla="*/ 2062684 w 3087873"/>
              <a:gd name="connsiteY30" fmla="*/ 1868420 h 3477369"/>
              <a:gd name="connsiteX31" fmla="*/ 1631764 w 3087873"/>
              <a:gd name="connsiteY31" fmla="*/ 1335014 h 3477369"/>
              <a:gd name="connsiteX32" fmla="*/ 1816972 w 3087873"/>
              <a:gd name="connsiteY32" fmla="*/ 1186553 h 3477369"/>
              <a:gd name="connsiteX33" fmla="*/ 1468224 w 3087873"/>
              <a:gd name="connsiteY33" fmla="*/ 715174 h 3477369"/>
              <a:gd name="connsiteX34" fmla="*/ 1159478 w 3087873"/>
              <a:gd name="connsiteY34" fmla="*/ 217023 h 3477369"/>
              <a:gd name="connsiteX35" fmla="*/ 610408 w 3087873"/>
              <a:gd name="connsiteY35" fmla="*/ 638091 h 3477369"/>
              <a:gd name="connsiteX36" fmla="*/ 815815 w 3087873"/>
              <a:gd name="connsiteY36" fmla="*/ 138223 h 3477369"/>
              <a:gd name="connsiteX37" fmla="*/ 484942 w 3087873"/>
              <a:gd name="connsiteY37" fmla="*/ 46186 h 3477369"/>
              <a:gd name="connsiteX38" fmla="*/ 262922 w 3087873"/>
              <a:gd name="connsiteY38" fmla="*/ 0 h 3477369"/>
              <a:gd name="connsiteX0" fmla="*/ 280358 w 3105309"/>
              <a:gd name="connsiteY0" fmla="*/ 0 h 3477369"/>
              <a:gd name="connsiteX1" fmla="*/ 280358 w 3105309"/>
              <a:gd name="connsiteY1" fmla="*/ 0 h 3477369"/>
              <a:gd name="connsiteX2" fmla="*/ 281389 w 3105309"/>
              <a:gd name="connsiteY2" fmla="*/ 137595 h 3477369"/>
              <a:gd name="connsiteX3" fmla="*/ 237827 w 3105309"/>
              <a:gd name="connsiteY3" fmla="*/ 267695 h 3477369"/>
              <a:gd name="connsiteX4" fmla="*/ 184110 w 3105309"/>
              <a:gd name="connsiteY4" fmla="*/ 373800 h 3477369"/>
              <a:gd name="connsiteX5" fmla="*/ 104134 w 3105309"/>
              <a:gd name="connsiteY5" fmla="*/ 448855 h 3477369"/>
              <a:gd name="connsiteX6" fmla="*/ 47714 w 3105309"/>
              <a:gd name="connsiteY6" fmla="*/ 527199 h 3477369"/>
              <a:gd name="connsiteX7" fmla="*/ 614355 w 3105309"/>
              <a:gd name="connsiteY7" fmla="*/ 1331044 h 3477369"/>
              <a:gd name="connsiteX8" fmla="*/ 488175 w 3105309"/>
              <a:gd name="connsiteY8" fmla="*/ 1430347 h 3477369"/>
              <a:gd name="connsiteX9" fmla="*/ 627504 w 3105309"/>
              <a:gd name="connsiteY9" fmla="*/ 1612108 h 3477369"/>
              <a:gd name="connsiteX10" fmla="*/ 807642 w 3105309"/>
              <a:gd name="connsiteY10" fmla="*/ 1937506 h 3477369"/>
              <a:gd name="connsiteX11" fmla="*/ 1376204 w 3105309"/>
              <a:gd name="connsiteY11" fmla="*/ 2584391 h 3477369"/>
              <a:gd name="connsiteX12" fmla="*/ 1016223 w 3105309"/>
              <a:gd name="connsiteY12" fmla="*/ 2883638 h 3477369"/>
              <a:gd name="connsiteX13" fmla="*/ 1324337 w 3105309"/>
              <a:gd name="connsiteY13" fmla="*/ 3094227 h 3477369"/>
              <a:gd name="connsiteX14" fmla="*/ 1570633 w 3105309"/>
              <a:gd name="connsiteY14" fmla="*/ 3297980 h 3477369"/>
              <a:gd name="connsiteX15" fmla="*/ 1886484 w 3105309"/>
              <a:gd name="connsiteY15" fmla="*/ 3477369 h 3477369"/>
              <a:gd name="connsiteX16" fmla="*/ 1982857 w 3105309"/>
              <a:gd name="connsiteY16" fmla="*/ 3293840 h 3477369"/>
              <a:gd name="connsiteX17" fmla="*/ 2093157 w 3105309"/>
              <a:gd name="connsiteY17" fmla="*/ 3012029 h 3477369"/>
              <a:gd name="connsiteX18" fmla="*/ 2458256 w 3105309"/>
              <a:gd name="connsiteY18" fmla="*/ 3332066 h 3477369"/>
              <a:gd name="connsiteX19" fmla="*/ 2567756 w 3105309"/>
              <a:gd name="connsiteY19" fmla="*/ 3290920 h 3477369"/>
              <a:gd name="connsiteX20" fmla="*/ 2720230 w 3105309"/>
              <a:gd name="connsiteY20" fmla="*/ 3244956 h 3477369"/>
              <a:gd name="connsiteX21" fmla="*/ 2806099 w 3105309"/>
              <a:gd name="connsiteY21" fmla="*/ 3130021 h 3477369"/>
              <a:gd name="connsiteX22" fmla="*/ 2875624 w 3105309"/>
              <a:gd name="connsiteY22" fmla="*/ 3160994 h 3477369"/>
              <a:gd name="connsiteX23" fmla="*/ 3026399 w 3105309"/>
              <a:gd name="connsiteY23" fmla="*/ 3036515 h 3477369"/>
              <a:gd name="connsiteX24" fmla="*/ 3017588 w 3105309"/>
              <a:gd name="connsiteY24" fmla="*/ 2972412 h 3477369"/>
              <a:gd name="connsiteX25" fmla="*/ 3064811 w 3105309"/>
              <a:gd name="connsiteY25" fmla="*/ 2923485 h 3477369"/>
              <a:gd name="connsiteX26" fmla="*/ 3105309 w 3105309"/>
              <a:gd name="connsiteY26" fmla="*/ 2876876 h 3477369"/>
              <a:gd name="connsiteX27" fmla="*/ 2967354 w 3105309"/>
              <a:gd name="connsiteY27" fmla="*/ 2466119 h 3477369"/>
              <a:gd name="connsiteX28" fmla="*/ 2272111 w 3105309"/>
              <a:gd name="connsiteY28" fmla="*/ 2092858 h 3477369"/>
              <a:gd name="connsiteX29" fmla="*/ 2192367 w 3105309"/>
              <a:gd name="connsiteY29" fmla="*/ 1933957 h 3477369"/>
              <a:gd name="connsiteX30" fmla="*/ 2080120 w 3105309"/>
              <a:gd name="connsiteY30" fmla="*/ 1868420 h 3477369"/>
              <a:gd name="connsiteX31" fmla="*/ 1649200 w 3105309"/>
              <a:gd name="connsiteY31" fmla="*/ 1335014 h 3477369"/>
              <a:gd name="connsiteX32" fmla="*/ 1834408 w 3105309"/>
              <a:gd name="connsiteY32" fmla="*/ 1186553 h 3477369"/>
              <a:gd name="connsiteX33" fmla="*/ 1485660 w 3105309"/>
              <a:gd name="connsiteY33" fmla="*/ 715174 h 3477369"/>
              <a:gd name="connsiteX34" fmla="*/ 1176914 w 3105309"/>
              <a:gd name="connsiteY34" fmla="*/ 217023 h 3477369"/>
              <a:gd name="connsiteX35" fmla="*/ 627844 w 3105309"/>
              <a:gd name="connsiteY35" fmla="*/ 638091 h 3477369"/>
              <a:gd name="connsiteX36" fmla="*/ 833251 w 3105309"/>
              <a:gd name="connsiteY36" fmla="*/ 138223 h 3477369"/>
              <a:gd name="connsiteX37" fmla="*/ 502378 w 3105309"/>
              <a:gd name="connsiteY37" fmla="*/ 46186 h 3477369"/>
              <a:gd name="connsiteX38" fmla="*/ 280358 w 3105309"/>
              <a:gd name="connsiteY38" fmla="*/ 0 h 3477369"/>
              <a:gd name="connsiteX0" fmla="*/ 244073 w 3069024"/>
              <a:gd name="connsiteY0" fmla="*/ 0 h 3477369"/>
              <a:gd name="connsiteX1" fmla="*/ 244073 w 3069024"/>
              <a:gd name="connsiteY1" fmla="*/ 0 h 3477369"/>
              <a:gd name="connsiteX2" fmla="*/ 245104 w 3069024"/>
              <a:gd name="connsiteY2" fmla="*/ 137595 h 3477369"/>
              <a:gd name="connsiteX3" fmla="*/ 201542 w 3069024"/>
              <a:gd name="connsiteY3" fmla="*/ 267695 h 3477369"/>
              <a:gd name="connsiteX4" fmla="*/ 147825 w 3069024"/>
              <a:gd name="connsiteY4" fmla="*/ 373800 h 3477369"/>
              <a:gd name="connsiteX5" fmla="*/ 67849 w 3069024"/>
              <a:gd name="connsiteY5" fmla="*/ 448855 h 3477369"/>
              <a:gd name="connsiteX6" fmla="*/ 11429 w 3069024"/>
              <a:gd name="connsiteY6" fmla="*/ 527199 h 3477369"/>
              <a:gd name="connsiteX7" fmla="*/ 578070 w 3069024"/>
              <a:gd name="connsiteY7" fmla="*/ 1331044 h 3477369"/>
              <a:gd name="connsiteX8" fmla="*/ 451890 w 3069024"/>
              <a:gd name="connsiteY8" fmla="*/ 1430347 h 3477369"/>
              <a:gd name="connsiteX9" fmla="*/ 591219 w 3069024"/>
              <a:gd name="connsiteY9" fmla="*/ 1612108 h 3477369"/>
              <a:gd name="connsiteX10" fmla="*/ 771357 w 3069024"/>
              <a:gd name="connsiteY10" fmla="*/ 1937506 h 3477369"/>
              <a:gd name="connsiteX11" fmla="*/ 1339919 w 3069024"/>
              <a:gd name="connsiteY11" fmla="*/ 2584391 h 3477369"/>
              <a:gd name="connsiteX12" fmla="*/ 979938 w 3069024"/>
              <a:gd name="connsiteY12" fmla="*/ 2883638 h 3477369"/>
              <a:gd name="connsiteX13" fmla="*/ 1288052 w 3069024"/>
              <a:gd name="connsiteY13" fmla="*/ 3094227 h 3477369"/>
              <a:gd name="connsiteX14" fmla="*/ 1534348 w 3069024"/>
              <a:gd name="connsiteY14" fmla="*/ 3297980 h 3477369"/>
              <a:gd name="connsiteX15" fmla="*/ 1850199 w 3069024"/>
              <a:gd name="connsiteY15" fmla="*/ 3477369 h 3477369"/>
              <a:gd name="connsiteX16" fmla="*/ 1946572 w 3069024"/>
              <a:gd name="connsiteY16" fmla="*/ 3293840 h 3477369"/>
              <a:gd name="connsiteX17" fmla="*/ 2056872 w 3069024"/>
              <a:gd name="connsiteY17" fmla="*/ 3012029 h 3477369"/>
              <a:gd name="connsiteX18" fmla="*/ 2421971 w 3069024"/>
              <a:gd name="connsiteY18" fmla="*/ 3332066 h 3477369"/>
              <a:gd name="connsiteX19" fmla="*/ 2531471 w 3069024"/>
              <a:gd name="connsiteY19" fmla="*/ 3290920 h 3477369"/>
              <a:gd name="connsiteX20" fmla="*/ 2683945 w 3069024"/>
              <a:gd name="connsiteY20" fmla="*/ 3244956 h 3477369"/>
              <a:gd name="connsiteX21" fmla="*/ 2769814 w 3069024"/>
              <a:gd name="connsiteY21" fmla="*/ 3130021 h 3477369"/>
              <a:gd name="connsiteX22" fmla="*/ 2839339 w 3069024"/>
              <a:gd name="connsiteY22" fmla="*/ 3160994 h 3477369"/>
              <a:gd name="connsiteX23" fmla="*/ 2990114 w 3069024"/>
              <a:gd name="connsiteY23" fmla="*/ 3036515 h 3477369"/>
              <a:gd name="connsiteX24" fmla="*/ 2981303 w 3069024"/>
              <a:gd name="connsiteY24" fmla="*/ 2972412 h 3477369"/>
              <a:gd name="connsiteX25" fmla="*/ 3028526 w 3069024"/>
              <a:gd name="connsiteY25" fmla="*/ 2923485 h 3477369"/>
              <a:gd name="connsiteX26" fmla="*/ 3069024 w 3069024"/>
              <a:gd name="connsiteY26" fmla="*/ 2876876 h 3477369"/>
              <a:gd name="connsiteX27" fmla="*/ 2931069 w 3069024"/>
              <a:gd name="connsiteY27" fmla="*/ 2466119 h 3477369"/>
              <a:gd name="connsiteX28" fmla="*/ 2235826 w 3069024"/>
              <a:gd name="connsiteY28" fmla="*/ 2092858 h 3477369"/>
              <a:gd name="connsiteX29" fmla="*/ 2156082 w 3069024"/>
              <a:gd name="connsiteY29" fmla="*/ 1933957 h 3477369"/>
              <a:gd name="connsiteX30" fmla="*/ 2043835 w 3069024"/>
              <a:gd name="connsiteY30" fmla="*/ 1868420 h 3477369"/>
              <a:gd name="connsiteX31" fmla="*/ 1612915 w 3069024"/>
              <a:gd name="connsiteY31" fmla="*/ 1335014 h 3477369"/>
              <a:gd name="connsiteX32" fmla="*/ 1798123 w 3069024"/>
              <a:gd name="connsiteY32" fmla="*/ 1186553 h 3477369"/>
              <a:gd name="connsiteX33" fmla="*/ 1449375 w 3069024"/>
              <a:gd name="connsiteY33" fmla="*/ 715174 h 3477369"/>
              <a:gd name="connsiteX34" fmla="*/ 1140629 w 3069024"/>
              <a:gd name="connsiteY34" fmla="*/ 217023 h 3477369"/>
              <a:gd name="connsiteX35" fmla="*/ 591559 w 3069024"/>
              <a:gd name="connsiteY35" fmla="*/ 638091 h 3477369"/>
              <a:gd name="connsiteX36" fmla="*/ 796966 w 3069024"/>
              <a:gd name="connsiteY36" fmla="*/ 138223 h 3477369"/>
              <a:gd name="connsiteX37" fmla="*/ 466093 w 3069024"/>
              <a:gd name="connsiteY37" fmla="*/ 46186 h 3477369"/>
              <a:gd name="connsiteX38" fmla="*/ 244073 w 3069024"/>
              <a:gd name="connsiteY38" fmla="*/ 0 h 3477369"/>
              <a:gd name="connsiteX0" fmla="*/ 197652 w 3022603"/>
              <a:gd name="connsiteY0" fmla="*/ 0 h 3477369"/>
              <a:gd name="connsiteX1" fmla="*/ 197652 w 3022603"/>
              <a:gd name="connsiteY1" fmla="*/ 0 h 3477369"/>
              <a:gd name="connsiteX2" fmla="*/ 198683 w 3022603"/>
              <a:gd name="connsiteY2" fmla="*/ 137595 h 3477369"/>
              <a:gd name="connsiteX3" fmla="*/ 155121 w 3022603"/>
              <a:gd name="connsiteY3" fmla="*/ 267695 h 3477369"/>
              <a:gd name="connsiteX4" fmla="*/ 101404 w 3022603"/>
              <a:gd name="connsiteY4" fmla="*/ 373800 h 3477369"/>
              <a:gd name="connsiteX5" fmla="*/ 21428 w 3022603"/>
              <a:gd name="connsiteY5" fmla="*/ 448855 h 3477369"/>
              <a:gd name="connsiteX6" fmla="*/ 531649 w 3022603"/>
              <a:gd name="connsiteY6" fmla="*/ 1331044 h 3477369"/>
              <a:gd name="connsiteX7" fmla="*/ 405469 w 3022603"/>
              <a:gd name="connsiteY7" fmla="*/ 1430347 h 3477369"/>
              <a:gd name="connsiteX8" fmla="*/ 544798 w 3022603"/>
              <a:gd name="connsiteY8" fmla="*/ 1612108 h 3477369"/>
              <a:gd name="connsiteX9" fmla="*/ 724936 w 3022603"/>
              <a:gd name="connsiteY9" fmla="*/ 1937506 h 3477369"/>
              <a:gd name="connsiteX10" fmla="*/ 1293498 w 3022603"/>
              <a:gd name="connsiteY10" fmla="*/ 2584391 h 3477369"/>
              <a:gd name="connsiteX11" fmla="*/ 933517 w 3022603"/>
              <a:gd name="connsiteY11" fmla="*/ 2883638 h 3477369"/>
              <a:gd name="connsiteX12" fmla="*/ 1241631 w 3022603"/>
              <a:gd name="connsiteY12" fmla="*/ 3094227 h 3477369"/>
              <a:gd name="connsiteX13" fmla="*/ 1487927 w 3022603"/>
              <a:gd name="connsiteY13" fmla="*/ 3297980 h 3477369"/>
              <a:gd name="connsiteX14" fmla="*/ 1803778 w 3022603"/>
              <a:gd name="connsiteY14" fmla="*/ 3477369 h 3477369"/>
              <a:gd name="connsiteX15" fmla="*/ 1900151 w 3022603"/>
              <a:gd name="connsiteY15" fmla="*/ 3293840 h 3477369"/>
              <a:gd name="connsiteX16" fmla="*/ 2010451 w 3022603"/>
              <a:gd name="connsiteY16" fmla="*/ 3012029 h 3477369"/>
              <a:gd name="connsiteX17" fmla="*/ 2375550 w 3022603"/>
              <a:gd name="connsiteY17" fmla="*/ 3332066 h 3477369"/>
              <a:gd name="connsiteX18" fmla="*/ 2485050 w 3022603"/>
              <a:gd name="connsiteY18" fmla="*/ 3290920 h 3477369"/>
              <a:gd name="connsiteX19" fmla="*/ 2637524 w 3022603"/>
              <a:gd name="connsiteY19" fmla="*/ 3244956 h 3477369"/>
              <a:gd name="connsiteX20" fmla="*/ 2723393 w 3022603"/>
              <a:gd name="connsiteY20" fmla="*/ 3130021 h 3477369"/>
              <a:gd name="connsiteX21" fmla="*/ 2792918 w 3022603"/>
              <a:gd name="connsiteY21" fmla="*/ 3160994 h 3477369"/>
              <a:gd name="connsiteX22" fmla="*/ 2943693 w 3022603"/>
              <a:gd name="connsiteY22" fmla="*/ 3036515 h 3477369"/>
              <a:gd name="connsiteX23" fmla="*/ 2934882 w 3022603"/>
              <a:gd name="connsiteY23" fmla="*/ 2972412 h 3477369"/>
              <a:gd name="connsiteX24" fmla="*/ 2982105 w 3022603"/>
              <a:gd name="connsiteY24" fmla="*/ 2923485 h 3477369"/>
              <a:gd name="connsiteX25" fmla="*/ 3022603 w 3022603"/>
              <a:gd name="connsiteY25" fmla="*/ 2876876 h 3477369"/>
              <a:gd name="connsiteX26" fmla="*/ 2884648 w 3022603"/>
              <a:gd name="connsiteY26" fmla="*/ 2466119 h 3477369"/>
              <a:gd name="connsiteX27" fmla="*/ 2189405 w 3022603"/>
              <a:gd name="connsiteY27" fmla="*/ 2092858 h 3477369"/>
              <a:gd name="connsiteX28" fmla="*/ 2109661 w 3022603"/>
              <a:gd name="connsiteY28" fmla="*/ 1933957 h 3477369"/>
              <a:gd name="connsiteX29" fmla="*/ 1997414 w 3022603"/>
              <a:gd name="connsiteY29" fmla="*/ 1868420 h 3477369"/>
              <a:gd name="connsiteX30" fmla="*/ 1566494 w 3022603"/>
              <a:gd name="connsiteY30" fmla="*/ 1335014 h 3477369"/>
              <a:gd name="connsiteX31" fmla="*/ 1751702 w 3022603"/>
              <a:gd name="connsiteY31" fmla="*/ 1186553 h 3477369"/>
              <a:gd name="connsiteX32" fmla="*/ 1402954 w 3022603"/>
              <a:gd name="connsiteY32" fmla="*/ 715174 h 3477369"/>
              <a:gd name="connsiteX33" fmla="*/ 1094208 w 3022603"/>
              <a:gd name="connsiteY33" fmla="*/ 217023 h 3477369"/>
              <a:gd name="connsiteX34" fmla="*/ 545138 w 3022603"/>
              <a:gd name="connsiteY34" fmla="*/ 638091 h 3477369"/>
              <a:gd name="connsiteX35" fmla="*/ 750545 w 3022603"/>
              <a:gd name="connsiteY35" fmla="*/ 138223 h 3477369"/>
              <a:gd name="connsiteX36" fmla="*/ 419672 w 3022603"/>
              <a:gd name="connsiteY36" fmla="*/ 46186 h 3477369"/>
              <a:gd name="connsiteX37" fmla="*/ 197652 w 3022603"/>
              <a:gd name="connsiteY37" fmla="*/ 0 h 3477369"/>
              <a:gd name="connsiteX0" fmla="*/ 245250 w 3070201"/>
              <a:gd name="connsiteY0" fmla="*/ 0 h 3477369"/>
              <a:gd name="connsiteX1" fmla="*/ 245250 w 3070201"/>
              <a:gd name="connsiteY1" fmla="*/ 0 h 3477369"/>
              <a:gd name="connsiteX2" fmla="*/ 246281 w 3070201"/>
              <a:gd name="connsiteY2" fmla="*/ 137595 h 3477369"/>
              <a:gd name="connsiteX3" fmla="*/ 202719 w 3070201"/>
              <a:gd name="connsiteY3" fmla="*/ 267695 h 3477369"/>
              <a:gd name="connsiteX4" fmla="*/ 149002 w 3070201"/>
              <a:gd name="connsiteY4" fmla="*/ 373800 h 3477369"/>
              <a:gd name="connsiteX5" fmla="*/ 16648 w 3070201"/>
              <a:gd name="connsiteY5" fmla="*/ 529819 h 3477369"/>
              <a:gd name="connsiteX6" fmla="*/ 579247 w 3070201"/>
              <a:gd name="connsiteY6" fmla="*/ 1331044 h 3477369"/>
              <a:gd name="connsiteX7" fmla="*/ 453067 w 3070201"/>
              <a:gd name="connsiteY7" fmla="*/ 1430347 h 3477369"/>
              <a:gd name="connsiteX8" fmla="*/ 592396 w 3070201"/>
              <a:gd name="connsiteY8" fmla="*/ 1612108 h 3477369"/>
              <a:gd name="connsiteX9" fmla="*/ 772534 w 3070201"/>
              <a:gd name="connsiteY9" fmla="*/ 1937506 h 3477369"/>
              <a:gd name="connsiteX10" fmla="*/ 1341096 w 3070201"/>
              <a:gd name="connsiteY10" fmla="*/ 2584391 h 3477369"/>
              <a:gd name="connsiteX11" fmla="*/ 981115 w 3070201"/>
              <a:gd name="connsiteY11" fmla="*/ 2883638 h 3477369"/>
              <a:gd name="connsiteX12" fmla="*/ 1289229 w 3070201"/>
              <a:gd name="connsiteY12" fmla="*/ 3094227 h 3477369"/>
              <a:gd name="connsiteX13" fmla="*/ 1535525 w 3070201"/>
              <a:gd name="connsiteY13" fmla="*/ 3297980 h 3477369"/>
              <a:gd name="connsiteX14" fmla="*/ 1851376 w 3070201"/>
              <a:gd name="connsiteY14" fmla="*/ 3477369 h 3477369"/>
              <a:gd name="connsiteX15" fmla="*/ 1947749 w 3070201"/>
              <a:gd name="connsiteY15" fmla="*/ 3293840 h 3477369"/>
              <a:gd name="connsiteX16" fmla="*/ 2058049 w 3070201"/>
              <a:gd name="connsiteY16" fmla="*/ 3012029 h 3477369"/>
              <a:gd name="connsiteX17" fmla="*/ 2423148 w 3070201"/>
              <a:gd name="connsiteY17" fmla="*/ 3332066 h 3477369"/>
              <a:gd name="connsiteX18" fmla="*/ 2532648 w 3070201"/>
              <a:gd name="connsiteY18" fmla="*/ 3290920 h 3477369"/>
              <a:gd name="connsiteX19" fmla="*/ 2685122 w 3070201"/>
              <a:gd name="connsiteY19" fmla="*/ 3244956 h 3477369"/>
              <a:gd name="connsiteX20" fmla="*/ 2770991 w 3070201"/>
              <a:gd name="connsiteY20" fmla="*/ 3130021 h 3477369"/>
              <a:gd name="connsiteX21" fmla="*/ 2840516 w 3070201"/>
              <a:gd name="connsiteY21" fmla="*/ 3160994 h 3477369"/>
              <a:gd name="connsiteX22" fmla="*/ 2991291 w 3070201"/>
              <a:gd name="connsiteY22" fmla="*/ 3036515 h 3477369"/>
              <a:gd name="connsiteX23" fmla="*/ 2982480 w 3070201"/>
              <a:gd name="connsiteY23" fmla="*/ 2972412 h 3477369"/>
              <a:gd name="connsiteX24" fmla="*/ 3029703 w 3070201"/>
              <a:gd name="connsiteY24" fmla="*/ 2923485 h 3477369"/>
              <a:gd name="connsiteX25" fmla="*/ 3070201 w 3070201"/>
              <a:gd name="connsiteY25" fmla="*/ 2876876 h 3477369"/>
              <a:gd name="connsiteX26" fmla="*/ 2932246 w 3070201"/>
              <a:gd name="connsiteY26" fmla="*/ 2466119 h 3477369"/>
              <a:gd name="connsiteX27" fmla="*/ 2237003 w 3070201"/>
              <a:gd name="connsiteY27" fmla="*/ 2092858 h 3477369"/>
              <a:gd name="connsiteX28" fmla="*/ 2157259 w 3070201"/>
              <a:gd name="connsiteY28" fmla="*/ 1933957 h 3477369"/>
              <a:gd name="connsiteX29" fmla="*/ 2045012 w 3070201"/>
              <a:gd name="connsiteY29" fmla="*/ 1868420 h 3477369"/>
              <a:gd name="connsiteX30" fmla="*/ 1614092 w 3070201"/>
              <a:gd name="connsiteY30" fmla="*/ 1335014 h 3477369"/>
              <a:gd name="connsiteX31" fmla="*/ 1799300 w 3070201"/>
              <a:gd name="connsiteY31" fmla="*/ 1186553 h 3477369"/>
              <a:gd name="connsiteX32" fmla="*/ 1450552 w 3070201"/>
              <a:gd name="connsiteY32" fmla="*/ 715174 h 3477369"/>
              <a:gd name="connsiteX33" fmla="*/ 1141806 w 3070201"/>
              <a:gd name="connsiteY33" fmla="*/ 217023 h 3477369"/>
              <a:gd name="connsiteX34" fmla="*/ 592736 w 3070201"/>
              <a:gd name="connsiteY34" fmla="*/ 638091 h 3477369"/>
              <a:gd name="connsiteX35" fmla="*/ 798143 w 3070201"/>
              <a:gd name="connsiteY35" fmla="*/ 138223 h 3477369"/>
              <a:gd name="connsiteX36" fmla="*/ 467270 w 3070201"/>
              <a:gd name="connsiteY36" fmla="*/ 46186 h 3477369"/>
              <a:gd name="connsiteX37" fmla="*/ 245250 w 3070201"/>
              <a:gd name="connsiteY37" fmla="*/ 0 h 3477369"/>
              <a:gd name="connsiteX0" fmla="*/ 231993 w 3056944"/>
              <a:gd name="connsiteY0" fmla="*/ 0 h 3477369"/>
              <a:gd name="connsiteX1" fmla="*/ 231993 w 3056944"/>
              <a:gd name="connsiteY1" fmla="*/ 0 h 3477369"/>
              <a:gd name="connsiteX2" fmla="*/ 233024 w 3056944"/>
              <a:gd name="connsiteY2" fmla="*/ 137595 h 3477369"/>
              <a:gd name="connsiteX3" fmla="*/ 189462 w 3056944"/>
              <a:gd name="connsiteY3" fmla="*/ 267695 h 3477369"/>
              <a:gd name="connsiteX4" fmla="*/ 135745 w 3056944"/>
              <a:gd name="connsiteY4" fmla="*/ 373800 h 3477369"/>
              <a:gd name="connsiteX5" fmla="*/ 3391 w 3056944"/>
              <a:gd name="connsiteY5" fmla="*/ 529819 h 3477369"/>
              <a:gd name="connsiteX6" fmla="*/ 565990 w 3056944"/>
              <a:gd name="connsiteY6" fmla="*/ 1331044 h 3477369"/>
              <a:gd name="connsiteX7" fmla="*/ 439810 w 3056944"/>
              <a:gd name="connsiteY7" fmla="*/ 1430347 h 3477369"/>
              <a:gd name="connsiteX8" fmla="*/ 579139 w 3056944"/>
              <a:gd name="connsiteY8" fmla="*/ 1612108 h 3477369"/>
              <a:gd name="connsiteX9" fmla="*/ 759277 w 3056944"/>
              <a:gd name="connsiteY9" fmla="*/ 1937506 h 3477369"/>
              <a:gd name="connsiteX10" fmla="*/ 1327839 w 3056944"/>
              <a:gd name="connsiteY10" fmla="*/ 2584391 h 3477369"/>
              <a:gd name="connsiteX11" fmla="*/ 967858 w 3056944"/>
              <a:gd name="connsiteY11" fmla="*/ 2883638 h 3477369"/>
              <a:gd name="connsiteX12" fmla="*/ 1275972 w 3056944"/>
              <a:gd name="connsiteY12" fmla="*/ 3094227 h 3477369"/>
              <a:gd name="connsiteX13" fmla="*/ 1522268 w 3056944"/>
              <a:gd name="connsiteY13" fmla="*/ 3297980 h 3477369"/>
              <a:gd name="connsiteX14" fmla="*/ 1838119 w 3056944"/>
              <a:gd name="connsiteY14" fmla="*/ 3477369 h 3477369"/>
              <a:gd name="connsiteX15" fmla="*/ 1934492 w 3056944"/>
              <a:gd name="connsiteY15" fmla="*/ 3293840 h 3477369"/>
              <a:gd name="connsiteX16" fmla="*/ 2044792 w 3056944"/>
              <a:gd name="connsiteY16" fmla="*/ 3012029 h 3477369"/>
              <a:gd name="connsiteX17" fmla="*/ 2409891 w 3056944"/>
              <a:gd name="connsiteY17" fmla="*/ 3332066 h 3477369"/>
              <a:gd name="connsiteX18" fmla="*/ 2519391 w 3056944"/>
              <a:gd name="connsiteY18" fmla="*/ 3290920 h 3477369"/>
              <a:gd name="connsiteX19" fmla="*/ 2671865 w 3056944"/>
              <a:gd name="connsiteY19" fmla="*/ 3244956 h 3477369"/>
              <a:gd name="connsiteX20" fmla="*/ 2757734 w 3056944"/>
              <a:gd name="connsiteY20" fmla="*/ 3130021 h 3477369"/>
              <a:gd name="connsiteX21" fmla="*/ 2827259 w 3056944"/>
              <a:gd name="connsiteY21" fmla="*/ 3160994 h 3477369"/>
              <a:gd name="connsiteX22" fmla="*/ 2978034 w 3056944"/>
              <a:gd name="connsiteY22" fmla="*/ 3036515 h 3477369"/>
              <a:gd name="connsiteX23" fmla="*/ 2969223 w 3056944"/>
              <a:gd name="connsiteY23" fmla="*/ 2972412 h 3477369"/>
              <a:gd name="connsiteX24" fmla="*/ 3016446 w 3056944"/>
              <a:gd name="connsiteY24" fmla="*/ 2923485 h 3477369"/>
              <a:gd name="connsiteX25" fmla="*/ 3056944 w 3056944"/>
              <a:gd name="connsiteY25" fmla="*/ 2876876 h 3477369"/>
              <a:gd name="connsiteX26" fmla="*/ 2918989 w 3056944"/>
              <a:gd name="connsiteY26" fmla="*/ 2466119 h 3477369"/>
              <a:gd name="connsiteX27" fmla="*/ 2223746 w 3056944"/>
              <a:gd name="connsiteY27" fmla="*/ 2092858 h 3477369"/>
              <a:gd name="connsiteX28" fmla="*/ 2144002 w 3056944"/>
              <a:gd name="connsiteY28" fmla="*/ 1933957 h 3477369"/>
              <a:gd name="connsiteX29" fmla="*/ 2031755 w 3056944"/>
              <a:gd name="connsiteY29" fmla="*/ 1868420 h 3477369"/>
              <a:gd name="connsiteX30" fmla="*/ 1600835 w 3056944"/>
              <a:gd name="connsiteY30" fmla="*/ 1335014 h 3477369"/>
              <a:gd name="connsiteX31" fmla="*/ 1786043 w 3056944"/>
              <a:gd name="connsiteY31" fmla="*/ 1186553 h 3477369"/>
              <a:gd name="connsiteX32" fmla="*/ 1437295 w 3056944"/>
              <a:gd name="connsiteY32" fmla="*/ 715174 h 3477369"/>
              <a:gd name="connsiteX33" fmla="*/ 1128549 w 3056944"/>
              <a:gd name="connsiteY33" fmla="*/ 217023 h 3477369"/>
              <a:gd name="connsiteX34" fmla="*/ 579479 w 3056944"/>
              <a:gd name="connsiteY34" fmla="*/ 638091 h 3477369"/>
              <a:gd name="connsiteX35" fmla="*/ 784886 w 3056944"/>
              <a:gd name="connsiteY35" fmla="*/ 138223 h 3477369"/>
              <a:gd name="connsiteX36" fmla="*/ 454013 w 3056944"/>
              <a:gd name="connsiteY36" fmla="*/ 46186 h 3477369"/>
              <a:gd name="connsiteX37" fmla="*/ 231993 w 3056944"/>
              <a:gd name="connsiteY37" fmla="*/ 0 h 3477369"/>
              <a:gd name="connsiteX0" fmla="*/ 267071 w 3092022"/>
              <a:gd name="connsiteY0" fmla="*/ 0 h 3477369"/>
              <a:gd name="connsiteX1" fmla="*/ 267071 w 3092022"/>
              <a:gd name="connsiteY1" fmla="*/ 0 h 3477369"/>
              <a:gd name="connsiteX2" fmla="*/ 268102 w 3092022"/>
              <a:gd name="connsiteY2" fmla="*/ 137595 h 3477369"/>
              <a:gd name="connsiteX3" fmla="*/ 224540 w 3092022"/>
              <a:gd name="connsiteY3" fmla="*/ 267695 h 3477369"/>
              <a:gd name="connsiteX4" fmla="*/ 170823 w 3092022"/>
              <a:gd name="connsiteY4" fmla="*/ 373800 h 3477369"/>
              <a:gd name="connsiteX5" fmla="*/ 2757 w 3092022"/>
              <a:gd name="connsiteY5" fmla="*/ 453618 h 3477369"/>
              <a:gd name="connsiteX6" fmla="*/ 601068 w 3092022"/>
              <a:gd name="connsiteY6" fmla="*/ 1331044 h 3477369"/>
              <a:gd name="connsiteX7" fmla="*/ 474888 w 3092022"/>
              <a:gd name="connsiteY7" fmla="*/ 1430347 h 3477369"/>
              <a:gd name="connsiteX8" fmla="*/ 614217 w 3092022"/>
              <a:gd name="connsiteY8" fmla="*/ 1612108 h 3477369"/>
              <a:gd name="connsiteX9" fmla="*/ 794355 w 3092022"/>
              <a:gd name="connsiteY9" fmla="*/ 1937506 h 3477369"/>
              <a:gd name="connsiteX10" fmla="*/ 1362917 w 3092022"/>
              <a:gd name="connsiteY10" fmla="*/ 2584391 h 3477369"/>
              <a:gd name="connsiteX11" fmla="*/ 1002936 w 3092022"/>
              <a:gd name="connsiteY11" fmla="*/ 2883638 h 3477369"/>
              <a:gd name="connsiteX12" fmla="*/ 1311050 w 3092022"/>
              <a:gd name="connsiteY12" fmla="*/ 3094227 h 3477369"/>
              <a:gd name="connsiteX13" fmla="*/ 1557346 w 3092022"/>
              <a:gd name="connsiteY13" fmla="*/ 3297980 h 3477369"/>
              <a:gd name="connsiteX14" fmla="*/ 1873197 w 3092022"/>
              <a:gd name="connsiteY14" fmla="*/ 3477369 h 3477369"/>
              <a:gd name="connsiteX15" fmla="*/ 1969570 w 3092022"/>
              <a:gd name="connsiteY15" fmla="*/ 3293840 h 3477369"/>
              <a:gd name="connsiteX16" fmla="*/ 2079870 w 3092022"/>
              <a:gd name="connsiteY16" fmla="*/ 3012029 h 3477369"/>
              <a:gd name="connsiteX17" fmla="*/ 2444969 w 3092022"/>
              <a:gd name="connsiteY17" fmla="*/ 3332066 h 3477369"/>
              <a:gd name="connsiteX18" fmla="*/ 2554469 w 3092022"/>
              <a:gd name="connsiteY18" fmla="*/ 3290920 h 3477369"/>
              <a:gd name="connsiteX19" fmla="*/ 2706943 w 3092022"/>
              <a:gd name="connsiteY19" fmla="*/ 3244956 h 3477369"/>
              <a:gd name="connsiteX20" fmla="*/ 2792812 w 3092022"/>
              <a:gd name="connsiteY20" fmla="*/ 3130021 h 3477369"/>
              <a:gd name="connsiteX21" fmla="*/ 2862337 w 3092022"/>
              <a:gd name="connsiteY21" fmla="*/ 3160994 h 3477369"/>
              <a:gd name="connsiteX22" fmla="*/ 3013112 w 3092022"/>
              <a:gd name="connsiteY22" fmla="*/ 3036515 h 3477369"/>
              <a:gd name="connsiteX23" fmla="*/ 3004301 w 3092022"/>
              <a:gd name="connsiteY23" fmla="*/ 2972412 h 3477369"/>
              <a:gd name="connsiteX24" fmla="*/ 3051524 w 3092022"/>
              <a:gd name="connsiteY24" fmla="*/ 2923485 h 3477369"/>
              <a:gd name="connsiteX25" fmla="*/ 3092022 w 3092022"/>
              <a:gd name="connsiteY25" fmla="*/ 2876876 h 3477369"/>
              <a:gd name="connsiteX26" fmla="*/ 2954067 w 3092022"/>
              <a:gd name="connsiteY26" fmla="*/ 2466119 h 3477369"/>
              <a:gd name="connsiteX27" fmla="*/ 2258824 w 3092022"/>
              <a:gd name="connsiteY27" fmla="*/ 2092858 h 3477369"/>
              <a:gd name="connsiteX28" fmla="*/ 2179080 w 3092022"/>
              <a:gd name="connsiteY28" fmla="*/ 1933957 h 3477369"/>
              <a:gd name="connsiteX29" fmla="*/ 2066833 w 3092022"/>
              <a:gd name="connsiteY29" fmla="*/ 1868420 h 3477369"/>
              <a:gd name="connsiteX30" fmla="*/ 1635913 w 3092022"/>
              <a:gd name="connsiteY30" fmla="*/ 1335014 h 3477369"/>
              <a:gd name="connsiteX31" fmla="*/ 1821121 w 3092022"/>
              <a:gd name="connsiteY31" fmla="*/ 1186553 h 3477369"/>
              <a:gd name="connsiteX32" fmla="*/ 1472373 w 3092022"/>
              <a:gd name="connsiteY32" fmla="*/ 715174 h 3477369"/>
              <a:gd name="connsiteX33" fmla="*/ 1163627 w 3092022"/>
              <a:gd name="connsiteY33" fmla="*/ 217023 h 3477369"/>
              <a:gd name="connsiteX34" fmla="*/ 614557 w 3092022"/>
              <a:gd name="connsiteY34" fmla="*/ 638091 h 3477369"/>
              <a:gd name="connsiteX35" fmla="*/ 819964 w 3092022"/>
              <a:gd name="connsiteY35" fmla="*/ 138223 h 3477369"/>
              <a:gd name="connsiteX36" fmla="*/ 489091 w 3092022"/>
              <a:gd name="connsiteY36" fmla="*/ 46186 h 3477369"/>
              <a:gd name="connsiteX37" fmla="*/ 267071 w 3092022"/>
              <a:gd name="connsiteY37" fmla="*/ 0 h 3477369"/>
              <a:gd name="connsiteX0" fmla="*/ 289044 w 3113995"/>
              <a:gd name="connsiteY0" fmla="*/ 0 h 3477369"/>
              <a:gd name="connsiteX1" fmla="*/ 289044 w 3113995"/>
              <a:gd name="connsiteY1" fmla="*/ 0 h 3477369"/>
              <a:gd name="connsiteX2" fmla="*/ 290075 w 3113995"/>
              <a:gd name="connsiteY2" fmla="*/ 137595 h 3477369"/>
              <a:gd name="connsiteX3" fmla="*/ 246513 w 3113995"/>
              <a:gd name="connsiteY3" fmla="*/ 267695 h 3477369"/>
              <a:gd name="connsiteX4" fmla="*/ 192796 w 3113995"/>
              <a:gd name="connsiteY4" fmla="*/ 373800 h 3477369"/>
              <a:gd name="connsiteX5" fmla="*/ 24730 w 3113995"/>
              <a:gd name="connsiteY5" fmla="*/ 453618 h 3477369"/>
              <a:gd name="connsiteX6" fmla="*/ 65938 w 3113995"/>
              <a:gd name="connsiteY6" fmla="*/ 547603 h 3477369"/>
              <a:gd name="connsiteX7" fmla="*/ 623041 w 3113995"/>
              <a:gd name="connsiteY7" fmla="*/ 1331044 h 3477369"/>
              <a:gd name="connsiteX8" fmla="*/ 496861 w 3113995"/>
              <a:gd name="connsiteY8" fmla="*/ 1430347 h 3477369"/>
              <a:gd name="connsiteX9" fmla="*/ 636190 w 3113995"/>
              <a:gd name="connsiteY9" fmla="*/ 1612108 h 3477369"/>
              <a:gd name="connsiteX10" fmla="*/ 816328 w 3113995"/>
              <a:gd name="connsiteY10" fmla="*/ 1937506 h 3477369"/>
              <a:gd name="connsiteX11" fmla="*/ 1384890 w 3113995"/>
              <a:gd name="connsiteY11" fmla="*/ 2584391 h 3477369"/>
              <a:gd name="connsiteX12" fmla="*/ 1024909 w 3113995"/>
              <a:gd name="connsiteY12" fmla="*/ 2883638 h 3477369"/>
              <a:gd name="connsiteX13" fmla="*/ 1333023 w 3113995"/>
              <a:gd name="connsiteY13" fmla="*/ 3094227 h 3477369"/>
              <a:gd name="connsiteX14" fmla="*/ 1579319 w 3113995"/>
              <a:gd name="connsiteY14" fmla="*/ 3297980 h 3477369"/>
              <a:gd name="connsiteX15" fmla="*/ 1895170 w 3113995"/>
              <a:gd name="connsiteY15" fmla="*/ 3477369 h 3477369"/>
              <a:gd name="connsiteX16" fmla="*/ 1991543 w 3113995"/>
              <a:gd name="connsiteY16" fmla="*/ 3293840 h 3477369"/>
              <a:gd name="connsiteX17" fmla="*/ 2101843 w 3113995"/>
              <a:gd name="connsiteY17" fmla="*/ 3012029 h 3477369"/>
              <a:gd name="connsiteX18" fmla="*/ 2466942 w 3113995"/>
              <a:gd name="connsiteY18" fmla="*/ 3332066 h 3477369"/>
              <a:gd name="connsiteX19" fmla="*/ 2576442 w 3113995"/>
              <a:gd name="connsiteY19" fmla="*/ 3290920 h 3477369"/>
              <a:gd name="connsiteX20" fmla="*/ 2728916 w 3113995"/>
              <a:gd name="connsiteY20" fmla="*/ 3244956 h 3477369"/>
              <a:gd name="connsiteX21" fmla="*/ 2814785 w 3113995"/>
              <a:gd name="connsiteY21" fmla="*/ 3130021 h 3477369"/>
              <a:gd name="connsiteX22" fmla="*/ 2884310 w 3113995"/>
              <a:gd name="connsiteY22" fmla="*/ 3160994 h 3477369"/>
              <a:gd name="connsiteX23" fmla="*/ 3035085 w 3113995"/>
              <a:gd name="connsiteY23" fmla="*/ 3036515 h 3477369"/>
              <a:gd name="connsiteX24" fmla="*/ 3026274 w 3113995"/>
              <a:gd name="connsiteY24" fmla="*/ 2972412 h 3477369"/>
              <a:gd name="connsiteX25" fmla="*/ 3073497 w 3113995"/>
              <a:gd name="connsiteY25" fmla="*/ 2923485 h 3477369"/>
              <a:gd name="connsiteX26" fmla="*/ 3113995 w 3113995"/>
              <a:gd name="connsiteY26" fmla="*/ 2876876 h 3477369"/>
              <a:gd name="connsiteX27" fmla="*/ 2976040 w 3113995"/>
              <a:gd name="connsiteY27" fmla="*/ 2466119 h 3477369"/>
              <a:gd name="connsiteX28" fmla="*/ 2280797 w 3113995"/>
              <a:gd name="connsiteY28" fmla="*/ 2092858 h 3477369"/>
              <a:gd name="connsiteX29" fmla="*/ 2201053 w 3113995"/>
              <a:gd name="connsiteY29" fmla="*/ 1933957 h 3477369"/>
              <a:gd name="connsiteX30" fmla="*/ 2088806 w 3113995"/>
              <a:gd name="connsiteY30" fmla="*/ 1868420 h 3477369"/>
              <a:gd name="connsiteX31" fmla="*/ 1657886 w 3113995"/>
              <a:gd name="connsiteY31" fmla="*/ 1335014 h 3477369"/>
              <a:gd name="connsiteX32" fmla="*/ 1843094 w 3113995"/>
              <a:gd name="connsiteY32" fmla="*/ 1186553 h 3477369"/>
              <a:gd name="connsiteX33" fmla="*/ 1494346 w 3113995"/>
              <a:gd name="connsiteY33" fmla="*/ 715174 h 3477369"/>
              <a:gd name="connsiteX34" fmla="*/ 1185600 w 3113995"/>
              <a:gd name="connsiteY34" fmla="*/ 217023 h 3477369"/>
              <a:gd name="connsiteX35" fmla="*/ 636530 w 3113995"/>
              <a:gd name="connsiteY35" fmla="*/ 638091 h 3477369"/>
              <a:gd name="connsiteX36" fmla="*/ 841937 w 3113995"/>
              <a:gd name="connsiteY36" fmla="*/ 138223 h 3477369"/>
              <a:gd name="connsiteX37" fmla="*/ 511064 w 3113995"/>
              <a:gd name="connsiteY37" fmla="*/ 46186 h 3477369"/>
              <a:gd name="connsiteX38" fmla="*/ 289044 w 3113995"/>
              <a:gd name="connsiteY38" fmla="*/ 0 h 3477369"/>
              <a:gd name="connsiteX0" fmla="*/ 267206 w 3092157"/>
              <a:gd name="connsiteY0" fmla="*/ 0 h 3477369"/>
              <a:gd name="connsiteX1" fmla="*/ 267206 w 3092157"/>
              <a:gd name="connsiteY1" fmla="*/ 0 h 3477369"/>
              <a:gd name="connsiteX2" fmla="*/ 268237 w 3092157"/>
              <a:gd name="connsiteY2" fmla="*/ 137595 h 3477369"/>
              <a:gd name="connsiteX3" fmla="*/ 224675 w 3092157"/>
              <a:gd name="connsiteY3" fmla="*/ 267695 h 3477369"/>
              <a:gd name="connsiteX4" fmla="*/ 170958 w 3092157"/>
              <a:gd name="connsiteY4" fmla="*/ 373800 h 3477369"/>
              <a:gd name="connsiteX5" fmla="*/ 2892 w 3092157"/>
              <a:gd name="connsiteY5" fmla="*/ 453618 h 3477369"/>
              <a:gd name="connsiteX6" fmla="*/ 44100 w 3092157"/>
              <a:gd name="connsiteY6" fmla="*/ 547603 h 3477369"/>
              <a:gd name="connsiteX7" fmla="*/ 601203 w 3092157"/>
              <a:gd name="connsiteY7" fmla="*/ 1331044 h 3477369"/>
              <a:gd name="connsiteX8" fmla="*/ 475023 w 3092157"/>
              <a:gd name="connsiteY8" fmla="*/ 1430347 h 3477369"/>
              <a:gd name="connsiteX9" fmla="*/ 614352 w 3092157"/>
              <a:gd name="connsiteY9" fmla="*/ 1612108 h 3477369"/>
              <a:gd name="connsiteX10" fmla="*/ 794490 w 3092157"/>
              <a:gd name="connsiteY10" fmla="*/ 1937506 h 3477369"/>
              <a:gd name="connsiteX11" fmla="*/ 1363052 w 3092157"/>
              <a:gd name="connsiteY11" fmla="*/ 2584391 h 3477369"/>
              <a:gd name="connsiteX12" fmla="*/ 1003071 w 3092157"/>
              <a:gd name="connsiteY12" fmla="*/ 2883638 h 3477369"/>
              <a:gd name="connsiteX13" fmla="*/ 1311185 w 3092157"/>
              <a:gd name="connsiteY13" fmla="*/ 3094227 h 3477369"/>
              <a:gd name="connsiteX14" fmla="*/ 1557481 w 3092157"/>
              <a:gd name="connsiteY14" fmla="*/ 3297980 h 3477369"/>
              <a:gd name="connsiteX15" fmla="*/ 1873332 w 3092157"/>
              <a:gd name="connsiteY15" fmla="*/ 3477369 h 3477369"/>
              <a:gd name="connsiteX16" fmla="*/ 1969705 w 3092157"/>
              <a:gd name="connsiteY16" fmla="*/ 3293840 h 3477369"/>
              <a:gd name="connsiteX17" fmla="*/ 2080005 w 3092157"/>
              <a:gd name="connsiteY17" fmla="*/ 3012029 h 3477369"/>
              <a:gd name="connsiteX18" fmla="*/ 2445104 w 3092157"/>
              <a:gd name="connsiteY18" fmla="*/ 3332066 h 3477369"/>
              <a:gd name="connsiteX19" fmla="*/ 2554604 w 3092157"/>
              <a:gd name="connsiteY19" fmla="*/ 3290920 h 3477369"/>
              <a:gd name="connsiteX20" fmla="*/ 2707078 w 3092157"/>
              <a:gd name="connsiteY20" fmla="*/ 3244956 h 3477369"/>
              <a:gd name="connsiteX21" fmla="*/ 2792947 w 3092157"/>
              <a:gd name="connsiteY21" fmla="*/ 3130021 h 3477369"/>
              <a:gd name="connsiteX22" fmla="*/ 2862472 w 3092157"/>
              <a:gd name="connsiteY22" fmla="*/ 3160994 h 3477369"/>
              <a:gd name="connsiteX23" fmla="*/ 3013247 w 3092157"/>
              <a:gd name="connsiteY23" fmla="*/ 3036515 h 3477369"/>
              <a:gd name="connsiteX24" fmla="*/ 3004436 w 3092157"/>
              <a:gd name="connsiteY24" fmla="*/ 2972412 h 3477369"/>
              <a:gd name="connsiteX25" fmla="*/ 3051659 w 3092157"/>
              <a:gd name="connsiteY25" fmla="*/ 2923485 h 3477369"/>
              <a:gd name="connsiteX26" fmla="*/ 3092157 w 3092157"/>
              <a:gd name="connsiteY26" fmla="*/ 2876876 h 3477369"/>
              <a:gd name="connsiteX27" fmla="*/ 2954202 w 3092157"/>
              <a:gd name="connsiteY27" fmla="*/ 2466119 h 3477369"/>
              <a:gd name="connsiteX28" fmla="*/ 2258959 w 3092157"/>
              <a:gd name="connsiteY28" fmla="*/ 2092858 h 3477369"/>
              <a:gd name="connsiteX29" fmla="*/ 2179215 w 3092157"/>
              <a:gd name="connsiteY29" fmla="*/ 1933957 h 3477369"/>
              <a:gd name="connsiteX30" fmla="*/ 2066968 w 3092157"/>
              <a:gd name="connsiteY30" fmla="*/ 1868420 h 3477369"/>
              <a:gd name="connsiteX31" fmla="*/ 1636048 w 3092157"/>
              <a:gd name="connsiteY31" fmla="*/ 1335014 h 3477369"/>
              <a:gd name="connsiteX32" fmla="*/ 1821256 w 3092157"/>
              <a:gd name="connsiteY32" fmla="*/ 1186553 h 3477369"/>
              <a:gd name="connsiteX33" fmla="*/ 1472508 w 3092157"/>
              <a:gd name="connsiteY33" fmla="*/ 715174 h 3477369"/>
              <a:gd name="connsiteX34" fmla="*/ 1163762 w 3092157"/>
              <a:gd name="connsiteY34" fmla="*/ 217023 h 3477369"/>
              <a:gd name="connsiteX35" fmla="*/ 614692 w 3092157"/>
              <a:gd name="connsiteY35" fmla="*/ 638091 h 3477369"/>
              <a:gd name="connsiteX36" fmla="*/ 820099 w 3092157"/>
              <a:gd name="connsiteY36" fmla="*/ 138223 h 3477369"/>
              <a:gd name="connsiteX37" fmla="*/ 489226 w 3092157"/>
              <a:gd name="connsiteY37" fmla="*/ 46186 h 3477369"/>
              <a:gd name="connsiteX38" fmla="*/ 267206 w 3092157"/>
              <a:gd name="connsiteY38" fmla="*/ 0 h 3477369"/>
              <a:gd name="connsiteX0" fmla="*/ 267524 w 3092475"/>
              <a:gd name="connsiteY0" fmla="*/ 0 h 3477369"/>
              <a:gd name="connsiteX1" fmla="*/ 267524 w 3092475"/>
              <a:gd name="connsiteY1" fmla="*/ 0 h 3477369"/>
              <a:gd name="connsiteX2" fmla="*/ 268555 w 3092475"/>
              <a:gd name="connsiteY2" fmla="*/ 137595 h 3477369"/>
              <a:gd name="connsiteX3" fmla="*/ 224993 w 3092475"/>
              <a:gd name="connsiteY3" fmla="*/ 267695 h 3477369"/>
              <a:gd name="connsiteX4" fmla="*/ 171276 w 3092475"/>
              <a:gd name="connsiteY4" fmla="*/ 373800 h 3477369"/>
              <a:gd name="connsiteX5" fmla="*/ 3210 w 3092475"/>
              <a:gd name="connsiteY5" fmla="*/ 453618 h 3477369"/>
              <a:gd name="connsiteX6" fmla="*/ 39656 w 3092475"/>
              <a:gd name="connsiteY6" fmla="*/ 533315 h 3477369"/>
              <a:gd name="connsiteX7" fmla="*/ 601521 w 3092475"/>
              <a:gd name="connsiteY7" fmla="*/ 1331044 h 3477369"/>
              <a:gd name="connsiteX8" fmla="*/ 475341 w 3092475"/>
              <a:gd name="connsiteY8" fmla="*/ 1430347 h 3477369"/>
              <a:gd name="connsiteX9" fmla="*/ 614670 w 3092475"/>
              <a:gd name="connsiteY9" fmla="*/ 1612108 h 3477369"/>
              <a:gd name="connsiteX10" fmla="*/ 794808 w 3092475"/>
              <a:gd name="connsiteY10" fmla="*/ 1937506 h 3477369"/>
              <a:gd name="connsiteX11" fmla="*/ 1363370 w 3092475"/>
              <a:gd name="connsiteY11" fmla="*/ 2584391 h 3477369"/>
              <a:gd name="connsiteX12" fmla="*/ 1003389 w 3092475"/>
              <a:gd name="connsiteY12" fmla="*/ 2883638 h 3477369"/>
              <a:gd name="connsiteX13" fmla="*/ 1311503 w 3092475"/>
              <a:gd name="connsiteY13" fmla="*/ 3094227 h 3477369"/>
              <a:gd name="connsiteX14" fmla="*/ 1557799 w 3092475"/>
              <a:gd name="connsiteY14" fmla="*/ 3297980 h 3477369"/>
              <a:gd name="connsiteX15" fmla="*/ 1873650 w 3092475"/>
              <a:gd name="connsiteY15" fmla="*/ 3477369 h 3477369"/>
              <a:gd name="connsiteX16" fmla="*/ 1970023 w 3092475"/>
              <a:gd name="connsiteY16" fmla="*/ 3293840 h 3477369"/>
              <a:gd name="connsiteX17" fmla="*/ 2080323 w 3092475"/>
              <a:gd name="connsiteY17" fmla="*/ 3012029 h 3477369"/>
              <a:gd name="connsiteX18" fmla="*/ 2445422 w 3092475"/>
              <a:gd name="connsiteY18" fmla="*/ 3332066 h 3477369"/>
              <a:gd name="connsiteX19" fmla="*/ 2554922 w 3092475"/>
              <a:gd name="connsiteY19" fmla="*/ 3290920 h 3477369"/>
              <a:gd name="connsiteX20" fmla="*/ 2707396 w 3092475"/>
              <a:gd name="connsiteY20" fmla="*/ 3244956 h 3477369"/>
              <a:gd name="connsiteX21" fmla="*/ 2793265 w 3092475"/>
              <a:gd name="connsiteY21" fmla="*/ 3130021 h 3477369"/>
              <a:gd name="connsiteX22" fmla="*/ 2862790 w 3092475"/>
              <a:gd name="connsiteY22" fmla="*/ 3160994 h 3477369"/>
              <a:gd name="connsiteX23" fmla="*/ 3013565 w 3092475"/>
              <a:gd name="connsiteY23" fmla="*/ 3036515 h 3477369"/>
              <a:gd name="connsiteX24" fmla="*/ 3004754 w 3092475"/>
              <a:gd name="connsiteY24" fmla="*/ 2972412 h 3477369"/>
              <a:gd name="connsiteX25" fmla="*/ 3051977 w 3092475"/>
              <a:gd name="connsiteY25" fmla="*/ 2923485 h 3477369"/>
              <a:gd name="connsiteX26" fmla="*/ 3092475 w 3092475"/>
              <a:gd name="connsiteY26" fmla="*/ 2876876 h 3477369"/>
              <a:gd name="connsiteX27" fmla="*/ 2954520 w 3092475"/>
              <a:gd name="connsiteY27" fmla="*/ 2466119 h 3477369"/>
              <a:gd name="connsiteX28" fmla="*/ 2259277 w 3092475"/>
              <a:gd name="connsiteY28" fmla="*/ 2092858 h 3477369"/>
              <a:gd name="connsiteX29" fmla="*/ 2179533 w 3092475"/>
              <a:gd name="connsiteY29" fmla="*/ 1933957 h 3477369"/>
              <a:gd name="connsiteX30" fmla="*/ 2067286 w 3092475"/>
              <a:gd name="connsiteY30" fmla="*/ 1868420 h 3477369"/>
              <a:gd name="connsiteX31" fmla="*/ 1636366 w 3092475"/>
              <a:gd name="connsiteY31" fmla="*/ 1335014 h 3477369"/>
              <a:gd name="connsiteX32" fmla="*/ 1821574 w 3092475"/>
              <a:gd name="connsiteY32" fmla="*/ 1186553 h 3477369"/>
              <a:gd name="connsiteX33" fmla="*/ 1472826 w 3092475"/>
              <a:gd name="connsiteY33" fmla="*/ 715174 h 3477369"/>
              <a:gd name="connsiteX34" fmla="*/ 1164080 w 3092475"/>
              <a:gd name="connsiteY34" fmla="*/ 217023 h 3477369"/>
              <a:gd name="connsiteX35" fmla="*/ 615010 w 3092475"/>
              <a:gd name="connsiteY35" fmla="*/ 638091 h 3477369"/>
              <a:gd name="connsiteX36" fmla="*/ 820417 w 3092475"/>
              <a:gd name="connsiteY36" fmla="*/ 138223 h 3477369"/>
              <a:gd name="connsiteX37" fmla="*/ 489544 w 3092475"/>
              <a:gd name="connsiteY37" fmla="*/ 46186 h 3477369"/>
              <a:gd name="connsiteX38" fmla="*/ 267524 w 3092475"/>
              <a:gd name="connsiteY38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85337 w 3052819"/>
              <a:gd name="connsiteY3" fmla="*/ 267695 h 3477369"/>
              <a:gd name="connsiteX4" fmla="*/ 131620 w 3052819"/>
              <a:gd name="connsiteY4" fmla="*/ 373800 h 3477369"/>
              <a:gd name="connsiteX5" fmla="*/ 94497 w 3052819"/>
              <a:gd name="connsiteY5" fmla="*/ 455999 h 3477369"/>
              <a:gd name="connsiteX6" fmla="*/ 0 w 3052819"/>
              <a:gd name="connsiteY6" fmla="*/ 533315 h 3477369"/>
              <a:gd name="connsiteX7" fmla="*/ 561865 w 3052819"/>
              <a:gd name="connsiteY7" fmla="*/ 1331044 h 3477369"/>
              <a:gd name="connsiteX8" fmla="*/ 435685 w 3052819"/>
              <a:gd name="connsiteY8" fmla="*/ 1430347 h 3477369"/>
              <a:gd name="connsiteX9" fmla="*/ 575014 w 3052819"/>
              <a:gd name="connsiteY9" fmla="*/ 1612108 h 3477369"/>
              <a:gd name="connsiteX10" fmla="*/ 755152 w 3052819"/>
              <a:gd name="connsiteY10" fmla="*/ 1937506 h 3477369"/>
              <a:gd name="connsiteX11" fmla="*/ 1323714 w 3052819"/>
              <a:gd name="connsiteY11" fmla="*/ 2584391 h 3477369"/>
              <a:gd name="connsiteX12" fmla="*/ 963733 w 3052819"/>
              <a:gd name="connsiteY12" fmla="*/ 2883638 h 3477369"/>
              <a:gd name="connsiteX13" fmla="*/ 1271847 w 3052819"/>
              <a:gd name="connsiteY13" fmla="*/ 3094227 h 3477369"/>
              <a:gd name="connsiteX14" fmla="*/ 1518143 w 3052819"/>
              <a:gd name="connsiteY14" fmla="*/ 3297980 h 3477369"/>
              <a:gd name="connsiteX15" fmla="*/ 1833994 w 3052819"/>
              <a:gd name="connsiteY15" fmla="*/ 3477369 h 3477369"/>
              <a:gd name="connsiteX16" fmla="*/ 1930367 w 3052819"/>
              <a:gd name="connsiteY16" fmla="*/ 3293840 h 3477369"/>
              <a:gd name="connsiteX17" fmla="*/ 2040667 w 3052819"/>
              <a:gd name="connsiteY17" fmla="*/ 3012029 h 3477369"/>
              <a:gd name="connsiteX18" fmla="*/ 2405766 w 3052819"/>
              <a:gd name="connsiteY18" fmla="*/ 3332066 h 3477369"/>
              <a:gd name="connsiteX19" fmla="*/ 2515266 w 3052819"/>
              <a:gd name="connsiteY19" fmla="*/ 3290920 h 3477369"/>
              <a:gd name="connsiteX20" fmla="*/ 2667740 w 3052819"/>
              <a:gd name="connsiteY20" fmla="*/ 3244956 h 3477369"/>
              <a:gd name="connsiteX21" fmla="*/ 2753609 w 3052819"/>
              <a:gd name="connsiteY21" fmla="*/ 3130021 h 3477369"/>
              <a:gd name="connsiteX22" fmla="*/ 2823134 w 3052819"/>
              <a:gd name="connsiteY22" fmla="*/ 3160994 h 3477369"/>
              <a:gd name="connsiteX23" fmla="*/ 2973909 w 3052819"/>
              <a:gd name="connsiteY23" fmla="*/ 3036515 h 3477369"/>
              <a:gd name="connsiteX24" fmla="*/ 2965098 w 3052819"/>
              <a:gd name="connsiteY24" fmla="*/ 2972412 h 3477369"/>
              <a:gd name="connsiteX25" fmla="*/ 3012321 w 3052819"/>
              <a:gd name="connsiteY25" fmla="*/ 2923485 h 3477369"/>
              <a:gd name="connsiteX26" fmla="*/ 3052819 w 3052819"/>
              <a:gd name="connsiteY26" fmla="*/ 2876876 h 3477369"/>
              <a:gd name="connsiteX27" fmla="*/ 2914864 w 3052819"/>
              <a:gd name="connsiteY27" fmla="*/ 2466119 h 3477369"/>
              <a:gd name="connsiteX28" fmla="*/ 2219621 w 3052819"/>
              <a:gd name="connsiteY28" fmla="*/ 2092858 h 3477369"/>
              <a:gd name="connsiteX29" fmla="*/ 2139877 w 3052819"/>
              <a:gd name="connsiteY29" fmla="*/ 1933957 h 3477369"/>
              <a:gd name="connsiteX30" fmla="*/ 2027630 w 3052819"/>
              <a:gd name="connsiteY30" fmla="*/ 1868420 h 3477369"/>
              <a:gd name="connsiteX31" fmla="*/ 1596710 w 3052819"/>
              <a:gd name="connsiteY31" fmla="*/ 1335014 h 3477369"/>
              <a:gd name="connsiteX32" fmla="*/ 1781918 w 3052819"/>
              <a:gd name="connsiteY32" fmla="*/ 1186553 h 3477369"/>
              <a:gd name="connsiteX33" fmla="*/ 1433170 w 3052819"/>
              <a:gd name="connsiteY33" fmla="*/ 715174 h 3477369"/>
              <a:gd name="connsiteX34" fmla="*/ 1124424 w 3052819"/>
              <a:gd name="connsiteY34" fmla="*/ 217023 h 3477369"/>
              <a:gd name="connsiteX35" fmla="*/ 575354 w 3052819"/>
              <a:gd name="connsiteY35" fmla="*/ 638091 h 3477369"/>
              <a:gd name="connsiteX36" fmla="*/ 780761 w 3052819"/>
              <a:gd name="connsiteY36" fmla="*/ 138223 h 3477369"/>
              <a:gd name="connsiteX37" fmla="*/ 449888 w 3052819"/>
              <a:gd name="connsiteY37" fmla="*/ 46186 h 3477369"/>
              <a:gd name="connsiteX38" fmla="*/ 227868 w 3052819"/>
              <a:gd name="connsiteY38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85337 w 3052819"/>
              <a:gd name="connsiteY3" fmla="*/ 267695 h 3477369"/>
              <a:gd name="connsiteX4" fmla="*/ 131620 w 3052819"/>
              <a:gd name="connsiteY4" fmla="*/ 373800 h 3477369"/>
              <a:gd name="connsiteX5" fmla="*/ 96878 w 3052819"/>
              <a:gd name="connsiteY5" fmla="*/ 444093 h 3477369"/>
              <a:gd name="connsiteX6" fmla="*/ 0 w 3052819"/>
              <a:gd name="connsiteY6" fmla="*/ 533315 h 3477369"/>
              <a:gd name="connsiteX7" fmla="*/ 561865 w 3052819"/>
              <a:gd name="connsiteY7" fmla="*/ 1331044 h 3477369"/>
              <a:gd name="connsiteX8" fmla="*/ 435685 w 3052819"/>
              <a:gd name="connsiteY8" fmla="*/ 1430347 h 3477369"/>
              <a:gd name="connsiteX9" fmla="*/ 575014 w 3052819"/>
              <a:gd name="connsiteY9" fmla="*/ 1612108 h 3477369"/>
              <a:gd name="connsiteX10" fmla="*/ 755152 w 3052819"/>
              <a:gd name="connsiteY10" fmla="*/ 1937506 h 3477369"/>
              <a:gd name="connsiteX11" fmla="*/ 1323714 w 3052819"/>
              <a:gd name="connsiteY11" fmla="*/ 2584391 h 3477369"/>
              <a:gd name="connsiteX12" fmla="*/ 963733 w 3052819"/>
              <a:gd name="connsiteY12" fmla="*/ 2883638 h 3477369"/>
              <a:gd name="connsiteX13" fmla="*/ 1271847 w 3052819"/>
              <a:gd name="connsiteY13" fmla="*/ 3094227 h 3477369"/>
              <a:gd name="connsiteX14" fmla="*/ 1518143 w 3052819"/>
              <a:gd name="connsiteY14" fmla="*/ 3297980 h 3477369"/>
              <a:gd name="connsiteX15" fmla="*/ 1833994 w 3052819"/>
              <a:gd name="connsiteY15" fmla="*/ 3477369 h 3477369"/>
              <a:gd name="connsiteX16" fmla="*/ 1930367 w 3052819"/>
              <a:gd name="connsiteY16" fmla="*/ 3293840 h 3477369"/>
              <a:gd name="connsiteX17" fmla="*/ 2040667 w 3052819"/>
              <a:gd name="connsiteY17" fmla="*/ 3012029 h 3477369"/>
              <a:gd name="connsiteX18" fmla="*/ 2405766 w 3052819"/>
              <a:gd name="connsiteY18" fmla="*/ 3332066 h 3477369"/>
              <a:gd name="connsiteX19" fmla="*/ 2515266 w 3052819"/>
              <a:gd name="connsiteY19" fmla="*/ 3290920 h 3477369"/>
              <a:gd name="connsiteX20" fmla="*/ 2667740 w 3052819"/>
              <a:gd name="connsiteY20" fmla="*/ 3244956 h 3477369"/>
              <a:gd name="connsiteX21" fmla="*/ 2753609 w 3052819"/>
              <a:gd name="connsiteY21" fmla="*/ 3130021 h 3477369"/>
              <a:gd name="connsiteX22" fmla="*/ 2823134 w 3052819"/>
              <a:gd name="connsiteY22" fmla="*/ 3160994 h 3477369"/>
              <a:gd name="connsiteX23" fmla="*/ 2973909 w 3052819"/>
              <a:gd name="connsiteY23" fmla="*/ 3036515 h 3477369"/>
              <a:gd name="connsiteX24" fmla="*/ 2965098 w 3052819"/>
              <a:gd name="connsiteY24" fmla="*/ 2972412 h 3477369"/>
              <a:gd name="connsiteX25" fmla="*/ 3012321 w 3052819"/>
              <a:gd name="connsiteY25" fmla="*/ 2923485 h 3477369"/>
              <a:gd name="connsiteX26" fmla="*/ 3052819 w 3052819"/>
              <a:gd name="connsiteY26" fmla="*/ 2876876 h 3477369"/>
              <a:gd name="connsiteX27" fmla="*/ 2914864 w 3052819"/>
              <a:gd name="connsiteY27" fmla="*/ 2466119 h 3477369"/>
              <a:gd name="connsiteX28" fmla="*/ 2219621 w 3052819"/>
              <a:gd name="connsiteY28" fmla="*/ 2092858 h 3477369"/>
              <a:gd name="connsiteX29" fmla="*/ 2139877 w 3052819"/>
              <a:gd name="connsiteY29" fmla="*/ 1933957 h 3477369"/>
              <a:gd name="connsiteX30" fmla="*/ 2027630 w 3052819"/>
              <a:gd name="connsiteY30" fmla="*/ 1868420 h 3477369"/>
              <a:gd name="connsiteX31" fmla="*/ 1596710 w 3052819"/>
              <a:gd name="connsiteY31" fmla="*/ 1335014 h 3477369"/>
              <a:gd name="connsiteX32" fmla="*/ 1781918 w 3052819"/>
              <a:gd name="connsiteY32" fmla="*/ 1186553 h 3477369"/>
              <a:gd name="connsiteX33" fmla="*/ 1433170 w 3052819"/>
              <a:gd name="connsiteY33" fmla="*/ 715174 h 3477369"/>
              <a:gd name="connsiteX34" fmla="*/ 1124424 w 3052819"/>
              <a:gd name="connsiteY34" fmla="*/ 217023 h 3477369"/>
              <a:gd name="connsiteX35" fmla="*/ 575354 w 3052819"/>
              <a:gd name="connsiteY35" fmla="*/ 638091 h 3477369"/>
              <a:gd name="connsiteX36" fmla="*/ 780761 w 3052819"/>
              <a:gd name="connsiteY36" fmla="*/ 138223 h 3477369"/>
              <a:gd name="connsiteX37" fmla="*/ 449888 w 3052819"/>
              <a:gd name="connsiteY37" fmla="*/ 46186 h 3477369"/>
              <a:gd name="connsiteX38" fmla="*/ 227868 w 3052819"/>
              <a:gd name="connsiteY38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85337 w 3052819"/>
              <a:gd name="connsiteY3" fmla="*/ 267695 h 3477369"/>
              <a:gd name="connsiteX4" fmla="*/ 131620 w 3052819"/>
              <a:gd name="connsiteY4" fmla="*/ 373800 h 3477369"/>
              <a:gd name="connsiteX5" fmla="*/ 96878 w 3052819"/>
              <a:gd name="connsiteY5" fmla="*/ 444093 h 3477369"/>
              <a:gd name="connsiteX6" fmla="*/ 0 w 3052819"/>
              <a:gd name="connsiteY6" fmla="*/ 533315 h 3477369"/>
              <a:gd name="connsiteX7" fmla="*/ 561865 w 3052819"/>
              <a:gd name="connsiteY7" fmla="*/ 1331044 h 3477369"/>
              <a:gd name="connsiteX8" fmla="*/ 435685 w 3052819"/>
              <a:gd name="connsiteY8" fmla="*/ 1430347 h 3477369"/>
              <a:gd name="connsiteX9" fmla="*/ 575014 w 3052819"/>
              <a:gd name="connsiteY9" fmla="*/ 1612108 h 3477369"/>
              <a:gd name="connsiteX10" fmla="*/ 755152 w 3052819"/>
              <a:gd name="connsiteY10" fmla="*/ 1937506 h 3477369"/>
              <a:gd name="connsiteX11" fmla="*/ 1323714 w 3052819"/>
              <a:gd name="connsiteY11" fmla="*/ 2584391 h 3477369"/>
              <a:gd name="connsiteX12" fmla="*/ 963733 w 3052819"/>
              <a:gd name="connsiteY12" fmla="*/ 2883638 h 3477369"/>
              <a:gd name="connsiteX13" fmla="*/ 1271847 w 3052819"/>
              <a:gd name="connsiteY13" fmla="*/ 3094227 h 3477369"/>
              <a:gd name="connsiteX14" fmla="*/ 1518143 w 3052819"/>
              <a:gd name="connsiteY14" fmla="*/ 3297980 h 3477369"/>
              <a:gd name="connsiteX15" fmla="*/ 1833994 w 3052819"/>
              <a:gd name="connsiteY15" fmla="*/ 3477369 h 3477369"/>
              <a:gd name="connsiteX16" fmla="*/ 1930367 w 3052819"/>
              <a:gd name="connsiteY16" fmla="*/ 3293840 h 3477369"/>
              <a:gd name="connsiteX17" fmla="*/ 2040667 w 3052819"/>
              <a:gd name="connsiteY17" fmla="*/ 3012029 h 3477369"/>
              <a:gd name="connsiteX18" fmla="*/ 2405766 w 3052819"/>
              <a:gd name="connsiteY18" fmla="*/ 3332066 h 3477369"/>
              <a:gd name="connsiteX19" fmla="*/ 2515266 w 3052819"/>
              <a:gd name="connsiteY19" fmla="*/ 3290920 h 3477369"/>
              <a:gd name="connsiteX20" fmla="*/ 2667740 w 3052819"/>
              <a:gd name="connsiteY20" fmla="*/ 3244956 h 3477369"/>
              <a:gd name="connsiteX21" fmla="*/ 2753609 w 3052819"/>
              <a:gd name="connsiteY21" fmla="*/ 3130021 h 3477369"/>
              <a:gd name="connsiteX22" fmla="*/ 2823134 w 3052819"/>
              <a:gd name="connsiteY22" fmla="*/ 3160994 h 3477369"/>
              <a:gd name="connsiteX23" fmla="*/ 2973909 w 3052819"/>
              <a:gd name="connsiteY23" fmla="*/ 3036515 h 3477369"/>
              <a:gd name="connsiteX24" fmla="*/ 2965098 w 3052819"/>
              <a:gd name="connsiteY24" fmla="*/ 2972412 h 3477369"/>
              <a:gd name="connsiteX25" fmla="*/ 3012321 w 3052819"/>
              <a:gd name="connsiteY25" fmla="*/ 2923485 h 3477369"/>
              <a:gd name="connsiteX26" fmla="*/ 3052819 w 3052819"/>
              <a:gd name="connsiteY26" fmla="*/ 2876876 h 3477369"/>
              <a:gd name="connsiteX27" fmla="*/ 2914864 w 3052819"/>
              <a:gd name="connsiteY27" fmla="*/ 2466119 h 3477369"/>
              <a:gd name="connsiteX28" fmla="*/ 2219621 w 3052819"/>
              <a:gd name="connsiteY28" fmla="*/ 2092858 h 3477369"/>
              <a:gd name="connsiteX29" fmla="*/ 2139877 w 3052819"/>
              <a:gd name="connsiteY29" fmla="*/ 1933957 h 3477369"/>
              <a:gd name="connsiteX30" fmla="*/ 2027630 w 3052819"/>
              <a:gd name="connsiteY30" fmla="*/ 1868420 h 3477369"/>
              <a:gd name="connsiteX31" fmla="*/ 1596710 w 3052819"/>
              <a:gd name="connsiteY31" fmla="*/ 1335014 h 3477369"/>
              <a:gd name="connsiteX32" fmla="*/ 1781918 w 3052819"/>
              <a:gd name="connsiteY32" fmla="*/ 1186553 h 3477369"/>
              <a:gd name="connsiteX33" fmla="*/ 1433170 w 3052819"/>
              <a:gd name="connsiteY33" fmla="*/ 715174 h 3477369"/>
              <a:gd name="connsiteX34" fmla="*/ 1124424 w 3052819"/>
              <a:gd name="connsiteY34" fmla="*/ 217023 h 3477369"/>
              <a:gd name="connsiteX35" fmla="*/ 575354 w 3052819"/>
              <a:gd name="connsiteY35" fmla="*/ 638091 h 3477369"/>
              <a:gd name="connsiteX36" fmla="*/ 780761 w 3052819"/>
              <a:gd name="connsiteY36" fmla="*/ 138223 h 3477369"/>
              <a:gd name="connsiteX37" fmla="*/ 449888 w 3052819"/>
              <a:gd name="connsiteY37" fmla="*/ 46186 h 3477369"/>
              <a:gd name="connsiteX38" fmla="*/ 227868 w 3052819"/>
              <a:gd name="connsiteY38" fmla="*/ 0 h 3477369"/>
              <a:gd name="connsiteX0" fmla="*/ 241628 w 3066579"/>
              <a:gd name="connsiteY0" fmla="*/ 0 h 3477369"/>
              <a:gd name="connsiteX1" fmla="*/ 241628 w 3066579"/>
              <a:gd name="connsiteY1" fmla="*/ 0 h 3477369"/>
              <a:gd name="connsiteX2" fmla="*/ 242659 w 3066579"/>
              <a:gd name="connsiteY2" fmla="*/ 137595 h 3477369"/>
              <a:gd name="connsiteX3" fmla="*/ 199097 w 3066579"/>
              <a:gd name="connsiteY3" fmla="*/ 267695 h 3477369"/>
              <a:gd name="connsiteX4" fmla="*/ 145380 w 3066579"/>
              <a:gd name="connsiteY4" fmla="*/ 373800 h 3477369"/>
              <a:gd name="connsiteX5" fmla="*/ 3503 w 3066579"/>
              <a:gd name="connsiteY5" fmla="*/ 417900 h 3477369"/>
              <a:gd name="connsiteX6" fmla="*/ 13760 w 3066579"/>
              <a:gd name="connsiteY6" fmla="*/ 533315 h 3477369"/>
              <a:gd name="connsiteX7" fmla="*/ 575625 w 3066579"/>
              <a:gd name="connsiteY7" fmla="*/ 1331044 h 3477369"/>
              <a:gd name="connsiteX8" fmla="*/ 449445 w 3066579"/>
              <a:gd name="connsiteY8" fmla="*/ 1430347 h 3477369"/>
              <a:gd name="connsiteX9" fmla="*/ 588774 w 3066579"/>
              <a:gd name="connsiteY9" fmla="*/ 1612108 h 3477369"/>
              <a:gd name="connsiteX10" fmla="*/ 768912 w 3066579"/>
              <a:gd name="connsiteY10" fmla="*/ 1937506 h 3477369"/>
              <a:gd name="connsiteX11" fmla="*/ 1337474 w 3066579"/>
              <a:gd name="connsiteY11" fmla="*/ 2584391 h 3477369"/>
              <a:gd name="connsiteX12" fmla="*/ 977493 w 3066579"/>
              <a:gd name="connsiteY12" fmla="*/ 2883638 h 3477369"/>
              <a:gd name="connsiteX13" fmla="*/ 1285607 w 3066579"/>
              <a:gd name="connsiteY13" fmla="*/ 3094227 h 3477369"/>
              <a:gd name="connsiteX14" fmla="*/ 1531903 w 3066579"/>
              <a:gd name="connsiteY14" fmla="*/ 3297980 h 3477369"/>
              <a:gd name="connsiteX15" fmla="*/ 1847754 w 3066579"/>
              <a:gd name="connsiteY15" fmla="*/ 3477369 h 3477369"/>
              <a:gd name="connsiteX16" fmla="*/ 1944127 w 3066579"/>
              <a:gd name="connsiteY16" fmla="*/ 3293840 h 3477369"/>
              <a:gd name="connsiteX17" fmla="*/ 2054427 w 3066579"/>
              <a:gd name="connsiteY17" fmla="*/ 3012029 h 3477369"/>
              <a:gd name="connsiteX18" fmla="*/ 2419526 w 3066579"/>
              <a:gd name="connsiteY18" fmla="*/ 3332066 h 3477369"/>
              <a:gd name="connsiteX19" fmla="*/ 2529026 w 3066579"/>
              <a:gd name="connsiteY19" fmla="*/ 3290920 h 3477369"/>
              <a:gd name="connsiteX20" fmla="*/ 2681500 w 3066579"/>
              <a:gd name="connsiteY20" fmla="*/ 3244956 h 3477369"/>
              <a:gd name="connsiteX21" fmla="*/ 2767369 w 3066579"/>
              <a:gd name="connsiteY21" fmla="*/ 3130021 h 3477369"/>
              <a:gd name="connsiteX22" fmla="*/ 2836894 w 3066579"/>
              <a:gd name="connsiteY22" fmla="*/ 3160994 h 3477369"/>
              <a:gd name="connsiteX23" fmla="*/ 2987669 w 3066579"/>
              <a:gd name="connsiteY23" fmla="*/ 3036515 h 3477369"/>
              <a:gd name="connsiteX24" fmla="*/ 2978858 w 3066579"/>
              <a:gd name="connsiteY24" fmla="*/ 2972412 h 3477369"/>
              <a:gd name="connsiteX25" fmla="*/ 3026081 w 3066579"/>
              <a:gd name="connsiteY25" fmla="*/ 2923485 h 3477369"/>
              <a:gd name="connsiteX26" fmla="*/ 3066579 w 3066579"/>
              <a:gd name="connsiteY26" fmla="*/ 2876876 h 3477369"/>
              <a:gd name="connsiteX27" fmla="*/ 2928624 w 3066579"/>
              <a:gd name="connsiteY27" fmla="*/ 2466119 h 3477369"/>
              <a:gd name="connsiteX28" fmla="*/ 2233381 w 3066579"/>
              <a:gd name="connsiteY28" fmla="*/ 2092858 h 3477369"/>
              <a:gd name="connsiteX29" fmla="*/ 2153637 w 3066579"/>
              <a:gd name="connsiteY29" fmla="*/ 1933957 h 3477369"/>
              <a:gd name="connsiteX30" fmla="*/ 2041390 w 3066579"/>
              <a:gd name="connsiteY30" fmla="*/ 1868420 h 3477369"/>
              <a:gd name="connsiteX31" fmla="*/ 1610470 w 3066579"/>
              <a:gd name="connsiteY31" fmla="*/ 1335014 h 3477369"/>
              <a:gd name="connsiteX32" fmla="*/ 1795678 w 3066579"/>
              <a:gd name="connsiteY32" fmla="*/ 1186553 h 3477369"/>
              <a:gd name="connsiteX33" fmla="*/ 1446930 w 3066579"/>
              <a:gd name="connsiteY33" fmla="*/ 715174 h 3477369"/>
              <a:gd name="connsiteX34" fmla="*/ 1138184 w 3066579"/>
              <a:gd name="connsiteY34" fmla="*/ 217023 h 3477369"/>
              <a:gd name="connsiteX35" fmla="*/ 589114 w 3066579"/>
              <a:gd name="connsiteY35" fmla="*/ 638091 h 3477369"/>
              <a:gd name="connsiteX36" fmla="*/ 794521 w 3066579"/>
              <a:gd name="connsiteY36" fmla="*/ 138223 h 3477369"/>
              <a:gd name="connsiteX37" fmla="*/ 463648 w 3066579"/>
              <a:gd name="connsiteY37" fmla="*/ 46186 h 3477369"/>
              <a:gd name="connsiteX38" fmla="*/ 241628 w 3066579"/>
              <a:gd name="connsiteY38" fmla="*/ 0 h 3477369"/>
              <a:gd name="connsiteX0" fmla="*/ 245166 w 3070117"/>
              <a:gd name="connsiteY0" fmla="*/ 0 h 3477369"/>
              <a:gd name="connsiteX1" fmla="*/ 245166 w 3070117"/>
              <a:gd name="connsiteY1" fmla="*/ 0 h 3477369"/>
              <a:gd name="connsiteX2" fmla="*/ 246197 w 3070117"/>
              <a:gd name="connsiteY2" fmla="*/ 137595 h 3477369"/>
              <a:gd name="connsiteX3" fmla="*/ 202635 w 3070117"/>
              <a:gd name="connsiteY3" fmla="*/ 267695 h 3477369"/>
              <a:gd name="connsiteX4" fmla="*/ 148918 w 3070117"/>
              <a:gd name="connsiteY4" fmla="*/ 373800 h 3477369"/>
              <a:gd name="connsiteX5" fmla="*/ 17298 w 3070117"/>
              <a:gd name="connsiteY5" fmla="*/ 533315 h 3477369"/>
              <a:gd name="connsiteX6" fmla="*/ 579163 w 3070117"/>
              <a:gd name="connsiteY6" fmla="*/ 1331044 h 3477369"/>
              <a:gd name="connsiteX7" fmla="*/ 452983 w 3070117"/>
              <a:gd name="connsiteY7" fmla="*/ 1430347 h 3477369"/>
              <a:gd name="connsiteX8" fmla="*/ 592312 w 3070117"/>
              <a:gd name="connsiteY8" fmla="*/ 1612108 h 3477369"/>
              <a:gd name="connsiteX9" fmla="*/ 772450 w 3070117"/>
              <a:gd name="connsiteY9" fmla="*/ 1937506 h 3477369"/>
              <a:gd name="connsiteX10" fmla="*/ 1341012 w 3070117"/>
              <a:gd name="connsiteY10" fmla="*/ 2584391 h 3477369"/>
              <a:gd name="connsiteX11" fmla="*/ 981031 w 3070117"/>
              <a:gd name="connsiteY11" fmla="*/ 2883638 h 3477369"/>
              <a:gd name="connsiteX12" fmla="*/ 1289145 w 3070117"/>
              <a:gd name="connsiteY12" fmla="*/ 3094227 h 3477369"/>
              <a:gd name="connsiteX13" fmla="*/ 1535441 w 3070117"/>
              <a:gd name="connsiteY13" fmla="*/ 3297980 h 3477369"/>
              <a:gd name="connsiteX14" fmla="*/ 1851292 w 3070117"/>
              <a:gd name="connsiteY14" fmla="*/ 3477369 h 3477369"/>
              <a:gd name="connsiteX15" fmla="*/ 1947665 w 3070117"/>
              <a:gd name="connsiteY15" fmla="*/ 3293840 h 3477369"/>
              <a:gd name="connsiteX16" fmla="*/ 2057965 w 3070117"/>
              <a:gd name="connsiteY16" fmla="*/ 3012029 h 3477369"/>
              <a:gd name="connsiteX17" fmla="*/ 2423064 w 3070117"/>
              <a:gd name="connsiteY17" fmla="*/ 3332066 h 3477369"/>
              <a:gd name="connsiteX18" fmla="*/ 2532564 w 3070117"/>
              <a:gd name="connsiteY18" fmla="*/ 3290920 h 3477369"/>
              <a:gd name="connsiteX19" fmla="*/ 2685038 w 3070117"/>
              <a:gd name="connsiteY19" fmla="*/ 3244956 h 3477369"/>
              <a:gd name="connsiteX20" fmla="*/ 2770907 w 3070117"/>
              <a:gd name="connsiteY20" fmla="*/ 3130021 h 3477369"/>
              <a:gd name="connsiteX21" fmla="*/ 2840432 w 3070117"/>
              <a:gd name="connsiteY21" fmla="*/ 3160994 h 3477369"/>
              <a:gd name="connsiteX22" fmla="*/ 2991207 w 3070117"/>
              <a:gd name="connsiteY22" fmla="*/ 3036515 h 3477369"/>
              <a:gd name="connsiteX23" fmla="*/ 2982396 w 3070117"/>
              <a:gd name="connsiteY23" fmla="*/ 2972412 h 3477369"/>
              <a:gd name="connsiteX24" fmla="*/ 3029619 w 3070117"/>
              <a:gd name="connsiteY24" fmla="*/ 2923485 h 3477369"/>
              <a:gd name="connsiteX25" fmla="*/ 3070117 w 3070117"/>
              <a:gd name="connsiteY25" fmla="*/ 2876876 h 3477369"/>
              <a:gd name="connsiteX26" fmla="*/ 2932162 w 3070117"/>
              <a:gd name="connsiteY26" fmla="*/ 2466119 h 3477369"/>
              <a:gd name="connsiteX27" fmla="*/ 2236919 w 3070117"/>
              <a:gd name="connsiteY27" fmla="*/ 2092858 h 3477369"/>
              <a:gd name="connsiteX28" fmla="*/ 2157175 w 3070117"/>
              <a:gd name="connsiteY28" fmla="*/ 1933957 h 3477369"/>
              <a:gd name="connsiteX29" fmla="*/ 2044928 w 3070117"/>
              <a:gd name="connsiteY29" fmla="*/ 1868420 h 3477369"/>
              <a:gd name="connsiteX30" fmla="*/ 1614008 w 3070117"/>
              <a:gd name="connsiteY30" fmla="*/ 1335014 h 3477369"/>
              <a:gd name="connsiteX31" fmla="*/ 1799216 w 3070117"/>
              <a:gd name="connsiteY31" fmla="*/ 1186553 h 3477369"/>
              <a:gd name="connsiteX32" fmla="*/ 1450468 w 3070117"/>
              <a:gd name="connsiteY32" fmla="*/ 715174 h 3477369"/>
              <a:gd name="connsiteX33" fmla="*/ 1141722 w 3070117"/>
              <a:gd name="connsiteY33" fmla="*/ 217023 h 3477369"/>
              <a:gd name="connsiteX34" fmla="*/ 592652 w 3070117"/>
              <a:gd name="connsiteY34" fmla="*/ 638091 h 3477369"/>
              <a:gd name="connsiteX35" fmla="*/ 798059 w 3070117"/>
              <a:gd name="connsiteY35" fmla="*/ 138223 h 3477369"/>
              <a:gd name="connsiteX36" fmla="*/ 467186 w 3070117"/>
              <a:gd name="connsiteY36" fmla="*/ 46186 h 3477369"/>
              <a:gd name="connsiteX37" fmla="*/ 245166 w 3070117"/>
              <a:gd name="connsiteY37" fmla="*/ 0 h 3477369"/>
              <a:gd name="connsiteX0" fmla="*/ 248146 w 3073097"/>
              <a:gd name="connsiteY0" fmla="*/ 0 h 3477369"/>
              <a:gd name="connsiteX1" fmla="*/ 248146 w 3073097"/>
              <a:gd name="connsiteY1" fmla="*/ 0 h 3477369"/>
              <a:gd name="connsiteX2" fmla="*/ 249177 w 3073097"/>
              <a:gd name="connsiteY2" fmla="*/ 137595 h 3477369"/>
              <a:gd name="connsiteX3" fmla="*/ 205615 w 3073097"/>
              <a:gd name="connsiteY3" fmla="*/ 267695 h 3477369"/>
              <a:gd name="connsiteX4" fmla="*/ 118567 w 3073097"/>
              <a:gd name="connsiteY4" fmla="*/ 438094 h 3477369"/>
              <a:gd name="connsiteX5" fmla="*/ 20278 w 3073097"/>
              <a:gd name="connsiteY5" fmla="*/ 533315 h 3477369"/>
              <a:gd name="connsiteX6" fmla="*/ 582143 w 3073097"/>
              <a:gd name="connsiteY6" fmla="*/ 1331044 h 3477369"/>
              <a:gd name="connsiteX7" fmla="*/ 455963 w 3073097"/>
              <a:gd name="connsiteY7" fmla="*/ 1430347 h 3477369"/>
              <a:gd name="connsiteX8" fmla="*/ 595292 w 3073097"/>
              <a:gd name="connsiteY8" fmla="*/ 1612108 h 3477369"/>
              <a:gd name="connsiteX9" fmla="*/ 775430 w 3073097"/>
              <a:gd name="connsiteY9" fmla="*/ 1937506 h 3477369"/>
              <a:gd name="connsiteX10" fmla="*/ 1343992 w 3073097"/>
              <a:gd name="connsiteY10" fmla="*/ 2584391 h 3477369"/>
              <a:gd name="connsiteX11" fmla="*/ 984011 w 3073097"/>
              <a:gd name="connsiteY11" fmla="*/ 2883638 h 3477369"/>
              <a:gd name="connsiteX12" fmla="*/ 1292125 w 3073097"/>
              <a:gd name="connsiteY12" fmla="*/ 3094227 h 3477369"/>
              <a:gd name="connsiteX13" fmla="*/ 1538421 w 3073097"/>
              <a:gd name="connsiteY13" fmla="*/ 3297980 h 3477369"/>
              <a:gd name="connsiteX14" fmla="*/ 1854272 w 3073097"/>
              <a:gd name="connsiteY14" fmla="*/ 3477369 h 3477369"/>
              <a:gd name="connsiteX15" fmla="*/ 1950645 w 3073097"/>
              <a:gd name="connsiteY15" fmla="*/ 3293840 h 3477369"/>
              <a:gd name="connsiteX16" fmla="*/ 2060945 w 3073097"/>
              <a:gd name="connsiteY16" fmla="*/ 3012029 h 3477369"/>
              <a:gd name="connsiteX17" fmla="*/ 2426044 w 3073097"/>
              <a:gd name="connsiteY17" fmla="*/ 3332066 h 3477369"/>
              <a:gd name="connsiteX18" fmla="*/ 2535544 w 3073097"/>
              <a:gd name="connsiteY18" fmla="*/ 3290920 h 3477369"/>
              <a:gd name="connsiteX19" fmla="*/ 2688018 w 3073097"/>
              <a:gd name="connsiteY19" fmla="*/ 3244956 h 3477369"/>
              <a:gd name="connsiteX20" fmla="*/ 2773887 w 3073097"/>
              <a:gd name="connsiteY20" fmla="*/ 3130021 h 3477369"/>
              <a:gd name="connsiteX21" fmla="*/ 2843412 w 3073097"/>
              <a:gd name="connsiteY21" fmla="*/ 3160994 h 3477369"/>
              <a:gd name="connsiteX22" fmla="*/ 2994187 w 3073097"/>
              <a:gd name="connsiteY22" fmla="*/ 3036515 h 3477369"/>
              <a:gd name="connsiteX23" fmla="*/ 2985376 w 3073097"/>
              <a:gd name="connsiteY23" fmla="*/ 2972412 h 3477369"/>
              <a:gd name="connsiteX24" fmla="*/ 3032599 w 3073097"/>
              <a:gd name="connsiteY24" fmla="*/ 2923485 h 3477369"/>
              <a:gd name="connsiteX25" fmla="*/ 3073097 w 3073097"/>
              <a:gd name="connsiteY25" fmla="*/ 2876876 h 3477369"/>
              <a:gd name="connsiteX26" fmla="*/ 2935142 w 3073097"/>
              <a:gd name="connsiteY26" fmla="*/ 2466119 h 3477369"/>
              <a:gd name="connsiteX27" fmla="*/ 2239899 w 3073097"/>
              <a:gd name="connsiteY27" fmla="*/ 2092858 h 3477369"/>
              <a:gd name="connsiteX28" fmla="*/ 2160155 w 3073097"/>
              <a:gd name="connsiteY28" fmla="*/ 1933957 h 3477369"/>
              <a:gd name="connsiteX29" fmla="*/ 2047908 w 3073097"/>
              <a:gd name="connsiteY29" fmla="*/ 1868420 h 3477369"/>
              <a:gd name="connsiteX30" fmla="*/ 1616988 w 3073097"/>
              <a:gd name="connsiteY30" fmla="*/ 1335014 h 3477369"/>
              <a:gd name="connsiteX31" fmla="*/ 1802196 w 3073097"/>
              <a:gd name="connsiteY31" fmla="*/ 1186553 h 3477369"/>
              <a:gd name="connsiteX32" fmla="*/ 1453448 w 3073097"/>
              <a:gd name="connsiteY32" fmla="*/ 715174 h 3477369"/>
              <a:gd name="connsiteX33" fmla="*/ 1144702 w 3073097"/>
              <a:gd name="connsiteY33" fmla="*/ 217023 h 3477369"/>
              <a:gd name="connsiteX34" fmla="*/ 595632 w 3073097"/>
              <a:gd name="connsiteY34" fmla="*/ 638091 h 3477369"/>
              <a:gd name="connsiteX35" fmla="*/ 801039 w 3073097"/>
              <a:gd name="connsiteY35" fmla="*/ 138223 h 3477369"/>
              <a:gd name="connsiteX36" fmla="*/ 470166 w 3073097"/>
              <a:gd name="connsiteY36" fmla="*/ 46186 h 3477369"/>
              <a:gd name="connsiteX37" fmla="*/ 248146 w 3073097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85337 w 3052819"/>
              <a:gd name="connsiteY3" fmla="*/ 267695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780761 w 3052819"/>
              <a:gd name="connsiteY35" fmla="*/ 138223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780761 w 3052819"/>
              <a:gd name="connsiteY35" fmla="*/ 138223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780761 w 3052819"/>
              <a:gd name="connsiteY35" fmla="*/ 138223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228899 w 3052819"/>
              <a:gd name="connsiteY2" fmla="*/ 137595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780761 w 3052819"/>
              <a:gd name="connsiteY35" fmla="*/ 138223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428884 w 3052819"/>
              <a:gd name="connsiteY2" fmla="*/ 509074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780761 w 3052819"/>
              <a:gd name="connsiteY35" fmla="*/ 138223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428884 w 3052819"/>
              <a:gd name="connsiteY2" fmla="*/ 509074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564111 w 3052819"/>
              <a:gd name="connsiteY35" fmla="*/ 304911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428884 w 3052819"/>
              <a:gd name="connsiteY2" fmla="*/ 509074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564111 w 3052819"/>
              <a:gd name="connsiteY35" fmla="*/ 304911 h 3477369"/>
              <a:gd name="connsiteX36" fmla="*/ 449888 w 3052819"/>
              <a:gd name="connsiteY36" fmla="*/ 46186 h 3477369"/>
              <a:gd name="connsiteX37" fmla="*/ 227868 w 3052819"/>
              <a:gd name="connsiteY37" fmla="*/ 0 h 3477369"/>
              <a:gd name="connsiteX0" fmla="*/ 227868 w 3052819"/>
              <a:gd name="connsiteY0" fmla="*/ 0 h 3477369"/>
              <a:gd name="connsiteX1" fmla="*/ 227868 w 3052819"/>
              <a:gd name="connsiteY1" fmla="*/ 0 h 3477369"/>
              <a:gd name="connsiteX2" fmla="*/ 428884 w 3052819"/>
              <a:gd name="connsiteY2" fmla="*/ 509074 h 3477369"/>
              <a:gd name="connsiteX3" fmla="*/ 166291 w 3052819"/>
              <a:gd name="connsiteY3" fmla="*/ 315321 h 3477369"/>
              <a:gd name="connsiteX4" fmla="*/ 98289 w 3052819"/>
              <a:gd name="connsiteY4" fmla="*/ 438094 h 3477369"/>
              <a:gd name="connsiteX5" fmla="*/ 0 w 3052819"/>
              <a:gd name="connsiteY5" fmla="*/ 533315 h 3477369"/>
              <a:gd name="connsiteX6" fmla="*/ 561865 w 3052819"/>
              <a:gd name="connsiteY6" fmla="*/ 1331044 h 3477369"/>
              <a:gd name="connsiteX7" fmla="*/ 435685 w 3052819"/>
              <a:gd name="connsiteY7" fmla="*/ 1430347 h 3477369"/>
              <a:gd name="connsiteX8" fmla="*/ 575014 w 3052819"/>
              <a:gd name="connsiteY8" fmla="*/ 1612108 h 3477369"/>
              <a:gd name="connsiteX9" fmla="*/ 755152 w 3052819"/>
              <a:gd name="connsiteY9" fmla="*/ 1937506 h 3477369"/>
              <a:gd name="connsiteX10" fmla="*/ 1323714 w 3052819"/>
              <a:gd name="connsiteY10" fmla="*/ 2584391 h 3477369"/>
              <a:gd name="connsiteX11" fmla="*/ 963733 w 3052819"/>
              <a:gd name="connsiteY11" fmla="*/ 2883638 h 3477369"/>
              <a:gd name="connsiteX12" fmla="*/ 1271847 w 3052819"/>
              <a:gd name="connsiteY12" fmla="*/ 3094227 h 3477369"/>
              <a:gd name="connsiteX13" fmla="*/ 1518143 w 3052819"/>
              <a:gd name="connsiteY13" fmla="*/ 3297980 h 3477369"/>
              <a:gd name="connsiteX14" fmla="*/ 1833994 w 3052819"/>
              <a:gd name="connsiteY14" fmla="*/ 3477369 h 3477369"/>
              <a:gd name="connsiteX15" fmla="*/ 1930367 w 3052819"/>
              <a:gd name="connsiteY15" fmla="*/ 3293840 h 3477369"/>
              <a:gd name="connsiteX16" fmla="*/ 2040667 w 3052819"/>
              <a:gd name="connsiteY16" fmla="*/ 3012029 h 3477369"/>
              <a:gd name="connsiteX17" fmla="*/ 2405766 w 3052819"/>
              <a:gd name="connsiteY17" fmla="*/ 3332066 h 3477369"/>
              <a:gd name="connsiteX18" fmla="*/ 2515266 w 3052819"/>
              <a:gd name="connsiteY18" fmla="*/ 3290920 h 3477369"/>
              <a:gd name="connsiteX19" fmla="*/ 2667740 w 3052819"/>
              <a:gd name="connsiteY19" fmla="*/ 3244956 h 3477369"/>
              <a:gd name="connsiteX20" fmla="*/ 2753609 w 3052819"/>
              <a:gd name="connsiteY20" fmla="*/ 3130021 h 3477369"/>
              <a:gd name="connsiteX21" fmla="*/ 2823134 w 3052819"/>
              <a:gd name="connsiteY21" fmla="*/ 3160994 h 3477369"/>
              <a:gd name="connsiteX22" fmla="*/ 2973909 w 3052819"/>
              <a:gd name="connsiteY22" fmla="*/ 3036515 h 3477369"/>
              <a:gd name="connsiteX23" fmla="*/ 2965098 w 3052819"/>
              <a:gd name="connsiteY23" fmla="*/ 2972412 h 3477369"/>
              <a:gd name="connsiteX24" fmla="*/ 3012321 w 3052819"/>
              <a:gd name="connsiteY24" fmla="*/ 2923485 h 3477369"/>
              <a:gd name="connsiteX25" fmla="*/ 3052819 w 3052819"/>
              <a:gd name="connsiteY25" fmla="*/ 2876876 h 3477369"/>
              <a:gd name="connsiteX26" fmla="*/ 2914864 w 3052819"/>
              <a:gd name="connsiteY26" fmla="*/ 2466119 h 3477369"/>
              <a:gd name="connsiteX27" fmla="*/ 2219621 w 3052819"/>
              <a:gd name="connsiteY27" fmla="*/ 2092858 h 3477369"/>
              <a:gd name="connsiteX28" fmla="*/ 2139877 w 3052819"/>
              <a:gd name="connsiteY28" fmla="*/ 1933957 h 3477369"/>
              <a:gd name="connsiteX29" fmla="*/ 2027630 w 3052819"/>
              <a:gd name="connsiteY29" fmla="*/ 1868420 h 3477369"/>
              <a:gd name="connsiteX30" fmla="*/ 1596710 w 3052819"/>
              <a:gd name="connsiteY30" fmla="*/ 1335014 h 3477369"/>
              <a:gd name="connsiteX31" fmla="*/ 1781918 w 3052819"/>
              <a:gd name="connsiteY31" fmla="*/ 1186553 h 3477369"/>
              <a:gd name="connsiteX32" fmla="*/ 1433170 w 3052819"/>
              <a:gd name="connsiteY32" fmla="*/ 715174 h 3477369"/>
              <a:gd name="connsiteX33" fmla="*/ 1124424 w 3052819"/>
              <a:gd name="connsiteY33" fmla="*/ 217023 h 3477369"/>
              <a:gd name="connsiteX34" fmla="*/ 575354 w 3052819"/>
              <a:gd name="connsiteY34" fmla="*/ 638091 h 3477369"/>
              <a:gd name="connsiteX35" fmla="*/ 564111 w 3052819"/>
              <a:gd name="connsiteY35" fmla="*/ 304911 h 3477369"/>
              <a:gd name="connsiteX36" fmla="*/ 227868 w 3052819"/>
              <a:gd name="connsiteY36" fmla="*/ 0 h 3477369"/>
              <a:gd name="connsiteX0" fmla="*/ 564111 w 3052819"/>
              <a:gd name="connsiteY0" fmla="*/ 308278 h 3480736"/>
              <a:gd name="connsiteX1" fmla="*/ 227868 w 3052819"/>
              <a:gd name="connsiteY1" fmla="*/ 3367 h 3480736"/>
              <a:gd name="connsiteX2" fmla="*/ 428884 w 3052819"/>
              <a:gd name="connsiteY2" fmla="*/ 512441 h 3480736"/>
              <a:gd name="connsiteX3" fmla="*/ 166291 w 3052819"/>
              <a:gd name="connsiteY3" fmla="*/ 318688 h 3480736"/>
              <a:gd name="connsiteX4" fmla="*/ 98289 w 3052819"/>
              <a:gd name="connsiteY4" fmla="*/ 441461 h 3480736"/>
              <a:gd name="connsiteX5" fmla="*/ 0 w 3052819"/>
              <a:gd name="connsiteY5" fmla="*/ 536682 h 3480736"/>
              <a:gd name="connsiteX6" fmla="*/ 561865 w 3052819"/>
              <a:gd name="connsiteY6" fmla="*/ 1334411 h 3480736"/>
              <a:gd name="connsiteX7" fmla="*/ 435685 w 3052819"/>
              <a:gd name="connsiteY7" fmla="*/ 1433714 h 3480736"/>
              <a:gd name="connsiteX8" fmla="*/ 575014 w 3052819"/>
              <a:gd name="connsiteY8" fmla="*/ 1615475 h 3480736"/>
              <a:gd name="connsiteX9" fmla="*/ 755152 w 3052819"/>
              <a:gd name="connsiteY9" fmla="*/ 1940873 h 3480736"/>
              <a:gd name="connsiteX10" fmla="*/ 1323714 w 3052819"/>
              <a:gd name="connsiteY10" fmla="*/ 2587758 h 3480736"/>
              <a:gd name="connsiteX11" fmla="*/ 963733 w 3052819"/>
              <a:gd name="connsiteY11" fmla="*/ 2887005 h 3480736"/>
              <a:gd name="connsiteX12" fmla="*/ 1271847 w 3052819"/>
              <a:gd name="connsiteY12" fmla="*/ 3097594 h 3480736"/>
              <a:gd name="connsiteX13" fmla="*/ 1518143 w 3052819"/>
              <a:gd name="connsiteY13" fmla="*/ 3301347 h 3480736"/>
              <a:gd name="connsiteX14" fmla="*/ 1833994 w 3052819"/>
              <a:gd name="connsiteY14" fmla="*/ 3480736 h 3480736"/>
              <a:gd name="connsiteX15" fmla="*/ 1930367 w 3052819"/>
              <a:gd name="connsiteY15" fmla="*/ 3297207 h 3480736"/>
              <a:gd name="connsiteX16" fmla="*/ 2040667 w 3052819"/>
              <a:gd name="connsiteY16" fmla="*/ 3015396 h 3480736"/>
              <a:gd name="connsiteX17" fmla="*/ 2405766 w 3052819"/>
              <a:gd name="connsiteY17" fmla="*/ 3335433 h 3480736"/>
              <a:gd name="connsiteX18" fmla="*/ 2515266 w 3052819"/>
              <a:gd name="connsiteY18" fmla="*/ 3294287 h 3480736"/>
              <a:gd name="connsiteX19" fmla="*/ 2667740 w 3052819"/>
              <a:gd name="connsiteY19" fmla="*/ 3248323 h 3480736"/>
              <a:gd name="connsiteX20" fmla="*/ 2753609 w 3052819"/>
              <a:gd name="connsiteY20" fmla="*/ 3133388 h 3480736"/>
              <a:gd name="connsiteX21" fmla="*/ 2823134 w 3052819"/>
              <a:gd name="connsiteY21" fmla="*/ 3164361 h 3480736"/>
              <a:gd name="connsiteX22" fmla="*/ 2973909 w 3052819"/>
              <a:gd name="connsiteY22" fmla="*/ 3039882 h 3480736"/>
              <a:gd name="connsiteX23" fmla="*/ 2965098 w 3052819"/>
              <a:gd name="connsiteY23" fmla="*/ 2975779 h 3480736"/>
              <a:gd name="connsiteX24" fmla="*/ 3012321 w 3052819"/>
              <a:gd name="connsiteY24" fmla="*/ 2926852 h 3480736"/>
              <a:gd name="connsiteX25" fmla="*/ 3052819 w 3052819"/>
              <a:gd name="connsiteY25" fmla="*/ 2880243 h 3480736"/>
              <a:gd name="connsiteX26" fmla="*/ 2914864 w 3052819"/>
              <a:gd name="connsiteY26" fmla="*/ 2469486 h 3480736"/>
              <a:gd name="connsiteX27" fmla="*/ 2219621 w 3052819"/>
              <a:gd name="connsiteY27" fmla="*/ 2096225 h 3480736"/>
              <a:gd name="connsiteX28" fmla="*/ 2139877 w 3052819"/>
              <a:gd name="connsiteY28" fmla="*/ 1937324 h 3480736"/>
              <a:gd name="connsiteX29" fmla="*/ 2027630 w 3052819"/>
              <a:gd name="connsiteY29" fmla="*/ 1871787 h 3480736"/>
              <a:gd name="connsiteX30" fmla="*/ 1596710 w 3052819"/>
              <a:gd name="connsiteY30" fmla="*/ 1338381 h 3480736"/>
              <a:gd name="connsiteX31" fmla="*/ 1781918 w 3052819"/>
              <a:gd name="connsiteY31" fmla="*/ 1189920 h 3480736"/>
              <a:gd name="connsiteX32" fmla="*/ 1433170 w 3052819"/>
              <a:gd name="connsiteY32" fmla="*/ 718541 h 3480736"/>
              <a:gd name="connsiteX33" fmla="*/ 1124424 w 3052819"/>
              <a:gd name="connsiteY33" fmla="*/ 220390 h 3480736"/>
              <a:gd name="connsiteX34" fmla="*/ 575354 w 3052819"/>
              <a:gd name="connsiteY34" fmla="*/ 641458 h 3480736"/>
              <a:gd name="connsiteX35" fmla="*/ 564111 w 3052819"/>
              <a:gd name="connsiteY35" fmla="*/ 308278 h 3480736"/>
              <a:gd name="connsiteX0" fmla="*/ 564111 w 3052819"/>
              <a:gd name="connsiteY0" fmla="*/ 304923 h 3477381"/>
              <a:gd name="connsiteX1" fmla="*/ 227868 w 3052819"/>
              <a:gd name="connsiteY1" fmla="*/ 12 h 3477381"/>
              <a:gd name="connsiteX2" fmla="*/ 166291 w 3052819"/>
              <a:gd name="connsiteY2" fmla="*/ 315333 h 3477381"/>
              <a:gd name="connsiteX3" fmla="*/ 98289 w 3052819"/>
              <a:gd name="connsiteY3" fmla="*/ 438106 h 3477381"/>
              <a:gd name="connsiteX4" fmla="*/ 0 w 3052819"/>
              <a:gd name="connsiteY4" fmla="*/ 533327 h 3477381"/>
              <a:gd name="connsiteX5" fmla="*/ 561865 w 3052819"/>
              <a:gd name="connsiteY5" fmla="*/ 1331056 h 3477381"/>
              <a:gd name="connsiteX6" fmla="*/ 435685 w 3052819"/>
              <a:gd name="connsiteY6" fmla="*/ 1430359 h 3477381"/>
              <a:gd name="connsiteX7" fmla="*/ 575014 w 3052819"/>
              <a:gd name="connsiteY7" fmla="*/ 1612120 h 3477381"/>
              <a:gd name="connsiteX8" fmla="*/ 755152 w 3052819"/>
              <a:gd name="connsiteY8" fmla="*/ 1937518 h 3477381"/>
              <a:gd name="connsiteX9" fmla="*/ 1323714 w 3052819"/>
              <a:gd name="connsiteY9" fmla="*/ 2584403 h 3477381"/>
              <a:gd name="connsiteX10" fmla="*/ 963733 w 3052819"/>
              <a:gd name="connsiteY10" fmla="*/ 2883650 h 3477381"/>
              <a:gd name="connsiteX11" fmla="*/ 1271847 w 3052819"/>
              <a:gd name="connsiteY11" fmla="*/ 3094239 h 3477381"/>
              <a:gd name="connsiteX12" fmla="*/ 1518143 w 3052819"/>
              <a:gd name="connsiteY12" fmla="*/ 3297992 h 3477381"/>
              <a:gd name="connsiteX13" fmla="*/ 1833994 w 3052819"/>
              <a:gd name="connsiteY13" fmla="*/ 3477381 h 3477381"/>
              <a:gd name="connsiteX14" fmla="*/ 1930367 w 3052819"/>
              <a:gd name="connsiteY14" fmla="*/ 3293852 h 3477381"/>
              <a:gd name="connsiteX15" fmla="*/ 2040667 w 3052819"/>
              <a:gd name="connsiteY15" fmla="*/ 3012041 h 3477381"/>
              <a:gd name="connsiteX16" fmla="*/ 2405766 w 3052819"/>
              <a:gd name="connsiteY16" fmla="*/ 3332078 h 3477381"/>
              <a:gd name="connsiteX17" fmla="*/ 2515266 w 3052819"/>
              <a:gd name="connsiteY17" fmla="*/ 3290932 h 3477381"/>
              <a:gd name="connsiteX18" fmla="*/ 2667740 w 3052819"/>
              <a:gd name="connsiteY18" fmla="*/ 3244968 h 3477381"/>
              <a:gd name="connsiteX19" fmla="*/ 2753609 w 3052819"/>
              <a:gd name="connsiteY19" fmla="*/ 3130033 h 3477381"/>
              <a:gd name="connsiteX20" fmla="*/ 2823134 w 3052819"/>
              <a:gd name="connsiteY20" fmla="*/ 3161006 h 3477381"/>
              <a:gd name="connsiteX21" fmla="*/ 2973909 w 3052819"/>
              <a:gd name="connsiteY21" fmla="*/ 3036527 h 3477381"/>
              <a:gd name="connsiteX22" fmla="*/ 2965098 w 3052819"/>
              <a:gd name="connsiteY22" fmla="*/ 2972424 h 3477381"/>
              <a:gd name="connsiteX23" fmla="*/ 3012321 w 3052819"/>
              <a:gd name="connsiteY23" fmla="*/ 2923497 h 3477381"/>
              <a:gd name="connsiteX24" fmla="*/ 3052819 w 3052819"/>
              <a:gd name="connsiteY24" fmla="*/ 2876888 h 3477381"/>
              <a:gd name="connsiteX25" fmla="*/ 2914864 w 3052819"/>
              <a:gd name="connsiteY25" fmla="*/ 2466131 h 3477381"/>
              <a:gd name="connsiteX26" fmla="*/ 2219621 w 3052819"/>
              <a:gd name="connsiteY26" fmla="*/ 2092870 h 3477381"/>
              <a:gd name="connsiteX27" fmla="*/ 2139877 w 3052819"/>
              <a:gd name="connsiteY27" fmla="*/ 1933969 h 3477381"/>
              <a:gd name="connsiteX28" fmla="*/ 2027630 w 3052819"/>
              <a:gd name="connsiteY28" fmla="*/ 1868432 h 3477381"/>
              <a:gd name="connsiteX29" fmla="*/ 1596710 w 3052819"/>
              <a:gd name="connsiteY29" fmla="*/ 1335026 h 3477381"/>
              <a:gd name="connsiteX30" fmla="*/ 1781918 w 3052819"/>
              <a:gd name="connsiteY30" fmla="*/ 1186565 h 3477381"/>
              <a:gd name="connsiteX31" fmla="*/ 1433170 w 3052819"/>
              <a:gd name="connsiteY31" fmla="*/ 715186 h 3477381"/>
              <a:gd name="connsiteX32" fmla="*/ 1124424 w 3052819"/>
              <a:gd name="connsiteY32" fmla="*/ 217035 h 3477381"/>
              <a:gd name="connsiteX33" fmla="*/ 575354 w 3052819"/>
              <a:gd name="connsiteY33" fmla="*/ 638103 h 3477381"/>
              <a:gd name="connsiteX34" fmla="*/ 564111 w 3052819"/>
              <a:gd name="connsiteY34" fmla="*/ 304923 h 3477381"/>
              <a:gd name="connsiteX0" fmla="*/ 564111 w 3052819"/>
              <a:gd name="connsiteY0" fmla="*/ 304923 h 3477381"/>
              <a:gd name="connsiteX1" fmla="*/ 227868 w 3052819"/>
              <a:gd name="connsiteY1" fmla="*/ 12 h 3477381"/>
              <a:gd name="connsiteX2" fmla="*/ 180575 w 3052819"/>
              <a:gd name="connsiteY2" fmla="*/ 315333 h 3477381"/>
              <a:gd name="connsiteX3" fmla="*/ 98289 w 3052819"/>
              <a:gd name="connsiteY3" fmla="*/ 438106 h 3477381"/>
              <a:gd name="connsiteX4" fmla="*/ 0 w 3052819"/>
              <a:gd name="connsiteY4" fmla="*/ 533327 h 3477381"/>
              <a:gd name="connsiteX5" fmla="*/ 561865 w 3052819"/>
              <a:gd name="connsiteY5" fmla="*/ 1331056 h 3477381"/>
              <a:gd name="connsiteX6" fmla="*/ 435685 w 3052819"/>
              <a:gd name="connsiteY6" fmla="*/ 1430359 h 3477381"/>
              <a:gd name="connsiteX7" fmla="*/ 575014 w 3052819"/>
              <a:gd name="connsiteY7" fmla="*/ 1612120 h 3477381"/>
              <a:gd name="connsiteX8" fmla="*/ 755152 w 3052819"/>
              <a:gd name="connsiteY8" fmla="*/ 1937518 h 3477381"/>
              <a:gd name="connsiteX9" fmla="*/ 1323714 w 3052819"/>
              <a:gd name="connsiteY9" fmla="*/ 2584403 h 3477381"/>
              <a:gd name="connsiteX10" fmla="*/ 963733 w 3052819"/>
              <a:gd name="connsiteY10" fmla="*/ 2883650 h 3477381"/>
              <a:gd name="connsiteX11" fmla="*/ 1271847 w 3052819"/>
              <a:gd name="connsiteY11" fmla="*/ 3094239 h 3477381"/>
              <a:gd name="connsiteX12" fmla="*/ 1518143 w 3052819"/>
              <a:gd name="connsiteY12" fmla="*/ 3297992 h 3477381"/>
              <a:gd name="connsiteX13" fmla="*/ 1833994 w 3052819"/>
              <a:gd name="connsiteY13" fmla="*/ 3477381 h 3477381"/>
              <a:gd name="connsiteX14" fmla="*/ 1930367 w 3052819"/>
              <a:gd name="connsiteY14" fmla="*/ 3293852 h 3477381"/>
              <a:gd name="connsiteX15" fmla="*/ 2040667 w 3052819"/>
              <a:gd name="connsiteY15" fmla="*/ 3012041 h 3477381"/>
              <a:gd name="connsiteX16" fmla="*/ 2405766 w 3052819"/>
              <a:gd name="connsiteY16" fmla="*/ 3332078 h 3477381"/>
              <a:gd name="connsiteX17" fmla="*/ 2515266 w 3052819"/>
              <a:gd name="connsiteY17" fmla="*/ 3290932 h 3477381"/>
              <a:gd name="connsiteX18" fmla="*/ 2667740 w 3052819"/>
              <a:gd name="connsiteY18" fmla="*/ 3244968 h 3477381"/>
              <a:gd name="connsiteX19" fmla="*/ 2753609 w 3052819"/>
              <a:gd name="connsiteY19" fmla="*/ 3130033 h 3477381"/>
              <a:gd name="connsiteX20" fmla="*/ 2823134 w 3052819"/>
              <a:gd name="connsiteY20" fmla="*/ 3161006 h 3477381"/>
              <a:gd name="connsiteX21" fmla="*/ 2973909 w 3052819"/>
              <a:gd name="connsiteY21" fmla="*/ 3036527 h 3477381"/>
              <a:gd name="connsiteX22" fmla="*/ 2965098 w 3052819"/>
              <a:gd name="connsiteY22" fmla="*/ 2972424 h 3477381"/>
              <a:gd name="connsiteX23" fmla="*/ 3012321 w 3052819"/>
              <a:gd name="connsiteY23" fmla="*/ 2923497 h 3477381"/>
              <a:gd name="connsiteX24" fmla="*/ 3052819 w 3052819"/>
              <a:gd name="connsiteY24" fmla="*/ 2876888 h 3477381"/>
              <a:gd name="connsiteX25" fmla="*/ 2914864 w 3052819"/>
              <a:gd name="connsiteY25" fmla="*/ 2466131 h 3477381"/>
              <a:gd name="connsiteX26" fmla="*/ 2219621 w 3052819"/>
              <a:gd name="connsiteY26" fmla="*/ 2092870 h 3477381"/>
              <a:gd name="connsiteX27" fmla="*/ 2139877 w 3052819"/>
              <a:gd name="connsiteY27" fmla="*/ 1933969 h 3477381"/>
              <a:gd name="connsiteX28" fmla="*/ 2027630 w 3052819"/>
              <a:gd name="connsiteY28" fmla="*/ 1868432 h 3477381"/>
              <a:gd name="connsiteX29" fmla="*/ 1596710 w 3052819"/>
              <a:gd name="connsiteY29" fmla="*/ 1335026 h 3477381"/>
              <a:gd name="connsiteX30" fmla="*/ 1781918 w 3052819"/>
              <a:gd name="connsiteY30" fmla="*/ 1186565 h 3477381"/>
              <a:gd name="connsiteX31" fmla="*/ 1433170 w 3052819"/>
              <a:gd name="connsiteY31" fmla="*/ 715186 h 3477381"/>
              <a:gd name="connsiteX32" fmla="*/ 1124424 w 3052819"/>
              <a:gd name="connsiteY32" fmla="*/ 217035 h 3477381"/>
              <a:gd name="connsiteX33" fmla="*/ 575354 w 3052819"/>
              <a:gd name="connsiteY33" fmla="*/ 638103 h 3477381"/>
              <a:gd name="connsiteX34" fmla="*/ 564111 w 3052819"/>
              <a:gd name="connsiteY34" fmla="*/ 304923 h 3477381"/>
              <a:gd name="connsiteX0" fmla="*/ 564111 w 3052819"/>
              <a:gd name="connsiteY0" fmla="*/ 304923 h 3477381"/>
              <a:gd name="connsiteX1" fmla="*/ 227868 w 3052819"/>
              <a:gd name="connsiteY1" fmla="*/ 12 h 3477381"/>
              <a:gd name="connsiteX2" fmla="*/ 180575 w 3052819"/>
              <a:gd name="connsiteY2" fmla="*/ 315333 h 3477381"/>
              <a:gd name="connsiteX3" fmla="*/ 98289 w 3052819"/>
              <a:gd name="connsiteY3" fmla="*/ 438106 h 3477381"/>
              <a:gd name="connsiteX4" fmla="*/ 0 w 3052819"/>
              <a:gd name="connsiteY4" fmla="*/ 533327 h 3477381"/>
              <a:gd name="connsiteX5" fmla="*/ 561865 w 3052819"/>
              <a:gd name="connsiteY5" fmla="*/ 1331056 h 3477381"/>
              <a:gd name="connsiteX6" fmla="*/ 435685 w 3052819"/>
              <a:gd name="connsiteY6" fmla="*/ 1430359 h 3477381"/>
              <a:gd name="connsiteX7" fmla="*/ 575014 w 3052819"/>
              <a:gd name="connsiteY7" fmla="*/ 1612120 h 3477381"/>
              <a:gd name="connsiteX8" fmla="*/ 755152 w 3052819"/>
              <a:gd name="connsiteY8" fmla="*/ 1937518 h 3477381"/>
              <a:gd name="connsiteX9" fmla="*/ 1323714 w 3052819"/>
              <a:gd name="connsiteY9" fmla="*/ 2584403 h 3477381"/>
              <a:gd name="connsiteX10" fmla="*/ 963733 w 3052819"/>
              <a:gd name="connsiteY10" fmla="*/ 2883650 h 3477381"/>
              <a:gd name="connsiteX11" fmla="*/ 1271847 w 3052819"/>
              <a:gd name="connsiteY11" fmla="*/ 3094239 h 3477381"/>
              <a:gd name="connsiteX12" fmla="*/ 1518143 w 3052819"/>
              <a:gd name="connsiteY12" fmla="*/ 3297992 h 3477381"/>
              <a:gd name="connsiteX13" fmla="*/ 1833994 w 3052819"/>
              <a:gd name="connsiteY13" fmla="*/ 3477381 h 3477381"/>
              <a:gd name="connsiteX14" fmla="*/ 1930367 w 3052819"/>
              <a:gd name="connsiteY14" fmla="*/ 3293852 h 3477381"/>
              <a:gd name="connsiteX15" fmla="*/ 2040667 w 3052819"/>
              <a:gd name="connsiteY15" fmla="*/ 3012041 h 3477381"/>
              <a:gd name="connsiteX16" fmla="*/ 2405766 w 3052819"/>
              <a:gd name="connsiteY16" fmla="*/ 3332078 h 3477381"/>
              <a:gd name="connsiteX17" fmla="*/ 2515266 w 3052819"/>
              <a:gd name="connsiteY17" fmla="*/ 3290932 h 3477381"/>
              <a:gd name="connsiteX18" fmla="*/ 2667740 w 3052819"/>
              <a:gd name="connsiteY18" fmla="*/ 3244968 h 3477381"/>
              <a:gd name="connsiteX19" fmla="*/ 2753609 w 3052819"/>
              <a:gd name="connsiteY19" fmla="*/ 3130033 h 3477381"/>
              <a:gd name="connsiteX20" fmla="*/ 2823134 w 3052819"/>
              <a:gd name="connsiteY20" fmla="*/ 3161006 h 3477381"/>
              <a:gd name="connsiteX21" fmla="*/ 2973909 w 3052819"/>
              <a:gd name="connsiteY21" fmla="*/ 3036527 h 3477381"/>
              <a:gd name="connsiteX22" fmla="*/ 2965098 w 3052819"/>
              <a:gd name="connsiteY22" fmla="*/ 2972424 h 3477381"/>
              <a:gd name="connsiteX23" fmla="*/ 3012321 w 3052819"/>
              <a:gd name="connsiteY23" fmla="*/ 2923497 h 3477381"/>
              <a:gd name="connsiteX24" fmla="*/ 3052819 w 3052819"/>
              <a:gd name="connsiteY24" fmla="*/ 2876888 h 3477381"/>
              <a:gd name="connsiteX25" fmla="*/ 2914864 w 3052819"/>
              <a:gd name="connsiteY25" fmla="*/ 2466131 h 3477381"/>
              <a:gd name="connsiteX26" fmla="*/ 2219621 w 3052819"/>
              <a:gd name="connsiteY26" fmla="*/ 2092870 h 3477381"/>
              <a:gd name="connsiteX27" fmla="*/ 2139877 w 3052819"/>
              <a:gd name="connsiteY27" fmla="*/ 1933969 h 3477381"/>
              <a:gd name="connsiteX28" fmla="*/ 2027630 w 3052819"/>
              <a:gd name="connsiteY28" fmla="*/ 1868432 h 3477381"/>
              <a:gd name="connsiteX29" fmla="*/ 1596710 w 3052819"/>
              <a:gd name="connsiteY29" fmla="*/ 1335026 h 3477381"/>
              <a:gd name="connsiteX30" fmla="*/ 1781918 w 3052819"/>
              <a:gd name="connsiteY30" fmla="*/ 1186565 h 3477381"/>
              <a:gd name="connsiteX31" fmla="*/ 1433170 w 3052819"/>
              <a:gd name="connsiteY31" fmla="*/ 715186 h 3477381"/>
              <a:gd name="connsiteX32" fmla="*/ 1124424 w 3052819"/>
              <a:gd name="connsiteY32" fmla="*/ 217035 h 3477381"/>
              <a:gd name="connsiteX33" fmla="*/ 575354 w 3052819"/>
              <a:gd name="connsiteY33" fmla="*/ 638103 h 3477381"/>
              <a:gd name="connsiteX34" fmla="*/ 564111 w 3052819"/>
              <a:gd name="connsiteY34" fmla="*/ 304923 h 3477381"/>
              <a:gd name="connsiteX0" fmla="*/ 564111 w 3052819"/>
              <a:gd name="connsiteY0" fmla="*/ 304923 h 3477381"/>
              <a:gd name="connsiteX1" fmla="*/ 227868 w 3052819"/>
              <a:gd name="connsiteY1" fmla="*/ 12 h 3477381"/>
              <a:gd name="connsiteX2" fmla="*/ 180575 w 3052819"/>
              <a:gd name="connsiteY2" fmla="*/ 315333 h 3477381"/>
              <a:gd name="connsiteX3" fmla="*/ 98289 w 3052819"/>
              <a:gd name="connsiteY3" fmla="*/ 438106 h 3477381"/>
              <a:gd name="connsiteX4" fmla="*/ 0 w 3052819"/>
              <a:gd name="connsiteY4" fmla="*/ 533327 h 3477381"/>
              <a:gd name="connsiteX5" fmla="*/ 561865 w 3052819"/>
              <a:gd name="connsiteY5" fmla="*/ 1331056 h 3477381"/>
              <a:gd name="connsiteX6" fmla="*/ 435685 w 3052819"/>
              <a:gd name="connsiteY6" fmla="*/ 1430359 h 3477381"/>
              <a:gd name="connsiteX7" fmla="*/ 575014 w 3052819"/>
              <a:gd name="connsiteY7" fmla="*/ 1612120 h 3477381"/>
              <a:gd name="connsiteX8" fmla="*/ 755152 w 3052819"/>
              <a:gd name="connsiteY8" fmla="*/ 1937518 h 3477381"/>
              <a:gd name="connsiteX9" fmla="*/ 1323714 w 3052819"/>
              <a:gd name="connsiteY9" fmla="*/ 2584403 h 3477381"/>
              <a:gd name="connsiteX10" fmla="*/ 963733 w 3052819"/>
              <a:gd name="connsiteY10" fmla="*/ 2883650 h 3477381"/>
              <a:gd name="connsiteX11" fmla="*/ 1271847 w 3052819"/>
              <a:gd name="connsiteY11" fmla="*/ 3094239 h 3477381"/>
              <a:gd name="connsiteX12" fmla="*/ 1518143 w 3052819"/>
              <a:gd name="connsiteY12" fmla="*/ 3297992 h 3477381"/>
              <a:gd name="connsiteX13" fmla="*/ 1833994 w 3052819"/>
              <a:gd name="connsiteY13" fmla="*/ 3477381 h 3477381"/>
              <a:gd name="connsiteX14" fmla="*/ 1930367 w 3052819"/>
              <a:gd name="connsiteY14" fmla="*/ 3293852 h 3477381"/>
              <a:gd name="connsiteX15" fmla="*/ 2040667 w 3052819"/>
              <a:gd name="connsiteY15" fmla="*/ 3012041 h 3477381"/>
              <a:gd name="connsiteX16" fmla="*/ 2405766 w 3052819"/>
              <a:gd name="connsiteY16" fmla="*/ 3332078 h 3477381"/>
              <a:gd name="connsiteX17" fmla="*/ 2515266 w 3052819"/>
              <a:gd name="connsiteY17" fmla="*/ 3290932 h 3477381"/>
              <a:gd name="connsiteX18" fmla="*/ 2667740 w 3052819"/>
              <a:gd name="connsiteY18" fmla="*/ 3244968 h 3477381"/>
              <a:gd name="connsiteX19" fmla="*/ 2753609 w 3052819"/>
              <a:gd name="connsiteY19" fmla="*/ 3130033 h 3477381"/>
              <a:gd name="connsiteX20" fmla="*/ 2823134 w 3052819"/>
              <a:gd name="connsiteY20" fmla="*/ 3161006 h 3477381"/>
              <a:gd name="connsiteX21" fmla="*/ 2973909 w 3052819"/>
              <a:gd name="connsiteY21" fmla="*/ 3036527 h 3477381"/>
              <a:gd name="connsiteX22" fmla="*/ 2965098 w 3052819"/>
              <a:gd name="connsiteY22" fmla="*/ 2972424 h 3477381"/>
              <a:gd name="connsiteX23" fmla="*/ 3012321 w 3052819"/>
              <a:gd name="connsiteY23" fmla="*/ 2923497 h 3477381"/>
              <a:gd name="connsiteX24" fmla="*/ 3052819 w 3052819"/>
              <a:gd name="connsiteY24" fmla="*/ 2876888 h 3477381"/>
              <a:gd name="connsiteX25" fmla="*/ 2914864 w 3052819"/>
              <a:gd name="connsiteY25" fmla="*/ 2466131 h 3477381"/>
              <a:gd name="connsiteX26" fmla="*/ 2219621 w 3052819"/>
              <a:gd name="connsiteY26" fmla="*/ 2092870 h 3477381"/>
              <a:gd name="connsiteX27" fmla="*/ 2139877 w 3052819"/>
              <a:gd name="connsiteY27" fmla="*/ 1933969 h 3477381"/>
              <a:gd name="connsiteX28" fmla="*/ 2027630 w 3052819"/>
              <a:gd name="connsiteY28" fmla="*/ 1868432 h 3477381"/>
              <a:gd name="connsiteX29" fmla="*/ 1596710 w 3052819"/>
              <a:gd name="connsiteY29" fmla="*/ 1335026 h 3477381"/>
              <a:gd name="connsiteX30" fmla="*/ 1781918 w 3052819"/>
              <a:gd name="connsiteY30" fmla="*/ 1186565 h 3477381"/>
              <a:gd name="connsiteX31" fmla="*/ 1433170 w 3052819"/>
              <a:gd name="connsiteY31" fmla="*/ 715186 h 3477381"/>
              <a:gd name="connsiteX32" fmla="*/ 1124424 w 3052819"/>
              <a:gd name="connsiteY32" fmla="*/ 217035 h 3477381"/>
              <a:gd name="connsiteX33" fmla="*/ 575354 w 3052819"/>
              <a:gd name="connsiteY33" fmla="*/ 638103 h 3477381"/>
              <a:gd name="connsiteX34" fmla="*/ 564111 w 3052819"/>
              <a:gd name="connsiteY34" fmla="*/ 304923 h 3477381"/>
              <a:gd name="connsiteX0" fmla="*/ 564111 w 3052819"/>
              <a:gd name="connsiteY0" fmla="*/ 135908 h 3308366"/>
              <a:gd name="connsiteX1" fmla="*/ 287387 w 3052819"/>
              <a:gd name="connsiteY1" fmla="*/ 68 h 3308366"/>
              <a:gd name="connsiteX2" fmla="*/ 180575 w 3052819"/>
              <a:gd name="connsiteY2" fmla="*/ 146318 h 3308366"/>
              <a:gd name="connsiteX3" fmla="*/ 98289 w 3052819"/>
              <a:gd name="connsiteY3" fmla="*/ 269091 h 3308366"/>
              <a:gd name="connsiteX4" fmla="*/ 0 w 3052819"/>
              <a:gd name="connsiteY4" fmla="*/ 364312 h 3308366"/>
              <a:gd name="connsiteX5" fmla="*/ 561865 w 3052819"/>
              <a:gd name="connsiteY5" fmla="*/ 1162041 h 3308366"/>
              <a:gd name="connsiteX6" fmla="*/ 435685 w 3052819"/>
              <a:gd name="connsiteY6" fmla="*/ 1261344 h 3308366"/>
              <a:gd name="connsiteX7" fmla="*/ 575014 w 3052819"/>
              <a:gd name="connsiteY7" fmla="*/ 1443105 h 3308366"/>
              <a:gd name="connsiteX8" fmla="*/ 755152 w 3052819"/>
              <a:gd name="connsiteY8" fmla="*/ 1768503 h 3308366"/>
              <a:gd name="connsiteX9" fmla="*/ 1323714 w 3052819"/>
              <a:gd name="connsiteY9" fmla="*/ 2415388 h 3308366"/>
              <a:gd name="connsiteX10" fmla="*/ 963733 w 3052819"/>
              <a:gd name="connsiteY10" fmla="*/ 2714635 h 3308366"/>
              <a:gd name="connsiteX11" fmla="*/ 1271847 w 3052819"/>
              <a:gd name="connsiteY11" fmla="*/ 2925224 h 3308366"/>
              <a:gd name="connsiteX12" fmla="*/ 1518143 w 3052819"/>
              <a:gd name="connsiteY12" fmla="*/ 3128977 h 3308366"/>
              <a:gd name="connsiteX13" fmla="*/ 1833994 w 3052819"/>
              <a:gd name="connsiteY13" fmla="*/ 3308366 h 3308366"/>
              <a:gd name="connsiteX14" fmla="*/ 1930367 w 3052819"/>
              <a:gd name="connsiteY14" fmla="*/ 3124837 h 3308366"/>
              <a:gd name="connsiteX15" fmla="*/ 2040667 w 3052819"/>
              <a:gd name="connsiteY15" fmla="*/ 2843026 h 3308366"/>
              <a:gd name="connsiteX16" fmla="*/ 2405766 w 3052819"/>
              <a:gd name="connsiteY16" fmla="*/ 3163063 h 3308366"/>
              <a:gd name="connsiteX17" fmla="*/ 2515266 w 3052819"/>
              <a:gd name="connsiteY17" fmla="*/ 3121917 h 3308366"/>
              <a:gd name="connsiteX18" fmla="*/ 2667740 w 3052819"/>
              <a:gd name="connsiteY18" fmla="*/ 3075953 h 3308366"/>
              <a:gd name="connsiteX19" fmla="*/ 2753609 w 3052819"/>
              <a:gd name="connsiteY19" fmla="*/ 2961018 h 3308366"/>
              <a:gd name="connsiteX20" fmla="*/ 2823134 w 3052819"/>
              <a:gd name="connsiteY20" fmla="*/ 2991991 h 3308366"/>
              <a:gd name="connsiteX21" fmla="*/ 2973909 w 3052819"/>
              <a:gd name="connsiteY21" fmla="*/ 2867512 h 3308366"/>
              <a:gd name="connsiteX22" fmla="*/ 2965098 w 3052819"/>
              <a:gd name="connsiteY22" fmla="*/ 2803409 h 3308366"/>
              <a:gd name="connsiteX23" fmla="*/ 3012321 w 3052819"/>
              <a:gd name="connsiteY23" fmla="*/ 2754482 h 3308366"/>
              <a:gd name="connsiteX24" fmla="*/ 3052819 w 3052819"/>
              <a:gd name="connsiteY24" fmla="*/ 2707873 h 3308366"/>
              <a:gd name="connsiteX25" fmla="*/ 2914864 w 3052819"/>
              <a:gd name="connsiteY25" fmla="*/ 2297116 h 3308366"/>
              <a:gd name="connsiteX26" fmla="*/ 2219621 w 3052819"/>
              <a:gd name="connsiteY26" fmla="*/ 1923855 h 3308366"/>
              <a:gd name="connsiteX27" fmla="*/ 2139877 w 3052819"/>
              <a:gd name="connsiteY27" fmla="*/ 1764954 h 3308366"/>
              <a:gd name="connsiteX28" fmla="*/ 2027630 w 3052819"/>
              <a:gd name="connsiteY28" fmla="*/ 1699417 h 3308366"/>
              <a:gd name="connsiteX29" fmla="*/ 1596710 w 3052819"/>
              <a:gd name="connsiteY29" fmla="*/ 1166011 h 3308366"/>
              <a:gd name="connsiteX30" fmla="*/ 1781918 w 3052819"/>
              <a:gd name="connsiteY30" fmla="*/ 1017550 h 3308366"/>
              <a:gd name="connsiteX31" fmla="*/ 1433170 w 3052819"/>
              <a:gd name="connsiteY31" fmla="*/ 546171 h 3308366"/>
              <a:gd name="connsiteX32" fmla="*/ 1124424 w 3052819"/>
              <a:gd name="connsiteY32" fmla="*/ 48020 h 3308366"/>
              <a:gd name="connsiteX33" fmla="*/ 575354 w 3052819"/>
              <a:gd name="connsiteY33" fmla="*/ 469088 h 3308366"/>
              <a:gd name="connsiteX34" fmla="*/ 564111 w 3052819"/>
              <a:gd name="connsiteY34" fmla="*/ 135908 h 3308366"/>
              <a:gd name="connsiteX0" fmla="*/ 564111 w 3052819"/>
              <a:gd name="connsiteY0" fmla="*/ 135840 h 3308298"/>
              <a:gd name="connsiteX1" fmla="*/ 287387 w 3052819"/>
              <a:gd name="connsiteY1" fmla="*/ 0 h 3308298"/>
              <a:gd name="connsiteX2" fmla="*/ 180575 w 3052819"/>
              <a:gd name="connsiteY2" fmla="*/ 146250 h 3308298"/>
              <a:gd name="connsiteX3" fmla="*/ 98289 w 3052819"/>
              <a:gd name="connsiteY3" fmla="*/ 269023 h 3308298"/>
              <a:gd name="connsiteX4" fmla="*/ 0 w 3052819"/>
              <a:gd name="connsiteY4" fmla="*/ 364244 h 3308298"/>
              <a:gd name="connsiteX5" fmla="*/ 561865 w 3052819"/>
              <a:gd name="connsiteY5" fmla="*/ 1161973 h 3308298"/>
              <a:gd name="connsiteX6" fmla="*/ 435685 w 3052819"/>
              <a:gd name="connsiteY6" fmla="*/ 1261276 h 3308298"/>
              <a:gd name="connsiteX7" fmla="*/ 575014 w 3052819"/>
              <a:gd name="connsiteY7" fmla="*/ 1443037 h 3308298"/>
              <a:gd name="connsiteX8" fmla="*/ 755152 w 3052819"/>
              <a:gd name="connsiteY8" fmla="*/ 1768435 h 3308298"/>
              <a:gd name="connsiteX9" fmla="*/ 1323714 w 3052819"/>
              <a:gd name="connsiteY9" fmla="*/ 2415320 h 3308298"/>
              <a:gd name="connsiteX10" fmla="*/ 963733 w 3052819"/>
              <a:gd name="connsiteY10" fmla="*/ 2714567 h 3308298"/>
              <a:gd name="connsiteX11" fmla="*/ 1271847 w 3052819"/>
              <a:gd name="connsiteY11" fmla="*/ 2925156 h 3308298"/>
              <a:gd name="connsiteX12" fmla="*/ 1518143 w 3052819"/>
              <a:gd name="connsiteY12" fmla="*/ 3128909 h 3308298"/>
              <a:gd name="connsiteX13" fmla="*/ 1833994 w 3052819"/>
              <a:gd name="connsiteY13" fmla="*/ 3308298 h 3308298"/>
              <a:gd name="connsiteX14" fmla="*/ 1930367 w 3052819"/>
              <a:gd name="connsiteY14" fmla="*/ 3124769 h 3308298"/>
              <a:gd name="connsiteX15" fmla="*/ 2040667 w 3052819"/>
              <a:gd name="connsiteY15" fmla="*/ 2842958 h 3308298"/>
              <a:gd name="connsiteX16" fmla="*/ 2405766 w 3052819"/>
              <a:gd name="connsiteY16" fmla="*/ 3162995 h 3308298"/>
              <a:gd name="connsiteX17" fmla="*/ 2515266 w 3052819"/>
              <a:gd name="connsiteY17" fmla="*/ 3121849 h 3308298"/>
              <a:gd name="connsiteX18" fmla="*/ 2667740 w 3052819"/>
              <a:gd name="connsiteY18" fmla="*/ 3075885 h 3308298"/>
              <a:gd name="connsiteX19" fmla="*/ 2753609 w 3052819"/>
              <a:gd name="connsiteY19" fmla="*/ 2960950 h 3308298"/>
              <a:gd name="connsiteX20" fmla="*/ 2823134 w 3052819"/>
              <a:gd name="connsiteY20" fmla="*/ 2991923 h 3308298"/>
              <a:gd name="connsiteX21" fmla="*/ 2973909 w 3052819"/>
              <a:gd name="connsiteY21" fmla="*/ 2867444 h 3308298"/>
              <a:gd name="connsiteX22" fmla="*/ 2965098 w 3052819"/>
              <a:gd name="connsiteY22" fmla="*/ 2803341 h 3308298"/>
              <a:gd name="connsiteX23" fmla="*/ 3012321 w 3052819"/>
              <a:gd name="connsiteY23" fmla="*/ 2754414 h 3308298"/>
              <a:gd name="connsiteX24" fmla="*/ 3052819 w 3052819"/>
              <a:gd name="connsiteY24" fmla="*/ 2707805 h 3308298"/>
              <a:gd name="connsiteX25" fmla="*/ 2914864 w 3052819"/>
              <a:gd name="connsiteY25" fmla="*/ 2297048 h 3308298"/>
              <a:gd name="connsiteX26" fmla="*/ 2219621 w 3052819"/>
              <a:gd name="connsiteY26" fmla="*/ 1923787 h 3308298"/>
              <a:gd name="connsiteX27" fmla="*/ 2139877 w 3052819"/>
              <a:gd name="connsiteY27" fmla="*/ 1764886 h 3308298"/>
              <a:gd name="connsiteX28" fmla="*/ 2027630 w 3052819"/>
              <a:gd name="connsiteY28" fmla="*/ 1699349 h 3308298"/>
              <a:gd name="connsiteX29" fmla="*/ 1596710 w 3052819"/>
              <a:gd name="connsiteY29" fmla="*/ 1165943 h 3308298"/>
              <a:gd name="connsiteX30" fmla="*/ 1781918 w 3052819"/>
              <a:gd name="connsiteY30" fmla="*/ 1017482 h 3308298"/>
              <a:gd name="connsiteX31" fmla="*/ 1433170 w 3052819"/>
              <a:gd name="connsiteY31" fmla="*/ 546103 h 3308298"/>
              <a:gd name="connsiteX32" fmla="*/ 1124424 w 3052819"/>
              <a:gd name="connsiteY32" fmla="*/ 47952 h 3308298"/>
              <a:gd name="connsiteX33" fmla="*/ 575354 w 3052819"/>
              <a:gd name="connsiteY33" fmla="*/ 469020 h 3308298"/>
              <a:gd name="connsiteX34" fmla="*/ 564111 w 3052819"/>
              <a:gd name="connsiteY34" fmla="*/ 135840 h 3308298"/>
              <a:gd name="connsiteX0" fmla="*/ 564111 w 3052819"/>
              <a:gd name="connsiteY0" fmla="*/ 135840 h 3308298"/>
              <a:gd name="connsiteX1" fmla="*/ 287387 w 3052819"/>
              <a:gd name="connsiteY1" fmla="*/ 0 h 3308298"/>
              <a:gd name="connsiteX2" fmla="*/ 98289 w 3052819"/>
              <a:gd name="connsiteY2" fmla="*/ 269023 h 3308298"/>
              <a:gd name="connsiteX3" fmla="*/ 0 w 3052819"/>
              <a:gd name="connsiteY3" fmla="*/ 364244 h 3308298"/>
              <a:gd name="connsiteX4" fmla="*/ 561865 w 3052819"/>
              <a:gd name="connsiteY4" fmla="*/ 1161973 h 3308298"/>
              <a:gd name="connsiteX5" fmla="*/ 435685 w 3052819"/>
              <a:gd name="connsiteY5" fmla="*/ 1261276 h 3308298"/>
              <a:gd name="connsiteX6" fmla="*/ 575014 w 3052819"/>
              <a:gd name="connsiteY6" fmla="*/ 1443037 h 3308298"/>
              <a:gd name="connsiteX7" fmla="*/ 755152 w 3052819"/>
              <a:gd name="connsiteY7" fmla="*/ 1768435 h 3308298"/>
              <a:gd name="connsiteX8" fmla="*/ 1323714 w 3052819"/>
              <a:gd name="connsiteY8" fmla="*/ 2415320 h 3308298"/>
              <a:gd name="connsiteX9" fmla="*/ 963733 w 3052819"/>
              <a:gd name="connsiteY9" fmla="*/ 2714567 h 3308298"/>
              <a:gd name="connsiteX10" fmla="*/ 1271847 w 3052819"/>
              <a:gd name="connsiteY10" fmla="*/ 2925156 h 3308298"/>
              <a:gd name="connsiteX11" fmla="*/ 1518143 w 3052819"/>
              <a:gd name="connsiteY11" fmla="*/ 3128909 h 3308298"/>
              <a:gd name="connsiteX12" fmla="*/ 1833994 w 3052819"/>
              <a:gd name="connsiteY12" fmla="*/ 3308298 h 3308298"/>
              <a:gd name="connsiteX13" fmla="*/ 1930367 w 3052819"/>
              <a:gd name="connsiteY13" fmla="*/ 3124769 h 3308298"/>
              <a:gd name="connsiteX14" fmla="*/ 2040667 w 3052819"/>
              <a:gd name="connsiteY14" fmla="*/ 2842958 h 3308298"/>
              <a:gd name="connsiteX15" fmla="*/ 2405766 w 3052819"/>
              <a:gd name="connsiteY15" fmla="*/ 3162995 h 3308298"/>
              <a:gd name="connsiteX16" fmla="*/ 2515266 w 3052819"/>
              <a:gd name="connsiteY16" fmla="*/ 3121849 h 3308298"/>
              <a:gd name="connsiteX17" fmla="*/ 2667740 w 3052819"/>
              <a:gd name="connsiteY17" fmla="*/ 3075885 h 3308298"/>
              <a:gd name="connsiteX18" fmla="*/ 2753609 w 3052819"/>
              <a:gd name="connsiteY18" fmla="*/ 2960950 h 3308298"/>
              <a:gd name="connsiteX19" fmla="*/ 2823134 w 3052819"/>
              <a:gd name="connsiteY19" fmla="*/ 2991923 h 3308298"/>
              <a:gd name="connsiteX20" fmla="*/ 2973909 w 3052819"/>
              <a:gd name="connsiteY20" fmla="*/ 2867444 h 3308298"/>
              <a:gd name="connsiteX21" fmla="*/ 2965098 w 3052819"/>
              <a:gd name="connsiteY21" fmla="*/ 2803341 h 3308298"/>
              <a:gd name="connsiteX22" fmla="*/ 3012321 w 3052819"/>
              <a:gd name="connsiteY22" fmla="*/ 2754414 h 3308298"/>
              <a:gd name="connsiteX23" fmla="*/ 3052819 w 3052819"/>
              <a:gd name="connsiteY23" fmla="*/ 2707805 h 3308298"/>
              <a:gd name="connsiteX24" fmla="*/ 2914864 w 3052819"/>
              <a:gd name="connsiteY24" fmla="*/ 2297048 h 3308298"/>
              <a:gd name="connsiteX25" fmla="*/ 2219621 w 3052819"/>
              <a:gd name="connsiteY25" fmla="*/ 1923787 h 3308298"/>
              <a:gd name="connsiteX26" fmla="*/ 2139877 w 3052819"/>
              <a:gd name="connsiteY26" fmla="*/ 1764886 h 3308298"/>
              <a:gd name="connsiteX27" fmla="*/ 2027630 w 3052819"/>
              <a:gd name="connsiteY27" fmla="*/ 1699349 h 3308298"/>
              <a:gd name="connsiteX28" fmla="*/ 1596710 w 3052819"/>
              <a:gd name="connsiteY28" fmla="*/ 1165943 h 3308298"/>
              <a:gd name="connsiteX29" fmla="*/ 1781918 w 3052819"/>
              <a:gd name="connsiteY29" fmla="*/ 1017482 h 3308298"/>
              <a:gd name="connsiteX30" fmla="*/ 1433170 w 3052819"/>
              <a:gd name="connsiteY30" fmla="*/ 546103 h 3308298"/>
              <a:gd name="connsiteX31" fmla="*/ 1124424 w 3052819"/>
              <a:gd name="connsiteY31" fmla="*/ 47952 h 3308298"/>
              <a:gd name="connsiteX32" fmla="*/ 575354 w 3052819"/>
              <a:gd name="connsiteY32" fmla="*/ 469020 h 3308298"/>
              <a:gd name="connsiteX33" fmla="*/ 564111 w 3052819"/>
              <a:gd name="connsiteY33" fmla="*/ 135840 h 3308298"/>
              <a:gd name="connsiteX0" fmla="*/ 564111 w 3052819"/>
              <a:gd name="connsiteY0" fmla="*/ 87888 h 3260346"/>
              <a:gd name="connsiteX1" fmla="*/ 177871 w 3052819"/>
              <a:gd name="connsiteY1" fmla="*/ 109212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564111 w 3052819"/>
              <a:gd name="connsiteY33" fmla="*/ 87888 h 3260346"/>
              <a:gd name="connsiteX0" fmla="*/ 564111 w 3052819"/>
              <a:gd name="connsiteY0" fmla="*/ 87888 h 3260346"/>
              <a:gd name="connsiteX1" fmla="*/ 177871 w 3052819"/>
              <a:gd name="connsiteY1" fmla="*/ 109212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564111 w 3052819"/>
              <a:gd name="connsiteY33" fmla="*/ 87888 h 3260346"/>
              <a:gd name="connsiteX0" fmla="*/ 564111 w 3052819"/>
              <a:gd name="connsiteY0" fmla="*/ 87888 h 3260346"/>
              <a:gd name="connsiteX1" fmla="*/ 177871 w 3052819"/>
              <a:gd name="connsiteY1" fmla="*/ 109212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564111 w 3052819"/>
              <a:gd name="connsiteY33" fmla="*/ 87888 h 3260346"/>
              <a:gd name="connsiteX0" fmla="*/ 564111 w 3052819"/>
              <a:gd name="connsiteY0" fmla="*/ 87888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564111 w 3052819"/>
              <a:gd name="connsiteY33" fmla="*/ 87888 h 3260346"/>
              <a:gd name="connsiteX0" fmla="*/ 366506 w 3052819"/>
              <a:gd name="connsiteY0" fmla="*/ 247433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366506 w 3052819"/>
              <a:gd name="connsiteY33" fmla="*/ 247433 h 3260346"/>
              <a:gd name="connsiteX0" fmla="*/ 366506 w 3052819"/>
              <a:gd name="connsiteY0" fmla="*/ 247433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366506 w 3052819"/>
              <a:gd name="connsiteY33" fmla="*/ 247433 h 3260346"/>
              <a:gd name="connsiteX0" fmla="*/ 366506 w 3052819"/>
              <a:gd name="connsiteY0" fmla="*/ 247433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366506 w 3052819"/>
              <a:gd name="connsiteY33" fmla="*/ 247433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285559 w 3052819"/>
              <a:gd name="connsiteY33" fmla="*/ 195044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285559 w 3052819"/>
              <a:gd name="connsiteY33" fmla="*/ 195044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285559 w 3052819"/>
              <a:gd name="connsiteY33" fmla="*/ 195044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149993 w 3052819"/>
              <a:gd name="connsiteY2" fmla="*/ 132934 h 3260346"/>
              <a:gd name="connsiteX3" fmla="*/ 98289 w 3052819"/>
              <a:gd name="connsiteY3" fmla="*/ 221071 h 3260346"/>
              <a:gd name="connsiteX4" fmla="*/ 0 w 3052819"/>
              <a:gd name="connsiteY4" fmla="*/ 316292 h 3260346"/>
              <a:gd name="connsiteX5" fmla="*/ 561865 w 3052819"/>
              <a:gd name="connsiteY5" fmla="*/ 1114021 h 3260346"/>
              <a:gd name="connsiteX6" fmla="*/ 435685 w 3052819"/>
              <a:gd name="connsiteY6" fmla="*/ 1213324 h 3260346"/>
              <a:gd name="connsiteX7" fmla="*/ 575014 w 3052819"/>
              <a:gd name="connsiteY7" fmla="*/ 1395085 h 3260346"/>
              <a:gd name="connsiteX8" fmla="*/ 755152 w 3052819"/>
              <a:gd name="connsiteY8" fmla="*/ 1720483 h 3260346"/>
              <a:gd name="connsiteX9" fmla="*/ 1323714 w 3052819"/>
              <a:gd name="connsiteY9" fmla="*/ 2367368 h 3260346"/>
              <a:gd name="connsiteX10" fmla="*/ 963733 w 3052819"/>
              <a:gd name="connsiteY10" fmla="*/ 2666615 h 3260346"/>
              <a:gd name="connsiteX11" fmla="*/ 1271847 w 3052819"/>
              <a:gd name="connsiteY11" fmla="*/ 2877204 h 3260346"/>
              <a:gd name="connsiteX12" fmla="*/ 1518143 w 3052819"/>
              <a:gd name="connsiteY12" fmla="*/ 3080957 h 3260346"/>
              <a:gd name="connsiteX13" fmla="*/ 1833994 w 3052819"/>
              <a:gd name="connsiteY13" fmla="*/ 3260346 h 3260346"/>
              <a:gd name="connsiteX14" fmla="*/ 1930367 w 3052819"/>
              <a:gd name="connsiteY14" fmla="*/ 3076817 h 3260346"/>
              <a:gd name="connsiteX15" fmla="*/ 2040667 w 3052819"/>
              <a:gd name="connsiteY15" fmla="*/ 2795006 h 3260346"/>
              <a:gd name="connsiteX16" fmla="*/ 2405766 w 3052819"/>
              <a:gd name="connsiteY16" fmla="*/ 3115043 h 3260346"/>
              <a:gd name="connsiteX17" fmla="*/ 2515266 w 3052819"/>
              <a:gd name="connsiteY17" fmla="*/ 3073897 h 3260346"/>
              <a:gd name="connsiteX18" fmla="*/ 2667740 w 3052819"/>
              <a:gd name="connsiteY18" fmla="*/ 3027933 h 3260346"/>
              <a:gd name="connsiteX19" fmla="*/ 2753609 w 3052819"/>
              <a:gd name="connsiteY19" fmla="*/ 2912998 h 3260346"/>
              <a:gd name="connsiteX20" fmla="*/ 2823134 w 3052819"/>
              <a:gd name="connsiteY20" fmla="*/ 2943971 h 3260346"/>
              <a:gd name="connsiteX21" fmla="*/ 2973909 w 3052819"/>
              <a:gd name="connsiteY21" fmla="*/ 2819492 h 3260346"/>
              <a:gd name="connsiteX22" fmla="*/ 2965098 w 3052819"/>
              <a:gd name="connsiteY22" fmla="*/ 2755389 h 3260346"/>
              <a:gd name="connsiteX23" fmla="*/ 3012321 w 3052819"/>
              <a:gd name="connsiteY23" fmla="*/ 2706462 h 3260346"/>
              <a:gd name="connsiteX24" fmla="*/ 3052819 w 3052819"/>
              <a:gd name="connsiteY24" fmla="*/ 2659853 h 3260346"/>
              <a:gd name="connsiteX25" fmla="*/ 2914864 w 3052819"/>
              <a:gd name="connsiteY25" fmla="*/ 2249096 h 3260346"/>
              <a:gd name="connsiteX26" fmla="*/ 2219621 w 3052819"/>
              <a:gd name="connsiteY26" fmla="*/ 1875835 h 3260346"/>
              <a:gd name="connsiteX27" fmla="*/ 2139877 w 3052819"/>
              <a:gd name="connsiteY27" fmla="*/ 1716934 h 3260346"/>
              <a:gd name="connsiteX28" fmla="*/ 2027630 w 3052819"/>
              <a:gd name="connsiteY28" fmla="*/ 1651397 h 3260346"/>
              <a:gd name="connsiteX29" fmla="*/ 1596710 w 3052819"/>
              <a:gd name="connsiteY29" fmla="*/ 1117991 h 3260346"/>
              <a:gd name="connsiteX30" fmla="*/ 1781918 w 3052819"/>
              <a:gd name="connsiteY30" fmla="*/ 969530 h 3260346"/>
              <a:gd name="connsiteX31" fmla="*/ 1433170 w 3052819"/>
              <a:gd name="connsiteY31" fmla="*/ 498151 h 3260346"/>
              <a:gd name="connsiteX32" fmla="*/ 1124424 w 3052819"/>
              <a:gd name="connsiteY32" fmla="*/ 0 h 3260346"/>
              <a:gd name="connsiteX33" fmla="*/ 575354 w 3052819"/>
              <a:gd name="connsiteY33" fmla="*/ 421068 h 3260346"/>
              <a:gd name="connsiteX34" fmla="*/ 285559 w 3052819"/>
              <a:gd name="connsiteY34" fmla="*/ 195044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285559 w 3052819"/>
              <a:gd name="connsiteY33" fmla="*/ 195044 h 3260346"/>
              <a:gd name="connsiteX0" fmla="*/ 285559 w 3052819"/>
              <a:gd name="connsiteY0" fmla="*/ 195044 h 3260346"/>
              <a:gd name="connsiteX1" fmla="*/ 170728 w 3052819"/>
              <a:gd name="connsiteY1" fmla="*/ 104449 h 3260346"/>
              <a:gd name="connsiteX2" fmla="*/ 98289 w 3052819"/>
              <a:gd name="connsiteY2" fmla="*/ 221071 h 3260346"/>
              <a:gd name="connsiteX3" fmla="*/ 0 w 3052819"/>
              <a:gd name="connsiteY3" fmla="*/ 316292 h 3260346"/>
              <a:gd name="connsiteX4" fmla="*/ 561865 w 3052819"/>
              <a:gd name="connsiteY4" fmla="*/ 1114021 h 3260346"/>
              <a:gd name="connsiteX5" fmla="*/ 435685 w 3052819"/>
              <a:gd name="connsiteY5" fmla="*/ 1213324 h 3260346"/>
              <a:gd name="connsiteX6" fmla="*/ 575014 w 3052819"/>
              <a:gd name="connsiteY6" fmla="*/ 1395085 h 3260346"/>
              <a:gd name="connsiteX7" fmla="*/ 755152 w 3052819"/>
              <a:gd name="connsiteY7" fmla="*/ 1720483 h 3260346"/>
              <a:gd name="connsiteX8" fmla="*/ 1323714 w 3052819"/>
              <a:gd name="connsiteY8" fmla="*/ 2367368 h 3260346"/>
              <a:gd name="connsiteX9" fmla="*/ 963733 w 3052819"/>
              <a:gd name="connsiteY9" fmla="*/ 2666615 h 3260346"/>
              <a:gd name="connsiteX10" fmla="*/ 1271847 w 3052819"/>
              <a:gd name="connsiteY10" fmla="*/ 2877204 h 3260346"/>
              <a:gd name="connsiteX11" fmla="*/ 1518143 w 3052819"/>
              <a:gd name="connsiteY11" fmla="*/ 3080957 h 3260346"/>
              <a:gd name="connsiteX12" fmla="*/ 1833994 w 3052819"/>
              <a:gd name="connsiteY12" fmla="*/ 3260346 h 3260346"/>
              <a:gd name="connsiteX13" fmla="*/ 1930367 w 3052819"/>
              <a:gd name="connsiteY13" fmla="*/ 3076817 h 3260346"/>
              <a:gd name="connsiteX14" fmla="*/ 2040667 w 3052819"/>
              <a:gd name="connsiteY14" fmla="*/ 2795006 h 3260346"/>
              <a:gd name="connsiteX15" fmla="*/ 2405766 w 3052819"/>
              <a:gd name="connsiteY15" fmla="*/ 3115043 h 3260346"/>
              <a:gd name="connsiteX16" fmla="*/ 2515266 w 3052819"/>
              <a:gd name="connsiteY16" fmla="*/ 3073897 h 3260346"/>
              <a:gd name="connsiteX17" fmla="*/ 2667740 w 3052819"/>
              <a:gd name="connsiteY17" fmla="*/ 3027933 h 3260346"/>
              <a:gd name="connsiteX18" fmla="*/ 2753609 w 3052819"/>
              <a:gd name="connsiteY18" fmla="*/ 2912998 h 3260346"/>
              <a:gd name="connsiteX19" fmla="*/ 2823134 w 3052819"/>
              <a:gd name="connsiteY19" fmla="*/ 2943971 h 3260346"/>
              <a:gd name="connsiteX20" fmla="*/ 2973909 w 3052819"/>
              <a:gd name="connsiteY20" fmla="*/ 2819492 h 3260346"/>
              <a:gd name="connsiteX21" fmla="*/ 2965098 w 3052819"/>
              <a:gd name="connsiteY21" fmla="*/ 2755389 h 3260346"/>
              <a:gd name="connsiteX22" fmla="*/ 3012321 w 3052819"/>
              <a:gd name="connsiteY22" fmla="*/ 2706462 h 3260346"/>
              <a:gd name="connsiteX23" fmla="*/ 3052819 w 3052819"/>
              <a:gd name="connsiteY23" fmla="*/ 2659853 h 3260346"/>
              <a:gd name="connsiteX24" fmla="*/ 2914864 w 3052819"/>
              <a:gd name="connsiteY24" fmla="*/ 2249096 h 3260346"/>
              <a:gd name="connsiteX25" fmla="*/ 2219621 w 3052819"/>
              <a:gd name="connsiteY25" fmla="*/ 1875835 h 3260346"/>
              <a:gd name="connsiteX26" fmla="*/ 2139877 w 3052819"/>
              <a:gd name="connsiteY26" fmla="*/ 1716934 h 3260346"/>
              <a:gd name="connsiteX27" fmla="*/ 2027630 w 3052819"/>
              <a:gd name="connsiteY27" fmla="*/ 1651397 h 3260346"/>
              <a:gd name="connsiteX28" fmla="*/ 1596710 w 3052819"/>
              <a:gd name="connsiteY28" fmla="*/ 1117991 h 3260346"/>
              <a:gd name="connsiteX29" fmla="*/ 1781918 w 3052819"/>
              <a:gd name="connsiteY29" fmla="*/ 969530 h 3260346"/>
              <a:gd name="connsiteX30" fmla="*/ 1433170 w 3052819"/>
              <a:gd name="connsiteY30" fmla="*/ 498151 h 3260346"/>
              <a:gd name="connsiteX31" fmla="*/ 1124424 w 3052819"/>
              <a:gd name="connsiteY31" fmla="*/ 0 h 3260346"/>
              <a:gd name="connsiteX32" fmla="*/ 575354 w 3052819"/>
              <a:gd name="connsiteY32" fmla="*/ 421068 h 3260346"/>
              <a:gd name="connsiteX33" fmla="*/ 285559 w 3052819"/>
              <a:gd name="connsiteY33" fmla="*/ 195044 h 3260346"/>
              <a:gd name="connsiteX0" fmla="*/ 356917 w 3124177"/>
              <a:gd name="connsiteY0" fmla="*/ 195044 h 3260346"/>
              <a:gd name="connsiteX1" fmla="*/ 242086 w 3124177"/>
              <a:gd name="connsiteY1" fmla="*/ 104449 h 3260346"/>
              <a:gd name="connsiteX2" fmla="*/ 169647 w 3124177"/>
              <a:gd name="connsiteY2" fmla="*/ 221071 h 3260346"/>
              <a:gd name="connsiteX3" fmla="*/ 71358 w 3124177"/>
              <a:gd name="connsiteY3" fmla="*/ 316292 h 3260346"/>
              <a:gd name="connsiteX4" fmla="*/ 14220 w 3124177"/>
              <a:gd name="connsiteY4" fmla="*/ 466314 h 3260346"/>
              <a:gd name="connsiteX5" fmla="*/ 507043 w 3124177"/>
              <a:gd name="connsiteY5" fmla="*/ 1213324 h 3260346"/>
              <a:gd name="connsiteX6" fmla="*/ 646372 w 3124177"/>
              <a:gd name="connsiteY6" fmla="*/ 1395085 h 3260346"/>
              <a:gd name="connsiteX7" fmla="*/ 826510 w 3124177"/>
              <a:gd name="connsiteY7" fmla="*/ 1720483 h 3260346"/>
              <a:gd name="connsiteX8" fmla="*/ 1395072 w 3124177"/>
              <a:gd name="connsiteY8" fmla="*/ 2367368 h 3260346"/>
              <a:gd name="connsiteX9" fmla="*/ 1035091 w 3124177"/>
              <a:gd name="connsiteY9" fmla="*/ 2666615 h 3260346"/>
              <a:gd name="connsiteX10" fmla="*/ 1343205 w 3124177"/>
              <a:gd name="connsiteY10" fmla="*/ 2877204 h 3260346"/>
              <a:gd name="connsiteX11" fmla="*/ 1589501 w 3124177"/>
              <a:gd name="connsiteY11" fmla="*/ 3080957 h 3260346"/>
              <a:gd name="connsiteX12" fmla="*/ 1905352 w 3124177"/>
              <a:gd name="connsiteY12" fmla="*/ 3260346 h 3260346"/>
              <a:gd name="connsiteX13" fmla="*/ 2001725 w 3124177"/>
              <a:gd name="connsiteY13" fmla="*/ 3076817 h 3260346"/>
              <a:gd name="connsiteX14" fmla="*/ 2112025 w 3124177"/>
              <a:gd name="connsiteY14" fmla="*/ 2795006 h 3260346"/>
              <a:gd name="connsiteX15" fmla="*/ 2477124 w 3124177"/>
              <a:gd name="connsiteY15" fmla="*/ 3115043 h 3260346"/>
              <a:gd name="connsiteX16" fmla="*/ 2586624 w 3124177"/>
              <a:gd name="connsiteY16" fmla="*/ 3073897 h 3260346"/>
              <a:gd name="connsiteX17" fmla="*/ 2739098 w 3124177"/>
              <a:gd name="connsiteY17" fmla="*/ 3027933 h 3260346"/>
              <a:gd name="connsiteX18" fmla="*/ 2824967 w 3124177"/>
              <a:gd name="connsiteY18" fmla="*/ 2912998 h 3260346"/>
              <a:gd name="connsiteX19" fmla="*/ 2894492 w 3124177"/>
              <a:gd name="connsiteY19" fmla="*/ 2943971 h 3260346"/>
              <a:gd name="connsiteX20" fmla="*/ 3045267 w 3124177"/>
              <a:gd name="connsiteY20" fmla="*/ 2819492 h 3260346"/>
              <a:gd name="connsiteX21" fmla="*/ 3036456 w 3124177"/>
              <a:gd name="connsiteY21" fmla="*/ 2755389 h 3260346"/>
              <a:gd name="connsiteX22" fmla="*/ 3083679 w 3124177"/>
              <a:gd name="connsiteY22" fmla="*/ 2706462 h 3260346"/>
              <a:gd name="connsiteX23" fmla="*/ 3124177 w 3124177"/>
              <a:gd name="connsiteY23" fmla="*/ 2659853 h 3260346"/>
              <a:gd name="connsiteX24" fmla="*/ 2986222 w 3124177"/>
              <a:gd name="connsiteY24" fmla="*/ 2249096 h 3260346"/>
              <a:gd name="connsiteX25" fmla="*/ 2290979 w 3124177"/>
              <a:gd name="connsiteY25" fmla="*/ 1875835 h 3260346"/>
              <a:gd name="connsiteX26" fmla="*/ 2211235 w 3124177"/>
              <a:gd name="connsiteY26" fmla="*/ 1716934 h 3260346"/>
              <a:gd name="connsiteX27" fmla="*/ 2098988 w 3124177"/>
              <a:gd name="connsiteY27" fmla="*/ 1651397 h 3260346"/>
              <a:gd name="connsiteX28" fmla="*/ 1668068 w 3124177"/>
              <a:gd name="connsiteY28" fmla="*/ 1117991 h 3260346"/>
              <a:gd name="connsiteX29" fmla="*/ 1853276 w 3124177"/>
              <a:gd name="connsiteY29" fmla="*/ 969530 h 3260346"/>
              <a:gd name="connsiteX30" fmla="*/ 1504528 w 3124177"/>
              <a:gd name="connsiteY30" fmla="*/ 498151 h 3260346"/>
              <a:gd name="connsiteX31" fmla="*/ 1195782 w 3124177"/>
              <a:gd name="connsiteY31" fmla="*/ 0 h 3260346"/>
              <a:gd name="connsiteX32" fmla="*/ 646712 w 3124177"/>
              <a:gd name="connsiteY32" fmla="*/ 421068 h 3260346"/>
              <a:gd name="connsiteX33" fmla="*/ 356917 w 3124177"/>
              <a:gd name="connsiteY33" fmla="*/ 195044 h 3260346"/>
              <a:gd name="connsiteX0" fmla="*/ 343968 w 3111228"/>
              <a:gd name="connsiteY0" fmla="*/ 195044 h 3260346"/>
              <a:gd name="connsiteX1" fmla="*/ 229137 w 3111228"/>
              <a:gd name="connsiteY1" fmla="*/ 104449 h 3260346"/>
              <a:gd name="connsiteX2" fmla="*/ 156698 w 3111228"/>
              <a:gd name="connsiteY2" fmla="*/ 221071 h 3260346"/>
              <a:gd name="connsiteX3" fmla="*/ 58409 w 3111228"/>
              <a:gd name="connsiteY3" fmla="*/ 316292 h 3260346"/>
              <a:gd name="connsiteX4" fmla="*/ 1271 w 3111228"/>
              <a:gd name="connsiteY4" fmla="*/ 466314 h 3260346"/>
              <a:gd name="connsiteX5" fmla="*/ 494094 w 3111228"/>
              <a:gd name="connsiteY5" fmla="*/ 1213324 h 3260346"/>
              <a:gd name="connsiteX6" fmla="*/ 633423 w 3111228"/>
              <a:gd name="connsiteY6" fmla="*/ 1395085 h 3260346"/>
              <a:gd name="connsiteX7" fmla="*/ 813561 w 3111228"/>
              <a:gd name="connsiteY7" fmla="*/ 1720483 h 3260346"/>
              <a:gd name="connsiteX8" fmla="*/ 1382123 w 3111228"/>
              <a:gd name="connsiteY8" fmla="*/ 2367368 h 3260346"/>
              <a:gd name="connsiteX9" fmla="*/ 1022142 w 3111228"/>
              <a:gd name="connsiteY9" fmla="*/ 2666615 h 3260346"/>
              <a:gd name="connsiteX10" fmla="*/ 1330256 w 3111228"/>
              <a:gd name="connsiteY10" fmla="*/ 2877204 h 3260346"/>
              <a:gd name="connsiteX11" fmla="*/ 1576552 w 3111228"/>
              <a:gd name="connsiteY11" fmla="*/ 3080957 h 3260346"/>
              <a:gd name="connsiteX12" fmla="*/ 1892403 w 3111228"/>
              <a:gd name="connsiteY12" fmla="*/ 3260346 h 3260346"/>
              <a:gd name="connsiteX13" fmla="*/ 1988776 w 3111228"/>
              <a:gd name="connsiteY13" fmla="*/ 3076817 h 3260346"/>
              <a:gd name="connsiteX14" fmla="*/ 2099076 w 3111228"/>
              <a:gd name="connsiteY14" fmla="*/ 2795006 h 3260346"/>
              <a:gd name="connsiteX15" fmla="*/ 2464175 w 3111228"/>
              <a:gd name="connsiteY15" fmla="*/ 3115043 h 3260346"/>
              <a:gd name="connsiteX16" fmla="*/ 2573675 w 3111228"/>
              <a:gd name="connsiteY16" fmla="*/ 3073897 h 3260346"/>
              <a:gd name="connsiteX17" fmla="*/ 2726149 w 3111228"/>
              <a:gd name="connsiteY17" fmla="*/ 3027933 h 3260346"/>
              <a:gd name="connsiteX18" fmla="*/ 2812018 w 3111228"/>
              <a:gd name="connsiteY18" fmla="*/ 2912998 h 3260346"/>
              <a:gd name="connsiteX19" fmla="*/ 2881543 w 3111228"/>
              <a:gd name="connsiteY19" fmla="*/ 2943971 h 3260346"/>
              <a:gd name="connsiteX20" fmla="*/ 3032318 w 3111228"/>
              <a:gd name="connsiteY20" fmla="*/ 2819492 h 3260346"/>
              <a:gd name="connsiteX21" fmla="*/ 3023507 w 3111228"/>
              <a:gd name="connsiteY21" fmla="*/ 2755389 h 3260346"/>
              <a:gd name="connsiteX22" fmla="*/ 3070730 w 3111228"/>
              <a:gd name="connsiteY22" fmla="*/ 2706462 h 3260346"/>
              <a:gd name="connsiteX23" fmla="*/ 3111228 w 3111228"/>
              <a:gd name="connsiteY23" fmla="*/ 2659853 h 3260346"/>
              <a:gd name="connsiteX24" fmla="*/ 2973273 w 3111228"/>
              <a:gd name="connsiteY24" fmla="*/ 2249096 h 3260346"/>
              <a:gd name="connsiteX25" fmla="*/ 2278030 w 3111228"/>
              <a:gd name="connsiteY25" fmla="*/ 1875835 h 3260346"/>
              <a:gd name="connsiteX26" fmla="*/ 2198286 w 3111228"/>
              <a:gd name="connsiteY26" fmla="*/ 1716934 h 3260346"/>
              <a:gd name="connsiteX27" fmla="*/ 2086039 w 3111228"/>
              <a:gd name="connsiteY27" fmla="*/ 1651397 h 3260346"/>
              <a:gd name="connsiteX28" fmla="*/ 1655119 w 3111228"/>
              <a:gd name="connsiteY28" fmla="*/ 1117991 h 3260346"/>
              <a:gd name="connsiteX29" fmla="*/ 1840327 w 3111228"/>
              <a:gd name="connsiteY29" fmla="*/ 969530 h 3260346"/>
              <a:gd name="connsiteX30" fmla="*/ 1491579 w 3111228"/>
              <a:gd name="connsiteY30" fmla="*/ 498151 h 3260346"/>
              <a:gd name="connsiteX31" fmla="*/ 1182833 w 3111228"/>
              <a:gd name="connsiteY31" fmla="*/ 0 h 3260346"/>
              <a:gd name="connsiteX32" fmla="*/ 633763 w 3111228"/>
              <a:gd name="connsiteY32" fmla="*/ 421068 h 3260346"/>
              <a:gd name="connsiteX33" fmla="*/ 343968 w 3111228"/>
              <a:gd name="connsiteY33" fmla="*/ 195044 h 3260346"/>
              <a:gd name="connsiteX0" fmla="*/ 342697 w 3109957"/>
              <a:gd name="connsiteY0" fmla="*/ 195044 h 3260346"/>
              <a:gd name="connsiteX1" fmla="*/ 227866 w 3109957"/>
              <a:gd name="connsiteY1" fmla="*/ 104449 h 3260346"/>
              <a:gd name="connsiteX2" fmla="*/ 155427 w 3109957"/>
              <a:gd name="connsiteY2" fmla="*/ 221071 h 3260346"/>
              <a:gd name="connsiteX3" fmla="*/ 57138 w 3109957"/>
              <a:gd name="connsiteY3" fmla="*/ 316292 h 3260346"/>
              <a:gd name="connsiteX4" fmla="*/ 0 w 3109957"/>
              <a:gd name="connsiteY4" fmla="*/ 466314 h 3260346"/>
              <a:gd name="connsiteX5" fmla="*/ 492823 w 3109957"/>
              <a:gd name="connsiteY5" fmla="*/ 1213324 h 3260346"/>
              <a:gd name="connsiteX6" fmla="*/ 632152 w 3109957"/>
              <a:gd name="connsiteY6" fmla="*/ 1395085 h 3260346"/>
              <a:gd name="connsiteX7" fmla="*/ 812290 w 3109957"/>
              <a:gd name="connsiteY7" fmla="*/ 1720483 h 3260346"/>
              <a:gd name="connsiteX8" fmla="*/ 1380852 w 3109957"/>
              <a:gd name="connsiteY8" fmla="*/ 2367368 h 3260346"/>
              <a:gd name="connsiteX9" fmla="*/ 1020871 w 3109957"/>
              <a:gd name="connsiteY9" fmla="*/ 2666615 h 3260346"/>
              <a:gd name="connsiteX10" fmla="*/ 1328985 w 3109957"/>
              <a:gd name="connsiteY10" fmla="*/ 2877204 h 3260346"/>
              <a:gd name="connsiteX11" fmla="*/ 1575281 w 3109957"/>
              <a:gd name="connsiteY11" fmla="*/ 3080957 h 3260346"/>
              <a:gd name="connsiteX12" fmla="*/ 1891132 w 3109957"/>
              <a:gd name="connsiteY12" fmla="*/ 3260346 h 3260346"/>
              <a:gd name="connsiteX13" fmla="*/ 1987505 w 3109957"/>
              <a:gd name="connsiteY13" fmla="*/ 3076817 h 3260346"/>
              <a:gd name="connsiteX14" fmla="*/ 2097805 w 3109957"/>
              <a:gd name="connsiteY14" fmla="*/ 2795006 h 3260346"/>
              <a:gd name="connsiteX15" fmla="*/ 2462904 w 3109957"/>
              <a:gd name="connsiteY15" fmla="*/ 3115043 h 3260346"/>
              <a:gd name="connsiteX16" fmla="*/ 2572404 w 3109957"/>
              <a:gd name="connsiteY16" fmla="*/ 3073897 h 3260346"/>
              <a:gd name="connsiteX17" fmla="*/ 2724878 w 3109957"/>
              <a:gd name="connsiteY17" fmla="*/ 3027933 h 3260346"/>
              <a:gd name="connsiteX18" fmla="*/ 2810747 w 3109957"/>
              <a:gd name="connsiteY18" fmla="*/ 2912998 h 3260346"/>
              <a:gd name="connsiteX19" fmla="*/ 2880272 w 3109957"/>
              <a:gd name="connsiteY19" fmla="*/ 2943971 h 3260346"/>
              <a:gd name="connsiteX20" fmla="*/ 3031047 w 3109957"/>
              <a:gd name="connsiteY20" fmla="*/ 2819492 h 3260346"/>
              <a:gd name="connsiteX21" fmla="*/ 3022236 w 3109957"/>
              <a:gd name="connsiteY21" fmla="*/ 2755389 h 3260346"/>
              <a:gd name="connsiteX22" fmla="*/ 3069459 w 3109957"/>
              <a:gd name="connsiteY22" fmla="*/ 2706462 h 3260346"/>
              <a:gd name="connsiteX23" fmla="*/ 3109957 w 3109957"/>
              <a:gd name="connsiteY23" fmla="*/ 2659853 h 3260346"/>
              <a:gd name="connsiteX24" fmla="*/ 2972002 w 3109957"/>
              <a:gd name="connsiteY24" fmla="*/ 2249096 h 3260346"/>
              <a:gd name="connsiteX25" fmla="*/ 2276759 w 3109957"/>
              <a:gd name="connsiteY25" fmla="*/ 1875835 h 3260346"/>
              <a:gd name="connsiteX26" fmla="*/ 2197015 w 3109957"/>
              <a:gd name="connsiteY26" fmla="*/ 1716934 h 3260346"/>
              <a:gd name="connsiteX27" fmla="*/ 2084768 w 3109957"/>
              <a:gd name="connsiteY27" fmla="*/ 1651397 h 3260346"/>
              <a:gd name="connsiteX28" fmla="*/ 1653848 w 3109957"/>
              <a:gd name="connsiteY28" fmla="*/ 1117991 h 3260346"/>
              <a:gd name="connsiteX29" fmla="*/ 1839056 w 3109957"/>
              <a:gd name="connsiteY29" fmla="*/ 969530 h 3260346"/>
              <a:gd name="connsiteX30" fmla="*/ 1490308 w 3109957"/>
              <a:gd name="connsiteY30" fmla="*/ 498151 h 3260346"/>
              <a:gd name="connsiteX31" fmla="*/ 1181562 w 3109957"/>
              <a:gd name="connsiteY31" fmla="*/ 0 h 3260346"/>
              <a:gd name="connsiteX32" fmla="*/ 632492 w 3109957"/>
              <a:gd name="connsiteY32" fmla="*/ 421068 h 3260346"/>
              <a:gd name="connsiteX33" fmla="*/ 342697 w 3109957"/>
              <a:gd name="connsiteY33" fmla="*/ 195044 h 3260346"/>
              <a:gd name="connsiteX0" fmla="*/ 342697 w 3109957"/>
              <a:gd name="connsiteY0" fmla="*/ 195044 h 3260346"/>
              <a:gd name="connsiteX1" fmla="*/ 227866 w 3109957"/>
              <a:gd name="connsiteY1" fmla="*/ 104449 h 3260346"/>
              <a:gd name="connsiteX2" fmla="*/ 155427 w 3109957"/>
              <a:gd name="connsiteY2" fmla="*/ 221071 h 3260346"/>
              <a:gd name="connsiteX3" fmla="*/ 57138 w 3109957"/>
              <a:gd name="connsiteY3" fmla="*/ 316292 h 3260346"/>
              <a:gd name="connsiteX4" fmla="*/ 0 w 3109957"/>
              <a:gd name="connsiteY4" fmla="*/ 466314 h 3260346"/>
              <a:gd name="connsiteX5" fmla="*/ 492823 w 3109957"/>
              <a:gd name="connsiteY5" fmla="*/ 1213324 h 3260346"/>
              <a:gd name="connsiteX6" fmla="*/ 632152 w 3109957"/>
              <a:gd name="connsiteY6" fmla="*/ 1395085 h 3260346"/>
              <a:gd name="connsiteX7" fmla="*/ 812290 w 3109957"/>
              <a:gd name="connsiteY7" fmla="*/ 1720483 h 3260346"/>
              <a:gd name="connsiteX8" fmla="*/ 1380852 w 3109957"/>
              <a:gd name="connsiteY8" fmla="*/ 2367368 h 3260346"/>
              <a:gd name="connsiteX9" fmla="*/ 1020871 w 3109957"/>
              <a:gd name="connsiteY9" fmla="*/ 2666615 h 3260346"/>
              <a:gd name="connsiteX10" fmla="*/ 1328985 w 3109957"/>
              <a:gd name="connsiteY10" fmla="*/ 2877204 h 3260346"/>
              <a:gd name="connsiteX11" fmla="*/ 1575281 w 3109957"/>
              <a:gd name="connsiteY11" fmla="*/ 3080957 h 3260346"/>
              <a:gd name="connsiteX12" fmla="*/ 1891132 w 3109957"/>
              <a:gd name="connsiteY12" fmla="*/ 3260346 h 3260346"/>
              <a:gd name="connsiteX13" fmla="*/ 1987505 w 3109957"/>
              <a:gd name="connsiteY13" fmla="*/ 3076817 h 3260346"/>
              <a:gd name="connsiteX14" fmla="*/ 2097805 w 3109957"/>
              <a:gd name="connsiteY14" fmla="*/ 2795006 h 3260346"/>
              <a:gd name="connsiteX15" fmla="*/ 2462904 w 3109957"/>
              <a:gd name="connsiteY15" fmla="*/ 3115043 h 3260346"/>
              <a:gd name="connsiteX16" fmla="*/ 2572404 w 3109957"/>
              <a:gd name="connsiteY16" fmla="*/ 3073897 h 3260346"/>
              <a:gd name="connsiteX17" fmla="*/ 2724878 w 3109957"/>
              <a:gd name="connsiteY17" fmla="*/ 3027933 h 3260346"/>
              <a:gd name="connsiteX18" fmla="*/ 2810747 w 3109957"/>
              <a:gd name="connsiteY18" fmla="*/ 2912998 h 3260346"/>
              <a:gd name="connsiteX19" fmla="*/ 2880272 w 3109957"/>
              <a:gd name="connsiteY19" fmla="*/ 2943971 h 3260346"/>
              <a:gd name="connsiteX20" fmla="*/ 3031047 w 3109957"/>
              <a:gd name="connsiteY20" fmla="*/ 2819492 h 3260346"/>
              <a:gd name="connsiteX21" fmla="*/ 3022236 w 3109957"/>
              <a:gd name="connsiteY21" fmla="*/ 2755389 h 3260346"/>
              <a:gd name="connsiteX22" fmla="*/ 3069459 w 3109957"/>
              <a:gd name="connsiteY22" fmla="*/ 2706462 h 3260346"/>
              <a:gd name="connsiteX23" fmla="*/ 3109957 w 3109957"/>
              <a:gd name="connsiteY23" fmla="*/ 2659853 h 3260346"/>
              <a:gd name="connsiteX24" fmla="*/ 2972002 w 3109957"/>
              <a:gd name="connsiteY24" fmla="*/ 2249096 h 3260346"/>
              <a:gd name="connsiteX25" fmla="*/ 2276759 w 3109957"/>
              <a:gd name="connsiteY25" fmla="*/ 1875835 h 3260346"/>
              <a:gd name="connsiteX26" fmla="*/ 2197015 w 3109957"/>
              <a:gd name="connsiteY26" fmla="*/ 1716934 h 3260346"/>
              <a:gd name="connsiteX27" fmla="*/ 2084768 w 3109957"/>
              <a:gd name="connsiteY27" fmla="*/ 1651397 h 3260346"/>
              <a:gd name="connsiteX28" fmla="*/ 1653848 w 3109957"/>
              <a:gd name="connsiteY28" fmla="*/ 1117991 h 3260346"/>
              <a:gd name="connsiteX29" fmla="*/ 1839056 w 3109957"/>
              <a:gd name="connsiteY29" fmla="*/ 969530 h 3260346"/>
              <a:gd name="connsiteX30" fmla="*/ 1490308 w 3109957"/>
              <a:gd name="connsiteY30" fmla="*/ 498151 h 3260346"/>
              <a:gd name="connsiteX31" fmla="*/ 1181562 w 3109957"/>
              <a:gd name="connsiteY31" fmla="*/ 0 h 3260346"/>
              <a:gd name="connsiteX32" fmla="*/ 632492 w 3109957"/>
              <a:gd name="connsiteY32" fmla="*/ 421068 h 3260346"/>
              <a:gd name="connsiteX33" fmla="*/ 342697 w 3109957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11869 w 3129003"/>
              <a:gd name="connsiteY5" fmla="*/ 1213324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11869 w 3129003"/>
              <a:gd name="connsiteY5" fmla="*/ 1213324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45199 w 3129003"/>
              <a:gd name="connsiteY5" fmla="*/ 1232375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45199 w 3129003"/>
              <a:gd name="connsiteY5" fmla="*/ 1232375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64245 w 3129003"/>
              <a:gd name="connsiteY5" fmla="*/ 1222850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64245 w 3129003"/>
              <a:gd name="connsiteY5" fmla="*/ 1222850 h 3260346"/>
              <a:gd name="connsiteX6" fmla="*/ 651198 w 3129003"/>
              <a:gd name="connsiteY6" fmla="*/ 1395085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64245 w 3129003"/>
              <a:gd name="connsiteY5" fmla="*/ 1222850 h 3260346"/>
              <a:gd name="connsiteX6" fmla="*/ 627390 w 3129003"/>
              <a:gd name="connsiteY6" fmla="*/ 1304597 h 3260346"/>
              <a:gd name="connsiteX7" fmla="*/ 831336 w 3129003"/>
              <a:gd name="connsiteY7" fmla="*/ 1720483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64245 w 3129003"/>
              <a:gd name="connsiteY5" fmla="*/ 1222850 h 3260346"/>
              <a:gd name="connsiteX6" fmla="*/ 627390 w 3129003"/>
              <a:gd name="connsiteY6" fmla="*/ 1304597 h 3260346"/>
              <a:gd name="connsiteX7" fmla="*/ 864667 w 3129003"/>
              <a:gd name="connsiteY7" fmla="*/ 1725245 h 3260346"/>
              <a:gd name="connsiteX8" fmla="*/ 1399898 w 3129003"/>
              <a:gd name="connsiteY8" fmla="*/ 2367368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195044 h 3260346"/>
              <a:gd name="connsiteX1" fmla="*/ 246912 w 3129003"/>
              <a:gd name="connsiteY1" fmla="*/ 104449 h 3260346"/>
              <a:gd name="connsiteX2" fmla="*/ 174473 w 3129003"/>
              <a:gd name="connsiteY2" fmla="*/ 221071 h 3260346"/>
              <a:gd name="connsiteX3" fmla="*/ 76184 w 3129003"/>
              <a:gd name="connsiteY3" fmla="*/ 316292 h 3260346"/>
              <a:gd name="connsiteX4" fmla="*/ 0 w 3129003"/>
              <a:gd name="connsiteY4" fmla="*/ 452026 h 3260346"/>
              <a:gd name="connsiteX5" fmla="*/ 564245 w 3129003"/>
              <a:gd name="connsiteY5" fmla="*/ 1222850 h 3260346"/>
              <a:gd name="connsiteX6" fmla="*/ 627390 w 3129003"/>
              <a:gd name="connsiteY6" fmla="*/ 1304597 h 3260346"/>
              <a:gd name="connsiteX7" fmla="*/ 864667 w 3129003"/>
              <a:gd name="connsiteY7" fmla="*/ 1725245 h 3260346"/>
              <a:gd name="connsiteX8" fmla="*/ 1409421 w 3129003"/>
              <a:gd name="connsiteY8" fmla="*/ 2343556 h 3260346"/>
              <a:gd name="connsiteX9" fmla="*/ 1039917 w 3129003"/>
              <a:gd name="connsiteY9" fmla="*/ 2666615 h 3260346"/>
              <a:gd name="connsiteX10" fmla="*/ 1348031 w 3129003"/>
              <a:gd name="connsiteY10" fmla="*/ 2877204 h 3260346"/>
              <a:gd name="connsiteX11" fmla="*/ 1594327 w 3129003"/>
              <a:gd name="connsiteY11" fmla="*/ 3080957 h 3260346"/>
              <a:gd name="connsiteX12" fmla="*/ 1910178 w 3129003"/>
              <a:gd name="connsiteY12" fmla="*/ 3260346 h 3260346"/>
              <a:gd name="connsiteX13" fmla="*/ 2006551 w 3129003"/>
              <a:gd name="connsiteY13" fmla="*/ 3076817 h 3260346"/>
              <a:gd name="connsiteX14" fmla="*/ 2116851 w 3129003"/>
              <a:gd name="connsiteY14" fmla="*/ 2795006 h 3260346"/>
              <a:gd name="connsiteX15" fmla="*/ 2481950 w 3129003"/>
              <a:gd name="connsiteY15" fmla="*/ 3115043 h 3260346"/>
              <a:gd name="connsiteX16" fmla="*/ 2591450 w 3129003"/>
              <a:gd name="connsiteY16" fmla="*/ 3073897 h 3260346"/>
              <a:gd name="connsiteX17" fmla="*/ 2743924 w 3129003"/>
              <a:gd name="connsiteY17" fmla="*/ 3027933 h 3260346"/>
              <a:gd name="connsiteX18" fmla="*/ 2829793 w 3129003"/>
              <a:gd name="connsiteY18" fmla="*/ 2912998 h 3260346"/>
              <a:gd name="connsiteX19" fmla="*/ 2899318 w 3129003"/>
              <a:gd name="connsiteY19" fmla="*/ 2943971 h 3260346"/>
              <a:gd name="connsiteX20" fmla="*/ 3050093 w 3129003"/>
              <a:gd name="connsiteY20" fmla="*/ 2819492 h 3260346"/>
              <a:gd name="connsiteX21" fmla="*/ 3041282 w 3129003"/>
              <a:gd name="connsiteY21" fmla="*/ 2755389 h 3260346"/>
              <a:gd name="connsiteX22" fmla="*/ 3088505 w 3129003"/>
              <a:gd name="connsiteY22" fmla="*/ 2706462 h 3260346"/>
              <a:gd name="connsiteX23" fmla="*/ 3129003 w 3129003"/>
              <a:gd name="connsiteY23" fmla="*/ 2659853 h 3260346"/>
              <a:gd name="connsiteX24" fmla="*/ 2991048 w 3129003"/>
              <a:gd name="connsiteY24" fmla="*/ 2249096 h 3260346"/>
              <a:gd name="connsiteX25" fmla="*/ 2295805 w 3129003"/>
              <a:gd name="connsiteY25" fmla="*/ 1875835 h 3260346"/>
              <a:gd name="connsiteX26" fmla="*/ 2216061 w 3129003"/>
              <a:gd name="connsiteY26" fmla="*/ 1716934 h 3260346"/>
              <a:gd name="connsiteX27" fmla="*/ 2103814 w 3129003"/>
              <a:gd name="connsiteY27" fmla="*/ 1651397 h 3260346"/>
              <a:gd name="connsiteX28" fmla="*/ 1672894 w 3129003"/>
              <a:gd name="connsiteY28" fmla="*/ 1117991 h 3260346"/>
              <a:gd name="connsiteX29" fmla="*/ 1858102 w 3129003"/>
              <a:gd name="connsiteY29" fmla="*/ 969530 h 3260346"/>
              <a:gd name="connsiteX30" fmla="*/ 1509354 w 3129003"/>
              <a:gd name="connsiteY30" fmla="*/ 498151 h 3260346"/>
              <a:gd name="connsiteX31" fmla="*/ 1200608 w 3129003"/>
              <a:gd name="connsiteY31" fmla="*/ 0 h 3260346"/>
              <a:gd name="connsiteX32" fmla="*/ 651538 w 3129003"/>
              <a:gd name="connsiteY32" fmla="*/ 421068 h 3260346"/>
              <a:gd name="connsiteX33" fmla="*/ 361743 w 3129003"/>
              <a:gd name="connsiteY33" fmla="*/ 195044 h 3260346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509354 w 3129003"/>
              <a:gd name="connsiteY30" fmla="*/ 393702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509354 w 3129003"/>
              <a:gd name="connsiteY30" fmla="*/ 393702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166522 w 3129003"/>
              <a:gd name="connsiteY30" fmla="*/ 246064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166522 w 3129003"/>
              <a:gd name="connsiteY30" fmla="*/ 246064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858102 w 3129003"/>
              <a:gd name="connsiteY29" fmla="*/ 865081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6238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6238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6238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77192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651538 w 3129003"/>
              <a:gd name="connsiteY32" fmla="*/ 316619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076808 w 3129003"/>
              <a:gd name="connsiteY31" fmla="*/ 5090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05377 w 3129003"/>
              <a:gd name="connsiteY31" fmla="*/ 114629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05377 w 3129003"/>
              <a:gd name="connsiteY31" fmla="*/ 114629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64667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569450 w 3129003"/>
              <a:gd name="connsiteY7" fmla="*/ 1725572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409421 w 3129003"/>
              <a:gd name="connsiteY8" fmla="*/ 223910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880888 w 3129003"/>
              <a:gd name="connsiteY8" fmla="*/ 2258157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409422 w 3129003"/>
              <a:gd name="connsiteY8" fmla="*/ 2234345 h 3155897"/>
              <a:gd name="connsiteX9" fmla="*/ 1039917 w 3129003"/>
              <a:gd name="connsiteY9" fmla="*/ 2562166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409422 w 3129003"/>
              <a:gd name="connsiteY8" fmla="*/ 2234345 h 3155897"/>
              <a:gd name="connsiteX9" fmla="*/ 1020871 w 3129003"/>
              <a:gd name="connsiteY9" fmla="*/ 2581217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20871 w 3129003"/>
              <a:gd name="connsiteY9" fmla="*/ 2581217 h 3155897"/>
              <a:gd name="connsiteX10" fmla="*/ 1348031 w 3129003"/>
              <a:gd name="connsiteY10" fmla="*/ 2772755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20871 w 3129003"/>
              <a:gd name="connsiteY9" fmla="*/ 2581217 h 3155897"/>
              <a:gd name="connsiteX10" fmla="*/ 1167092 w 3129003"/>
              <a:gd name="connsiteY10" fmla="*/ 2739417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20871 w 3129003"/>
              <a:gd name="connsiteY9" fmla="*/ 2581217 h 3155897"/>
              <a:gd name="connsiteX10" fmla="*/ 1152808 w 3129003"/>
              <a:gd name="connsiteY10" fmla="*/ 2706080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52808 w 3129003"/>
              <a:gd name="connsiteY10" fmla="*/ 2706080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594327 w 3129003"/>
              <a:gd name="connsiteY11" fmla="*/ 2976508 h 3155897"/>
              <a:gd name="connsiteX12" fmla="*/ 1910178 w 3129003"/>
              <a:gd name="connsiteY12" fmla="*/ 3155897 h 3155897"/>
              <a:gd name="connsiteX13" fmla="*/ 2006551 w 3129003"/>
              <a:gd name="connsiteY13" fmla="*/ 2972368 h 3155897"/>
              <a:gd name="connsiteX14" fmla="*/ 2116851 w 3129003"/>
              <a:gd name="connsiteY14" fmla="*/ 2690557 h 3155897"/>
              <a:gd name="connsiteX15" fmla="*/ 2481950 w 3129003"/>
              <a:gd name="connsiteY15" fmla="*/ 3010594 h 3155897"/>
              <a:gd name="connsiteX16" fmla="*/ 2591450 w 3129003"/>
              <a:gd name="connsiteY16" fmla="*/ 2969448 h 3155897"/>
              <a:gd name="connsiteX17" fmla="*/ 2743924 w 3129003"/>
              <a:gd name="connsiteY17" fmla="*/ 2923484 h 3155897"/>
              <a:gd name="connsiteX18" fmla="*/ 2829793 w 3129003"/>
              <a:gd name="connsiteY18" fmla="*/ 2808549 h 3155897"/>
              <a:gd name="connsiteX19" fmla="*/ 2899318 w 3129003"/>
              <a:gd name="connsiteY19" fmla="*/ 2839522 h 3155897"/>
              <a:gd name="connsiteX20" fmla="*/ 3050093 w 3129003"/>
              <a:gd name="connsiteY20" fmla="*/ 2715043 h 3155897"/>
              <a:gd name="connsiteX21" fmla="*/ 3041282 w 3129003"/>
              <a:gd name="connsiteY21" fmla="*/ 2650940 h 3155897"/>
              <a:gd name="connsiteX22" fmla="*/ 3088505 w 3129003"/>
              <a:gd name="connsiteY22" fmla="*/ 2602013 h 3155897"/>
              <a:gd name="connsiteX23" fmla="*/ 3129003 w 3129003"/>
              <a:gd name="connsiteY23" fmla="*/ 2555404 h 3155897"/>
              <a:gd name="connsiteX24" fmla="*/ 2991048 w 3129003"/>
              <a:gd name="connsiteY24" fmla="*/ 2144647 h 3155897"/>
              <a:gd name="connsiteX25" fmla="*/ 2295805 w 3129003"/>
              <a:gd name="connsiteY25" fmla="*/ 1771386 h 3155897"/>
              <a:gd name="connsiteX26" fmla="*/ 2216061 w 3129003"/>
              <a:gd name="connsiteY26" fmla="*/ 1612485 h 3155897"/>
              <a:gd name="connsiteX27" fmla="*/ 2103814 w 3129003"/>
              <a:gd name="connsiteY27" fmla="*/ 1546948 h 3155897"/>
              <a:gd name="connsiteX28" fmla="*/ 1672894 w 3129003"/>
              <a:gd name="connsiteY28" fmla="*/ 1013542 h 3155897"/>
              <a:gd name="connsiteX29" fmla="*/ 1291476 w 3129003"/>
              <a:gd name="connsiteY29" fmla="*/ 522177 h 3155897"/>
              <a:gd name="connsiteX30" fmla="*/ 1142714 w 3129003"/>
              <a:gd name="connsiteY30" fmla="*/ 222250 h 3155897"/>
              <a:gd name="connsiteX31" fmla="*/ 1110139 w 3129003"/>
              <a:gd name="connsiteY31" fmla="*/ 90816 h 3155897"/>
              <a:gd name="connsiteX32" fmla="*/ 732484 w 3129003"/>
              <a:gd name="connsiteY32" fmla="*/ 402345 h 3155897"/>
              <a:gd name="connsiteX33" fmla="*/ 361743 w 3129003"/>
              <a:gd name="connsiteY33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378474 w 3129003"/>
              <a:gd name="connsiteY11" fmla="*/ 2852679 h 3155897"/>
              <a:gd name="connsiteX12" fmla="*/ 1594327 w 3129003"/>
              <a:gd name="connsiteY12" fmla="*/ 2976508 h 3155897"/>
              <a:gd name="connsiteX13" fmla="*/ 1910178 w 3129003"/>
              <a:gd name="connsiteY13" fmla="*/ 3155897 h 3155897"/>
              <a:gd name="connsiteX14" fmla="*/ 2006551 w 3129003"/>
              <a:gd name="connsiteY14" fmla="*/ 2972368 h 3155897"/>
              <a:gd name="connsiteX15" fmla="*/ 2116851 w 3129003"/>
              <a:gd name="connsiteY15" fmla="*/ 2690557 h 3155897"/>
              <a:gd name="connsiteX16" fmla="*/ 2481950 w 3129003"/>
              <a:gd name="connsiteY16" fmla="*/ 3010594 h 3155897"/>
              <a:gd name="connsiteX17" fmla="*/ 2591450 w 3129003"/>
              <a:gd name="connsiteY17" fmla="*/ 2969448 h 3155897"/>
              <a:gd name="connsiteX18" fmla="*/ 2743924 w 3129003"/>
              <a:gd name="connsiteY18" fmla="*/ 2923484 h 3155897"/>
              <a:gd name="connsiteX19" fmla="*/ 2829793 w 3129003"/>
              <a:gd name="connsiteY19" fmla="*/ 2808549 h 3155897"/>
              <a:gd name="connsiteX20" fmla="*/ 2899318 w 3129003"/>
              <a:gd name="connsiteY20" fmla="*/ 2839522 h 3155897"/>
              <a:gd name="connsiteX21" fmla="*/ 3050093 w 3129003"/>
              <a:gd name="connsiteY21" fmla="*/ 2715043 h 3155897"/>
              <a:gd name="connsiteX22" fmla="*/ 3041282 w 3129003"/>
              <a:gd name="connsiteY22" fmla="*/ 2650940 h 3155897"/>
              <a:gd name="connsiteX23" fmla="*/ 3088505 w 3129003"/>
              <a:gd name="connsiteY23" fmla="*/ 2602013 h 3155897"/>
              <a:gd name="connsiteX24" fmla="*/ 3129003 w 3129003"/>
              <a:gd name="connsiteY24" fmla="*/ 2555404 h 3155897"/>
              <a:gd name="connsiteX25" fmla="*/ 2991048 w 3129003"/>
              <a:gd name="connsiteY25" fmla="*/ 2144647 h 3155897"/>
              <a:gd name="connsiteX26" fmla="*/ 2295805 w 3129003"/>
              <a:gd name="connsiteY26" fmla="*/ 1771386 h 3155897"/>
              <a:gd name="connsiteX27" fmla="*/ 2216061 w 3129003"/>
              <a:gd name="connsiteY27" fmla="*/ 1612485 h 3155897"/>
              <a:gd name="connsiteX28" fmla="*/ 2103814 w 3129003"/>
              <a:gd name="connsiteY28" fmla="*/ 1546948 h 3155897"/>
              <a:gd name="connsiteX29" fmla="*/ 1672894 w 3129003"/>
              <a:gd name="connsiteY29" fmla="*/ 1013542 h 3155897"/>
              <a:gd name="connsiteX30" fmla="*/ 1291476 w 3129003"/>
              <a:gd name="connsiteY30" fmla="*/ 522177 h 3155897"/>
              <a:gd name="connsiteX31" fmla="*/ 1142714 w 3129003"/>
              <a:gd name="connsiteY31" fmla="*/ 222250 h 3155897"/>
              <a:gd name="connsiteX32" fmla="*/ 1110139 w 3129003"/>
              <a:gd name="connsiteY32" fmla="*/ 90816 h 3155897"/>
              <a:gd name="connsiteX33" fmla="*/ 732484 w 3129003"/>
              <a:gd name="connsiteY33" fmla="*/ 402345 h 3155897"/>
              <a:gd name="connsiteX34" fmla="*/ 361743 w 3129003"/>
              <a:gd name="connsiteY34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594327 w 3129003"/>
              <a:gd name="connsiteY12" fmla="*/ 2976508 h 3155897"/>
              <a:gd name="connsiteX13" fmla="*/ 1910178 w 3129003"/>
              <a:gd name="connsiteY13" fmla="*/ 3155897 h 3155897"/>
              <a:gd name="connsiteX14" fmla="*/ 2006551 w 3129003"/>
              <a:gd name="connsiteY14" fmla="*/ 2972368 h 3155897"/>
              <a:gd name="connsiteX15" fmla="*/ 2116851 w 3129003"/>
              <a:gd name="connsiteY15" fmla="*/ 2690557 h 3155897"/>
              <a:gd name="connsiteX16" fmla="*/ 2481950 w 3129003"/>
              <a:gd name="connsiteY16" fmla="*/ 3010594 h 3155897"/>
              <a:gd name="connsiteX17" fmla="*/ 2591450 w 3129003"/>
              <a:gd name="connsiteY17" fmla="*/ 2969448 h 3155897"/>
              <a:gd name="connsiteX18" fmla="*/ 2743924 w 3129003"/>
              <a:gd name="connsiteY18" fmla="*/ 2923484 h 3155897"/>
              <a:gd name="connsiteX19" fmla="*/ 2829793 w 3129003"/>
              <a:gd name="connsiteY19" fmla="*/ 2808549 h 3155897"/>
              <a:gd name="connsiteX20" fmla="*/ 2899318 w 3129003"/>
              <a:gd name="connsiteY20" fmla="*/ 2839522 h 3155897"/>
              <a:gd name="connsiteX21" fmla="*/ 3050093 w 3129003"/>
              <a:gd name="connsiteY21" fmla="*/ 2715043 h 3155897"/>
              <a:gd name="connsiteX22" fmla="*/ 3041282 w 3129003"/>
              <a:gd name="connsiteY22" fmla="*/ 2650940 h 3155897"/>
              <a:gd name="connsiteX23" fmla="*/ 3088505 w 3129003"/>
              <a:gd name="connsiteY23" fmla="*/ 2602013 h 3155897"/>
              <a:gd name="connsiteX24" fmla="*/ 3129003 w 3129003"/>
              <a:gd name="connsiteY24" fmla="*/ 2555404 h 3155897"/>
              <a:gd name="connsiteX25" fmla="*/ 2991048 w 3129003"/>
              <a:gd name="connsiteY25" fmla="*/ 2144647 h 3155897"/>
              <a:gd name="connsiteX26" fmla="*/ 2295805 w 3129003"/>
              <a:gd name="connsiteY26" fmla="*/ 1771386 h 3155897"/>
              <a:gd name="connsiteX27" fmla="*/ 2216061 w 3129003"/>
              <a:gd name="connsiteY27" fmla="*/ 1612485 h 3155897"/>
              <a:gd name="connsiteX28" fmla="*/ 2103814 w 3129003"/>
              <a:gd name="connsiteY28" fmla="*/ 1546948 h 3155897"/>
              <a:gd name="connsiteX29" fmla="*/ 1672894 w 3129003"/>
              <a:gd name="connsiteY29" fmla="*/ 1013542 h 3155897"/>
              <a:gd name="connsiteX30" fmla="*/ 1291476 w 3129003"/>
              <a:gd name="connsiteY30" fmla="*/ 522177 h 3155897"/>
              <a:gd name="connsiteX31" fmla="*/ 1142714 w 3129003"/>
              <a:gd name="connsiteY31" fmla="*/ 222250 h 3155897"/>
              <a:gd name="connsiteX32" fmla="*/ 1110139 w 3129003"/>
              <a:gd name="connsiteY32" fmla="*/ 90816 h 3155897"/>
              <a:gd name="connsiteX33" fmla="*/ 732484 w 3129003"/>
              <a:gd name="connsiteY33" fmla="*/ 402345 h 3155897"/>
              <a:gd name="connsiteX34" fmla="*/ 361743 w 3129003"/>
              <a:gd name="connsiteY34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464182 w 3129003"/>
              <a:gd name="connsiteY12" fmla="*/ 2905067 h 3155897"/>
              <a:gd name="connsiteX13" fmla="*/ 1594327 w 3129003"/>
              <a:gd name="connsiteY13" fmla="*/ 2976508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16061 w 3129003"/>
              <a:gd name="connsiteY28" fmla="*/ 1612485 h 3155897"/>
              <a:gd name="connsiteX29" fmla="*/ 2103814 w 3129003"/>
              <a:gd name="connsiteY29" fmla="*/ 1546948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594327 w 3129003"/>
              <a:gd name="connsiteY13" fmla="*/ 2976508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16061 w 3129003"/>
              <a:gd name="connsiteY28" fmla="*/ 1612485 h 3155897"/>
              <a:gd name="connsiteX29" fmla="*/ 2103814 w 3129003"/>
              <a:gd name="connsiteY29" fmla="*/ 1546948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16061 w 3129003"/>
              <a:gd name="connsiteY28" fmla="*/ 1612485 h 3155897"/>
              <a:gd name="connsiteX29" fmla="*/ 2103814 w 3129003"/>
              <a:gd name="connsiteY29" fmla="*/ 1546948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39869 w 3129003"/>
              <a:gd name="connsiteY28" fmla="*/ 1512472 h 3155897"/>
              <a:gd name="connsiteX29" fmla="*/ 2103814 w 3129003"/>
              <a:gd name="connsiteY29" fmla="*/ 1546948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39869 w 3129003"/>
              <a:gd name="connsiteY28" fmla="*/ 1512472 h 3155897"/>
              <a:gd name="connsiteX29" fmla="*/ 2103814 w 3129003"/>
              <a:gd name="connsiteY29" fmla="*/ 1494561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39869 w 3129003"/>
              <a:gd name="connsiteY28" fmla="*/ 1512472 h 3155897"/>
              <a:gd name="connsiteX29" fmla="*/ 2103814 w 3129003"/>
              <a:gd name="connsiteY29" fmla="*/ 1494561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39869 w 3129003"/>
              <a:gd name="connsiteY28" fmla="*/ 1512472 h 3155897"/>
              <a:gd name="connsiteX29" fmla="*/ 2113337 w 3129003"/>
              <a:gd name="connsiteY29" fmla="*/ 1537424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239869 w 3129003"/>
              <a:gd name="connsiteY28" fmla="*/ 1512472 h 3155897"/>
              <a:gd name="connsiteX29" fmla="*/ 2113337 w 3129003"/>
              <a:gd name="connsiteY29" fmla="*/ 1537424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295805 w 3129003"/>
              <a:gd name="connsiteY27" fmla="*/ 1771386 h 3155897"/>
              <a:gd name="connsiteX28" fmla="*/ 2180350 w 3129003"/>
              <a:gd name="connsiteY28" fmla="*/ 1569622 h 3155897"/>
              <a:gd name="connsiteX29" fmla="*/ 2113337 w 3129003"/>
              <a:gd name="connsiteY29" fmla="*/ 1537424 h 3155897"/>
              <a:gd name="connsiteX30" fmla="*/ 1672894 w 3129003"/>
              <a:gd name="connsiteY30" fmla="*/ 1013542 h 3155897"/>
              <a:gd name="connsiteX31" fmla="*/ 1291476 w 3129003"/>
              <a:gd name="connsiteY31" fmla="*/ 522177 h 3155897"/>
              <a:gd name="connsiteX32" fmla="*/ 1142714 w 3129003"/>
              <a:gd name="connsiteY32" fmla="*/ 222250 h 3155897"/>
              <a:gd name="connsiteX33" fmla="*/ 1110139 w 3129003"/>
              <a:gd name="connsiteY33" fmla="*/ 90816 h 3155897"/>
              <a:gd name="connsiteX34" fmla="*/ 732484 w 3129003"/>
              <a:gd name="connsiteY34" fmla="*/ 402345 h 3155897"/>
              <a:gd name="connsiteX35" fmla="*/ 361743 w 3129003"/>
              <a:gd name="connsiteY35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571244 w 3129003"/>
              <a:gd name="connsiteY27" fmla="*/ 1978750 h 3155897"/>
              <a:gd name="connsiteX28" fmla="*/ 2295805 w 3129003"/>
              <a:gd name="connsiteY28" fmla="*/ 1771386 h 3155897"/>
              <a:gd name="connsiteX29" fmla="*/ 2180350 w 3129003"/>
              <a:gd name="connsiteY29" fmla="*/ 1569622 h 3155897"/>
              <a:gd name="connsiteX30" fmla="*/ 2113337 w 3129003"/>
              <a:gd name="connsiteY30" fmla="*/ 1537424 h 3155897"/>
              <a:gd name="connsiteX31" fmla="*/ 1672894 w 3129003"/>
              <a:gd name="connsiteY31" fmla="*/ 1013542 h 3155897"/>
              <a:gd name="connsiteX32" fmla="*/ 1291476 w 3129003"/>
              <a:gd name="connsiteY32" fmla="*/ 522177 h 3155897"/>
              <a:gd name="connsiteX33" fmla="*/ 1142714 w 3129003"/>
              <a:gd name="connsiteY33" fmla="*/ 222250 h 3155897"/>
              <a:gd name="connsiteX34" fmla="*/ 1110139 w 3129003"/>
              <a:gd name="connsiteY34" fmla="*/ 90816 h 3155897"/>
              <a:gd name="connsiteX35" fmla="*/ 732484 w 3129003"/>
              <a:gd name="connsiteY35" fmla="*/ 402345 h 3155897"/>
              <a:gd name="connsiteX36" fmla="*/ 361743 w 3129003"/>
              <a:gd name="connsiteY36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61004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27673 w 3129003"/>
              <a:gd name="connsiteY13" fmla="*/ 2881257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1016110 w 3129003"/>
              <a:gd name="connsiteY9" fmla="*/ 2590742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32484 w 3129003"/>
              <a:gd name="connsiteY36" fmla="*/ 402345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42714 w 3129003"/>
              <a:gd name="connsiteY34" fmla="*/ 222250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291476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72894 w 3129003"/>
              <a:gd name="connsiteY32" fmla="*/ 1013542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511002 w 3129003"/>
              <a:gd name="connsiteY32" fmla="*/ 1208807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53848 w 3129003"/>
              <a:gd name="connsiteY32" fmla="*/ 980205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44325 w 3129003"/>
              <a:gd name="connsiteY32" fmla="*/ 989730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453863 w 3129003"/>
              <a:gd name="connsiteY32" fmla="*/ 1156420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68132 w 3129003"/>
              <a:gd name="connsiteY32" fmla="*/ 894479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68132 w 3129003"/>
              <a:gd name="connsiteY32" fmla="*/ 894479 h 3155897"/>
              <a:gd name="connsiteX33" fmla="*/ 1305761 w 3129003"/>
              <a:gd name="connsiteY33" fmla="*/ 522177 h 3155897"/>
              <a:gd name="connsiteX34" fmla="*/ 1156999 w 3129003"/>
              <a:gd name="connsiteY34" fmla="*/ 227013 h 3155897"/>
              <a:gd name="connsiteX35" fmla="*/ 1110139 w 3129003"/>
              <a:gd name="connsiteY35" fmla="*/ 90816 h 3155897"/>
              <a:gd name="connsiteX36" fmla="*/ 727723 w 3129003"/>
              <a:gd name="connsiteY36" fmla="*/ 388057 h 3155897"/>
              <a:gd name="connsiteX37" fmla="*/ 361743 w 3129003"/>
              <a:gd name="connsiteY37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35598 w 3129003"/>
              <a:gd name="connsiteY32" fmla="*/ 957183 h 3155897"/>
              <a:gd name="connsiteX33" fmla="*/ 1668132 w 3129003"/>
              <a:gd name="connsiteY33" fmla="*/ 894479 h 3155897"/>
              <a:gd name="connsiteX34" fmla="*/ 1305761 w 3129003"/>
              <a:gd name="connsiteY34" fmla="*/ 522177 h 3155897"/>
              <a:gd name="connsiteX35" fmla="*/ 1156999 w 3129003"/>
              <a:gd name="connsiteY35" fmla="*/ 227013 h 3155897"/>
              <a:gd name="connsiteX36" fmla="*/ 1110139 w 3129003"/>
              <a:gd name="connsiteY36" fmla="*/ 90816 h 3155897"/>
              <a:gd name="connsiteX37" fmla="*/ 727723 w 3129003"/>
              <a:gd name="connsiteY37" fmla="*/ 388057 h 3155897"/>
              <a:gd name="connsiteX38" fmla="*/ 361743 w 3129003"/>
              <a:gd name="connsiteY38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35598 w 3129003"/>
              <a:gd name="connsiteY32" fmla="*/ 957183 h 3155897"/>
              <a:gd name="connsiteX33" fmla="*/ 1668132 w 3129003"/>
              <a:gd name="connsiteY33" fmla="*/ 894479 h 3155897"/>
              <a:gd name="connsiteX34" fmla="*/ 1305761 w 3129003"/>
              <a:gd name="connsiteY34" fmla="*/ 522177 h 3155897"/>
              <a:gd name="connsiteX35" fmla="*/ 1156999 w 3129003"/>
              <a:gd name="connsiteY35" fmla="*/ 227013 h 3155897"/>
              <a:gd name="connsiteX36" fmla="*/ 1110139 w 3129003"/>
              <a:gd name="connsiteY36" fmla="*/ 90816 h 3155897"/>
              <a:gd name="connsiteX37" fmla="*/ 727723 w 3129003"/>
              <a:gd name="connsiteY37" fmla="*/ 388057 h 3155897"/>
              <a:gd name="connsiteX38" fmla="*/ 361743 w 3129003"/>
              <a:gd name="connsiteY38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40360 w 3129003"/>
              <a:gd name="connsiteY32" fmla="*/ 942895 h 3155897"/>
              <a:gd name="connsiteX33" fmla="*/ 1668132 w 3129003"/>
              <a:gd name="connsiteY33" fmla="*/ 894479 h 3155897"/>
              <a:gd name="connsiteX34" fmla="*/ 1305761 w 3129003"/>
              <a:gd name="connsiteY34" fmla="*/ 522177 h 3155897"/>
              <a:gd name="connsiteX35" fmla="*/ 1156999 w 3129003"/>
              <a:gd name="connsiteY35" fmla="*/ 227013 h 3155897"/>
              <a:gd name="connsiteX36" fmla="*/ 1110139 w 3129003"/>
              <a:gd name="connsiteY36" fmla="*/ 90816 h 3155897"/>
              <a:gd name="connsiteX37" fmla="*/ 727723 w 3129003"/>
              <a:gd name="connsiteY37" fmla="*/ 388057 h 3155897"/>
              <a:gd name="connsiteX38" fmla="*/ 361743 w 3129003"/>
              <a:gd name="connsiteY38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640360 w 3129003"/>
              <a:gd name="connsiteY32" fmla="*/ 942895 h 3155897"/>
              <a:gd name="connsiteX33" fmla="*/ 1668132 w 3129003"/>
              <a:gd name="connsiteY33" fmla="*/ 894479 h 3155897"/>
              <a:gd name="connsiteX34" fmla="*/ 1305761 w 3129003"/>
              <a:gd name="connsiteY34" fmla="*/ 522177 h 3155897"/>
              <a:gd name="connsiteX35" fmla="*/ 1156999 w 3129003"/>
              <a:gd name="connsiteY35" fmla="*/ 227013 h 3155897"/>
              <a:gd name="connsiteX36" fmla="*/ 1110139 w 3129003"/>
              <a:gd name="connsiteY36" fmla="*/ 90816 h 3155897"/>
              <a:gd name="connsiteX37" fmla="*/ 727723 w 3129003"/>
              <a:gd name="connsiteY37" fmla="*/ 388057 h 3155897"/>
              <a:gd name="connsiteX38" fmla="*/ 361743 w 3129003"/>
              <a:gd name="connsiteY38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90561 h 3155897"/>
              <a:gd name="connsiteX33" fmla="*/ 1640360 w 3129003"/>
              <a:gd name="connsiteY33" fmla="*/ 942895 h 3155897"/>
              <a:gd name="connsiteX34" fmla="*/ 1668132 w 3129003"/>
              <a:gd name="connsiteY34" fmla="*/ 894479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68132 w 3129003"/>
              <a:gd name="connsiteY34" fmla="*/ 894479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68132 w 3129003"/>
              <a:gd name="connsiteY34" fmla="*/ 894479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68132 w 3129003"/>
              <a:gd name="connsiteY34" fmla="*/ 894479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539571 w 3129003"/>
              <a:gd name="connsiteY34" fmla="*/ 761127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305761 w 3129003"/>
              <a:gd name="connsiteY34" fmla="*/ 522177 h 3155897"/>
              <a:gd name="connsiteX35" fmla="*/ 1156999 w 3129003"/>
              <a:gd name="connsiteY35" fmla="*/ 227013 h 3155897"/>
              <a:gd name="connsiteX36" fmla="*/ 1110139 w 3129003"/>
              <a:gd name="connsiteY36" fmla="*/ 90816 h 3155897"/>
              <a:gd name="connsiteX37" fmla="*/ 727723 w 3129003"/>
              <a:gd name="connsiteY37" fmla="*/ 388057 h 3155897"/>
              <a:gd name="connsiteX38" fmla="*/ 361743 w 3129003"/>
              <a:gd name="connsiteY38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73690 w 3129003"/>
              <a:gd name="connsiteY34" fmla="*/ 885745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73690 w 3129003"/>
              <a:gd name="connsiteY34" fmla="*/ 885745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73690 w 3129003"/>
              <a:gd name="connsiteY34" fmla="*/ 885745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40360 w 3129003"/>
              <a:gd name="connsiteY33" fmla="*/ 942895 h 3155897"/>
              <a:gd name="connsiteX34" fmla="*/ 1673690 w 3129003"/>
              <a:gd name="connsiteY34" fmla="*/ 885745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61743 w 3129003"/>
              <a:gd name="connsiteY0" fmla="*/ 90595 h 3155897"/>
              <a:gd name="connsiteX1" fmla="*/ 246912 w 3129003"/>
              <a:gd name="connsiteY1" fmla="*/ 0 h 3155897"/>
              <a:gd name="connsiteX2" fmla="*/ 174473 w 3129003"/>
              <a:gd name="connsiteY2" fmla="*/ 116622 h 3155897"/>
              <a:gd name="connsiteX3" fmla="*/ 76184 w 3129003"/>
              <a:gd name="connsiteY3" fmla="*/ 211843 h 3155897"/>
              <a:gd name="connsiteX4" fmla="*/ 0 w 3129003"/>
              <a:gd name="connsiteY4" fmla="*/ 347577 h 3155897"/>
              <a:gd name="connsiteX5" fmla="*/ 564245 w 3129003"/>
              <a:gd name="connsiteY5" fmla="*/ 1118401 h 3155897"/>
              <a:gd name="connsiteX6" fmla="*/ 627390 w 3129003"/>
              <a:gd name="connsiteY6" fmla="*/ 1200148 h 3155897"/>
              <a:gd name="connsiteX7" fmla="*/ 855144 w 3129003"/>
              <a:gd name="connsiteY7" fmla="*/ 1620796 h 3155897"/>
              <a:gd name="connsiteX8" fmla="*/ 1395138 w 3129003"/>
              <a:gd name="connsiteY8" fmla="*/ 2229583 h 3155897"/>
              <a:gd name="connsiteX9" fmla="*/ 992302 w 3129003"/>
              <a:gd name="connsiteY9" fmla="*/ 2600267 h 3155897"/>
              <a:gd name="connsiteX10" fmla="*/ 1105192 w 3129003"/>
              <a:gd name="connsiteY10" fmla="*/ 2687030 h 3155897"/>
              <a:gd name="connsiteX11" fmla="*/ 1240388 w 3129003"/>
              <a:gd name="connsiteY11" fmla="*/ 2747902 h 3155897"/>
              <a:gd name="connsiteX12" fmla="*/ 1302289 w 3129003"/>
              <a:gd name="connsiteY12" fmla="*/ 2824104 h 3155897"/>
              <a:gd name="connsiteX13" fmla="*/ 1451480 w 3129003"/>
              <a:gd name="connsiteY13" fmla="*/ 2914594 h 3155897"/>
              <a:gd name="connsiteX14" fmla="*/ 1910178 w 3129003"/>
              <a:gd name="connsiteY14" fmla="*/ 3155897 h 3155897"/>
              <a:gd name="connsiteX15" fmla="*/ 2006551 w 3129003"/>
              <a:gd name="connsiteY15" fmla="*/ 2972368 h 3155897"/>
              <a:gd name="connsiteX16" fmla="*/ 2116851 w 3129003"/>
              <a:gd name="connsiteY16" fmla="*/ 2690557 h 3155897"/>
              <a:gd name="connsiteX17" fmla="*/ 2481950 w 3129003"/>
              <a:gd name="connsiteY17" fmla="*/ 3010594 h 3155897"/>
              <a:gd name="connsiteX18" fmla="*/ 2591450 w 3129003"/>
              <a:gd name="connsiteY18" fmla="*/ 2969448 h 3155897"/>
              <a:gd name="connsiteX19" fmla="*/ 2743924 w 3129003"/>
              <a:gd name="connsiteY19" fmla="*/ 2923484 h 3155897"/>
              <a:gd name="connsiteX20" fmla="*/ 2829793 w 3129003"/>
              <a:gd name="connsiteY20" fmla="*/ 2808549 h 3155897"/>
              <a:gd name="connsiteX21" fmla="*/ 2899318 w 3129003"/>
              <a:gd name="connsiteY21" fmla="*/ 2839522 h 3155897"/>
              <a:gd name="connsiteX22" fmla="*/ 3050093 w 3129003"/>
              <a:gd name="connsiteY22" fmla="*/ 2715043 h 3155897"/>
              <a:gd name="connsiteX23" fmla="*/ 3041282 w 3129003"/>
              <a:gd name="connsiteY23" fmla="*/ 2650940 h 3155897"/>
              <a:gd name="connsiteX24" fmla="*/ 3088505 w 3129003"/>
              <a:gd name="connsiteY24" fmla="*/ 2602013 h 3155897"/>
              <a:gd name="connsiteX25" fmla="*/ 3129003 w 3129003"/>
              <a:gd name="connsiteY25" fmla="*/ 2555404 h 3155897"/>
              <a:gd name="connsiteX26" fmla="*/ 2991048 w 3129003"/>
              <a:gd name="connsiteY26" fmla="*/ 2144647 h 3155897"/>
              <a:gd name="connsiteX27" fmla="*/ 2825987 w 3129003"/>
              <a:gd name="connsiteY27" fmla="*/ 2100195 h 3155897"/>
              <a:gd name="connsiteX28" fmla="*/ 2571244 w 3129003"/>
              <a:gd name="connsiteY28" fmla="*/ 1978750 h 3155897"/>
              <a:gd name="connsiteX29" fmla="*/ 2295805 w 3129003"/>
              <a:gd name="connsiteY29" fmla="*/ 1771386 h 3155897"/>
              <a:gd name="connsiteX30" fmla="*/ 2180350 w 3129003"/>
              <a:gd name="connsiteY30" fmla="*/ 1569622 h 3155897"/>
              <a:gd name="connsiteX31" fmla="*/ 2113337 w 3129003"/>
              <a:gd name="connsiteY31" fmla="*/ 1537424 h 3155897"/>
              <a:gd name="connsiteX32" fmla="*/ 1883199 w 3129003"/>
              <a:gd name="connsiteY32" fmla="*/ 1281036 h 3155897"/>
              <a:gd name="connsiteX33" fmla="*/ 1626075 w 3129003"/>
              <a:gd name="connsiteY33" fmla="*/ 933370 h 3155897"/>
              <a:gd name="connsiteX34" fmla="*/ 1673690 w 3129003"/>
              <a:gd name="connsiteY34" fmla="*/ 885745 h 3155897"/>
              <a:gd name="connsiteX35" fmla="*/ 1305761 w 3129003"/>
              <a:gd name="connsiteY35" fmla="*/ 522177 h 3155897"/>
              <a:gd name="connsiteX36" fmla="*/ 1156999 w 3129003"/>
              <a:gd name="connsiteY36" fmla="*/ 227013 h 3155897"/>
              <a:gd name="connsiteX37" fmla="*/ 1110139 w 3129003"/>
              <a:gd name="connsiteY37" fmla="*/ 90816 h 3155897"/>
              <a:gd name="connsiteX38" fmla="*/ 727723 w 3129003"/>
              <a:gd name="connsiteY38" fmla="*/ 388057 h 3155897"/>
              <a:gd name="connsiteX39" fmla="*/ 361743 w 3129003"/>
              <a:gd name="connsiteY39" fmla="*/ 90595 h 3155897"/>
              <a:gd name="connsiteX0" fmla="*/ 376027 w 3143287"/>
              <a:gd name="connsiteY0" fmla="*/ 90595 h 3155897"/>
              <a:gd name="connsiteX1" fmla="*/ 261196 w 3143287"/>
              <a:gd name="connsiteY1" fmla="*/ 0 h 3155897"/>
              <a:gd name="connsiteX2" fmla="*/ 188757 w 3143287"/>
              <a:gd name="connsiteY2" fmla="*/ 116622 h 3155897"/>
              <a:gd name="connsiteX3" fmla="*/ 90468 w 3143287"/>
              <a:gd name="connsiteY3" fmla="*/ 211843 h 3155897"/>
              <a:gd name="connsiteX4" fmla="*/ 0 w 3143287"/>
              <a:gd name="connsiteY4" fmla="*/ 357102 h 3155897"/>
              <a:gd name="connsiteX5" fmla="*/ 578529 w 3143287"/>
              <a:gd name="connsiteY5" fmla="*/ 1118401 h 3155897"/>
              <a:gd name="connsiteX6" fmla="*/ 641674 w 3143287"/>
              <a:gd name="connsiteY6" fmla="*/ 1200148 h 3155897"/>
              <a:gd name="connsiteX7" fmla="*/ 869428 w 3143287"/>
              <a:gd name="connsiteY7" fmla="*/ 1620796 h 3155897"/>
              <a:gd name="connsiteX8" fmla="*/ 1409422 w 3143287"/>
              <a:gd name="connsiteY8" fmla="*/ 2229583 h 3155897"/>
              <a:gd name="connsiteX9" fmla="*/ 1006586 w 3143287"/>
              <a:gd name="connsiteY9" fmla="*/ 2600267 h 3155897"/>
              <a:gd name="connsiteX10" fmla="*/ 1119476 w 3143287"/>
              <a:gd name="connsiteY10" fmla="*/ 2687030 h 3155897"/>
              <a:gd name="connsiteX11" fmla="*/ 1254672 w 3143287"/>
              <a:gd name="connsiteY11" fmla="*/ 2747902 h 3155897"/>
              <a:gd name="connsiteX12" fmla="*/ 1316573 w 3143287"/>
              <a:gd name="connsiteY12" fmla="*/ 2824104 h 3155897"/>
              <a:gd name="connsiteX13" fmla="*/ 1465764 w 3143287"/>
              <a:gd name="connsiteY13" fmla="*/ 2914594 h 3155897"/>
              <a:gd name="connsiteX14" fmla="*/ 1924462 w 3143287"/>
              <a:gd name="connsiteY14" fmla="*/ 3155897 h 3155897"/>
              <a:gd name="connsiteX15" fmla="*/ 2020835 w 3143287"/>
              <a:gd name="connsiteY15" fmla="*/ 2972368 h 3155897"/>
              <a:gd name="connsiteX16" fmla="*/ 2131135 w 3143287"/>
              <a:gd name="connsiteY16" fmla="*/ 2690557 h 3155897"/>
              <a:gd name="connsiteX17" fmla="*/ 2496234 w 3143287"/>
              <a:gd name="connsiteY17" fmla="*/ 3010594 h 3155897"/>
              <a:gd name="connsiteX18" fmla="*/ 2605734 w 3143287"/>
              <a:gd name="connsiteY18" fmla="*/ 2969448 h 3155897"/>
              <a:gd name="connsiteX19" fmla="*/ 2758208 w 3143287"/>
              <a:gd name="connsiteY19" fmla="*/ 2923484 h 3155897"/>
              <a:gd name="connsiteX20" fmla="*/ 2844077 w 3143287"/>
              <a:gd name="connsiteY20" fmla="*/ 2808549 h 3155897"/>
              <a:gd name="connsiteX21" fmla="*/ 2913602 w 3143287"/>
              <a:gd name="connsiteY21" fmla="*/ 2839522 h 3155897"/>
              <a:gd name="connsiteX22" fmla="*/ 3064377 w 3143287"/>
              <a:gd name="connsiteY22" fmla="*/ 2715043 h 3155897"/>
              <a:gd name="connsiteX23" fmla="*/ 3055566 w 3143287"/>
              <a:gd name="connsiteY23" fmla="*/ 2650940 h 3155897"/>
              <a:gd name="connsiteX24" fmla="*/ 3102789 w 3143287"/>
              <a:gd name="connsiteY24" fmla="*/ 2602013 h 3155897"/>
              <a:gd name="connsiteX25" fmla="*/ 3143287 w 3143287"/>
              <a:gd name="connsiteY25" fmla="*/ 2555404 h 3155897"/>
              <a:gd name="connsiteX26" fmla="*/ 3005332 w 3143287"/>
              <a:gd name="connsiteY26" fmla="*/ 2144647 h 3155897"/>
              <a:gd name="connsiteX27" fmla="*/ 2840271 w 3143287"/>
              <a:gd name="connsiteY27" fmla="*/ 2100195 h 3155897"/>
              <a:gd name="connsiteX28" fmla="*/ 2585528 w 3143287"/>
              <a:gd name="connsiteY28" fmla="*/ 1978750 h 3155897"/>
              <a:gd name="connsiteX29" fmla="*/ 2310089 w 3143287"/>
              <a:gd name="connsiteY29" fmla="*/ 1771386 h 3155897"/>
              <a:gd name="connsiteX30" fmla="*/ 2194634 w 3143287"/>
              <a:gd name="connsiteY30" fmla="*/ 1569622 h 3155897"/>
              <a:gd name="connsiteX31" fmla="*/ 2127621 w 3143287"/>
              <a:gd name="connsiteY31" fmla="*/ 1537424 h 3155897"/>
              <a:gd name="connsiteX32" fmla="*/ 1897483 w 3143287"/>
              <a:gd name="connsiteY32" fmla="*/ 1281036 h 3155897"/>
              <a:gd name="connsiteX33" fmla="*/ 1640359 w 3143287"/>
              <a:gd name="connsiteY33" fmla="*/ 933370 h 3155897"/>
              <a:gd name="connsiteX34" fmla="*/ 1687974 w 3143287"/>
              <a:gd name="connsiteY34" fmla="*/ 885745 h 3155897"/>
              <a:gd name="connsiteX35" fmla="*/ 1320045 w 3143287"/>
              <a:gd name="connsiteY35" fmla="*/ 522177 h 3155897"/>
              <a:gd name="connsiteX36" fmla="*/ 1171283 w 3143287"/>
              <a:gd name="connsiteY36" fmla="*/ 227013 h 3155897"/>
              <a:gd name="connsiteX37" fmla="*/ 1124423 w 3143287"/>
              <a:gd name="connsiteY37" fmla="*/ 90816 h 3155897"/>
              <a:gd name="connsiteX38" fmla="*/ 742007 w 3143287"/>
              <a:gd name="connsiteY38" fmla="*/ 388057 h 3155897"/>
              <a:gd name="connsiteX39" fmla="*/ 376027 w 3143287"/>
              <a:gd name="connsiteY39" fmla="*/ 90595 h 3155897"/>
              <a:gd name="connsiteX0" fmla="*/ 376027 w 3143287"/>
              <a:gd name="connsiteY0" fmla="*/ 57257 h 3122559"/>
              <a:gd name="connsiteX1" fmla="*/ 308812 w 3143287"/>
              <a:gd name="connsiteY1" fmla="*/ 0 h 3122559"/>
              <a:gd name="connsiteX2" fmla="*/ 188757 w 3143287"/>
              <a:gd name="connsiteY2" fmla="*/ 83284 h 3122559"/>
              <a:gd name="connsiteX3" fmla="*/ 90468 w 3143287"/>
              <a:gd name="connsiteY3" fmla="*/ 178505 h 3122559"/>
              <a:gd name="connsiteX4" fmla="*/ 0 w 3143287"/>
              <a:gd name="connsiteY4" fmla="*/ 323764 h 3122559"/>
              <a:gd name="connsiteX5" fmla="*/ 578529 w 3143287"/>
              <a:gd name="connsiteY5" fmla="*/ 1085063 h 3122559"/>
              <a:gd name="connsiteX6" fmla="*/ 641674 w 3143287"/>
              <a:gd name="connsiteY6" fmla="*/ 1166810 h 3122559"/>
              <a:gd name="connsiteX7" fmla="*/ 869428 w 3143287"/>
              <a:gd name="connsiteY7" fmla="*/ 1587458 h 3122559"/>
              <a:gd name="connsiteX8" fmla="*/ 1409422 w 3143287"/>
              <a:gd name="connsiteY8" fmla="*/ 2196245 h 3122559"/>
              <a:gd name="connsiteX9" fmla="*/ 1006586 w 3143287"/>
              <a:gd name="connsiteY9" fmla="*/ 2566929 h 3122559"/>
              <a:gd name="connsiteX10" fmla="*/ 1119476 w 3143287"/>
              <a:gd name="connsiteY10" fmla="*/ 2653692 h 3122559"/>
              <a:gd name="connsiteX11" fmla="*/ 1254672 w 3143287"/>
              <a:gd name="connsiteY11" fmla="*/ 2714564 h 3122559"/>
              <a:gd name="connsiteX12" fmla="*/ 1316573 w 3143287"/>
              <a:gd name="connsiteY12" fmla="*/ 2790766 h 3122559"/>
              <a:gd name="connsiteX13" fmla="*/ 1465764 w 3143287"/>
              <a:gd name="connsiteY13" fmla="*/ 2881256 h 3122559"/>
              <a:gd name="connsiteX14" fmla="*/ 1924462 w 3143287"/>
              <a:gd name="connsiteY14" fmla="*/ 3122559 h 3122559"/>
              <a:gd name="connsiteX15" fmla="*/ 2020835 w 3143287"/>
              <a:gd name="connsiteY15" fmla="*/ 2939030 h 3122559"/>
              <a:gd name="connsiteX16" fmla="*/ 2131135 w 3143287"/>
              <a:gd name="connsiteY16" fmla="*/ 2657219 h 3122559"/>
              <a:gd name="connsiteX17" fmla="*/ 2496234 w 3143287"/>
              <a:gd name="connsiteY17" fmla="*/ 2977256 h 3122559"/>
              <a:gd name="connsiteX18" fmla="*/ 2605734 w 3143287"/>
              <a:gd name="connsiteY18" fmla="*/ 2936110 h 3122559"/>
              <a:gd name="connsiteX19" fmla="*/ 2758208 w 3143287"/>
              <a:gd name="connsiteY19" fmla="*/ 2890146 h 3122559"/>
              <a:gd name="connsiteX20" fmla="*/ 2844077 w 3143287"/>
              <a:gd name="connsiteY20" fmla="*/ 2775211 h 3122559"/>
              <a:gd name="connsiteX21" fmla="*/ 2913602 w 3143287"/>
              <a:gd name="connsiteY21" fmla="*/ 2806184 h 3122559"/>
              <a:gd name="connsiteX22" fmla="*/ 3064377 w 3143287"/>
              <a:gd name="connsiteY22" fmla="*/ 2681705 h 3122559"/>
              <a:gd name="connsiteX23" fmla="*/ 3055566 w 3143287"/>
              <a:gd name="connsiteY23" fmla="*/ 2617602 h 3122559"/>
              <a:gd name="connsiteX24" fmla="*/ 3102789 w 3143287"/>
              <a:gd name="connsiteY24" fmla="*/ 2568675 h 3122559"/>
              <a:gd name="connsiteX25" fmla="*/ 3143287 w 3143287"/>
              <a:gd name="connsiteY25" fmla="*/ 2522066 h 3122559"/>
              <a:gd name="connsiteX26" fmla="*/ 3005332 w 3143287"/>
              <a:gd name="connsiteY26" fmla="*/ 2111309 h 3122559"/>
              <a:gd name="connsiteX27" fmla="*/ 2840271 w 3143287"/>
              <a:gd name="connsiteY27" fmla="*/ 2066857 h 3122559"/>
              <a:gd name="connsiteX28" fmla="*/ 2585528 w 3143287"/>
              <a:gd name="connsiteY28" fmla="*/ 1945412 h 3122559"/>
              <a:gd name="connsiteX29" fmla="*/ 2310089 w 3143287"/>
              <a:gd name="connsiteY29" fmla="*/ 1738048 h 3122559"/>
              <a:gd name="connsiteX30" fmla="*/ 2194634 w 3143287"/>
              <a:gd name="connsiteY30" fmla="*/ 1536284 h 3122559"/>
              <a:gd name="connsiteX31" fmla="*/ 2127621 w 3143287"/>
              <a:gd name="connsiteY31" fmla="*/ 1504086 h 3122559"/>
              <a:gd name="connsiteX32" fmla="*/ 1897483 w 3143287"/>
              <a:gd name="connsiteY32" fmla="*/ 1247698 h 3122559"/>
              <a:gd name="connsiteX33" fmla="*/ 1640359 w 3143287"/>
              <a:gd name="connsiteY33" fmla="*/ 900032 h 3122559"/>
              <a:gd name="connsiteX34" fmla="*/ 1687974 w 3143287"/>
              <a:gd name="connsiteY34" fmla="*/ 852407 h 3122559"/>
              <a:gd name="connsiteX35" fmla="*/ 1320045 w 3143287"/>
              <a:gd name="connsiteY35" fmla="*/ 488839 h 3122559"/>
              <a:gd name="connsiteX36" fmla="*/ 1171283 w 3143287"/>
              <a:gd name="connsiteY36" fmla="*/ 193675 h 3122559"/>
              <a:gd name="connsiteX37" fmla="*/ 1124423 w 3143287"/>
              <a:gd name="connsiteY37" fmla="*/ 57478 h 3122559"/>
              <a:gd name="connsiteX38" fmla="*/ 742007 w 3143287"/>
              <a:gd name="connsiteY38" fmla="*/ 354719 h 3122559"/>
              <a:gd name="connsiteX39" fmla="*/ 376027 w 3143287"/>
              <a:gd name="connsiteY39" fmla="*/ 57257 h 3122559"/>
              <a:gd name="connsiteX0" fmla="*/ 376027 w 3143287"/>
              <a:gd name="connsiteY0" fmla="*/ 57257 h 3122559"/>
              <a:gd name="connsiteX1" fmla="*/ 308812 w 3143287"/>
              <a:gd name="connsiteY1" fmla="*/ 0 h 3122559"/>
              <a:gd name="connsiteX2" fmla="*/ 217326 w 3143287"/>
              <a:gd name="connsiteY2" fmla="*/ 97571 h 3122559"/>
              <a:gd name="connsiteX3" fmla="*/ 90468 w 3143287"/>
              <a:gd name="connsiteY3" fmla="*/ 178505 h 3122559"/>
              <a:gd name="connsiteX4" fmla="*/ 0 w 3143287"/>
              <a:gd name="connsiteY4" fmla="*/ 323764 h 3122559"/>
              <a:gd name="connsiteX5" fmla="*/ 578529 w 3143287"/>
              <a:gd name="connsiteY5" fmla="*/ 1085063 h 3122559"/>
              <a:gd name="connsiteX6" fmla="*/ 641674 w 3143287"/>
              <a:gd name="connsiteY6" fmla="*/ 1166810 h 3122559"/>
              <a:gd name="connsiteX7" fmla="*/ 869428 w 3143287"/>
              <a:gd name="connsiteY7" fmla="*/ 1587458 h 3122559"/>
              <a:gd name="connsiteX8" fmla="*/ 1409422 w 3143287"/>
              <a:gd name="connsiteY8" fmla="*/ 2196245 h 3122559"/>
              <a:gd name="connsiteX9" fmla="*/ 1006586 w 3143287"/>
              <a:gd name="connsiteY9" fmla="*/ 2566929 h 3122559"/>
              <a:gd name="connsiteX10" fmla="*/ 1119476 w 3143287"/>
              <a:gd name="connsiteY10" fmla="*/ 2653692 h 3122559"/>
              <a:gd name="connsiteX11" fmla="*/ 1254672 w 3143287"/>
              <a:gd name="connsiteY11" fmla="*/ 2714564 h 3122559"/>
              <a:gd name="connsiteX12" fmla="*/ 1316573 w 3143287"/>
              <a:gd name="connsiteY12" fmla="*/ 2790766 h 3122559"/>
              <a:gd name="connsiteX13" fmla="*/ 1465764 w 3143287"/>
              <a:gd name="connsiteY13" fmla="*/ 2881256 h 3122559"/>
              <a:gd name="connsiteX14" fmla="*/ 1924462 w 3143287"/>
              <a:gd name="connsiteY14" fmla="*/ 3122559 h 3122559"/>
              <a:gd name="connsiteX15" fmla="*/ 2020835 w 3143287"/>
              <a:gd name="connsiteY15" fmla="*/ 2939030 h 3122559"/>
              <a:gd name="connsiteX16" fmla="*/ 2131135 w 3143287"/>
              <a:gd name="connsiteY16" fmla="*/ 2657219 h 3122559"/>
              <a:gd name="connsiteX17" fmla="*/ 2496234 w 3143287"/>
              <a:gd name="connsiteY17" fmla="*/ 2977256 h 3122559"/>
              <a:gd name="connsiteX18" fmla="*/ 2605734 w 3143287"/>
              <a:gd name="connsiteY18" fmla="*/ 2936110 h 3122559"/>
              <a:gd name="connsiteX19" fmla="*/ 2758208 w 3143287"/>
              <a:gd name="connsiteY19" fmla="*/ 2890146 h 3122559"/>
              <a:gd name="connsiteX20" fmla="*/ 2844077 w 3143287"/>
              <a:gd name="connsiteY20" fmla="*/ 2775211 h 3122559"/>
              <a:gd name="connsiteX21" fmla="*/ 2913602 w 3143287"/>
              <a:gd name="connsiteY21" fmla="*/ 2806184 h 3122559"/>
              <a:gd name="connsiteX22" fmla="*/ 3064377 w 3143287"/>
              <a:gd name="connsiteY22" fmla="*/ 2681705 h 3122559"/>
              <a:gd name="connsiteX23" fmla="*/ 3055566 w 3143287"/>
              <a:gd name="connsiteY23" fmla="*/ 2617602 h 3122559"/>
              <a:gd name="connsiteX24" fmla="*/ 3102789 w 3143287"/>
              <a:gd name="connsiteY24" fmla="*/ 2568675 h 3122559"/>
              <a:gd name="connsiteX25" fmla="*/ 3143287 w 3143287"/>
              <a:gd name="connsiteY25" fmla="*/ 2522066 h 3122559"/>
              <a:gd name="connsiteX26" fmla="*/ 3005332 w 3143287"/>
              <a:gd name="connsiteY26" fmla="*/ 2111309 h 3122559"/>
              <a:gd name="connsiteX27" fmla="*/ 2840271 w 3143287"/>
              <a:gd name="connsiteY27" fmla="*/ 2066857 h 3122559"/>
              <a:gd name="connsiteX28" fmla="*/ 2585528 w 3143287"/>
              <a:gd name="connsiteY28" fmla="*/ 1945412 h 3122559"/>
              <a:gd name="connsiteX29" fmla="*/ 2310089 w 3143287"/>
              <a:gd name="connsiteY29" fmla="*/ 1738048 h 3122559"/>
              <a:gd name="connsiteX30" fmla="*/ 2194634 w 3143287"/>
              <a:gd name="connsiteY30" fmla="*/ 1536284 h 3122559"/>
              <a:gd name="connsiteX31" fmla="*/ 2127621 w 3143287"/>
              <a:gd name="connsiteY31" fmla="*/ 1504086 h 3122559"/>
              <a:gd name="connsiteX32" fmla="*/ 1897483 w 3143287"/>
              <a:gd name="connsiteY32" fmla="*/ 1247698 h 3122559"/>
              <a:gd name="connsiteX33" fmla="*/ 1640359 w 3143287"/>
              <a:gd name="connsiteY33" fmla="*/ 900032 h 3122559"/>
              <a:gd name="connsiteX34" fmla="*/ 1687974 w 3143287"/>
              <a:gd name="connsiteY34" fmla="*/ 852407 h 3122559"/>
              <a:gd name="connsiteX35" fmla="*/ 1320045 w 3143287"/>
              <a:gd name="connsiteY35" fmla="*/ 488839 h 3122559"/>
              <a:gd name="connsiteX36" fmla="*/ 1171283 w 3143287"/>
              <a:gd name="connsiteY36" fmla="*/ 193675 h 3122559"/>
              <a:gd name="connsiteX37" fmla="*/ 1124423 w 3143287"/>
              <a:gd name="connsiteY37" fmla="*/ 57478 h 3122559"/>
              <a:gd name="connsiteX38" fmla="*/ 742007 w 3143287"/>
              <a:gd name="connsiteY38" fmla="*/ 354719 h 3122559"/>
              <a:gd name="connsiteX39" fmla="*/ 376027 w 3143287"/>
              <a:gd name="connsiteY39" fmla="*/ 57257 h 3122559"/>
              <a:gd name="connsiteX0" fmla="*/ 376027 w 3143287"/>
              <a:gd name="connsiteY0" fmla="*/ 57257 h 3122559"/>
              <a:gd name="connsiteX1" fmla="*/ 308812 w 3143287"/>
              <a:gd name="connsiteY1" fmla="*/ 0 h 3122559"/>
              <a:gd name="connsiteX2" fmla="*/ 217326 w 3143287"/>
              <a:gd name="connsiteY2" fmla="*/ 97571 h 3122559"/>
              <a:gd name="connsiteX3" fmla="*/ 114275 w 3143287"/>
              <a:gd name="connsiteY3" fmla="*/ 197555 h 3122559"/>
              <a:gd name="connsiteX4" fmla="*/ 0 w 3143287"/>
              <a:gd name="connsiteY4" fmla="*/ 323764 h 3122559"/>
              <a:gd name="connsiteX5" fmla="*/ 578529 w 3143287"/>
              <a:gd name="connsiteY5" fmla="*/ 1085063 h 3122559"/>
              <a:gd name="connsiteX6" fmla="*/ 641674 w 3143287"/>
              <a:gd name="connsiteY6" fmla="*/ 1166810 h 3122559"/>
              <a:gd name="connsiteX7" fmla="*/ 869428 w 3143287"/>
              <a:gd name="connsiteY7" fmla="*/ 1587458 h 3122559"/>
              <a:gd name="connsiteX8" fmla="*/ 1409422 w 3143287"/>
              <a:gd name="connsiteY8" fmla="*/ 2196245 h 3122559"/>
              <a:gd name="connsiteX9" fmla="*/ 1006586 w 3143287"/>
              <a:gd name="connsiteY9" fmla="*/ 2566929 h 3122559"/>
              <a:gd name="connsiteX10" fmla="*/ 1119476 w 3143287"/>
              <a:gd name="connsiteY10" fmla="*/ 2653692 h 3122559"/>
              <a:gd name="connsiteX11" fmla="*/ 1254672 w 3143287"/>
              <a:gd name="connsiteY11" fmla="*/ 2714564 h 3122559"/>
              <a:gd name="connsiteX12" fmla="*/ 1316573 w 3143287"/>
              <a:gd name="connsiteY12" fmla="*/ 2790766 h 3122559"/>
              <a:gd name="connsiteX13" fmla="*/ 1465764 w 3143287"/>
              <a:gd name="connsiteY13" fmla="*/ 2881256 h 3122559"/>
              <a:gd name="connsiteX14" fmla="*/ 1924462 w 3143287"/>
              <a:gd name="connsiteY14" fmla="*/ 3122559 h 3122559"/>
              <a:gd name="connsiteX15" fmla="*/ 2020835 w 3143287"/>
              <a:gd name="connsiteY15" fmla="*/ 2939030 h 3122559"/>
              <a:gd name="connsiteX16" fmla="*/ 2131135 w 3143287"/>
              <a:gd name="connsiteY16" fmla="*/ 2657219 h 3122559"/>
              <a:gd name="connsiteX17" fmla="*/ 2496234 w 3143287"/>
              <a:gd name="connsiteY17" fmla="*/ 2977256 h 3122559"/>
              <a:gd name="connsiteX18" fmla="*/ 2605734 w 3143287"/>
              <a:gd name="connsiteY18" fmla="*/ 2936110 h 3122559"/>
              <a:gd name="connsiteX19" fmla="*/ 2758208 w 3143287"/>
              <a:gd name="connsiteY19" fmla="*/ 2890146 h 3122559"/>
              <a:gd name="connsiteX20" fmla="*/ 2844077 w 3143287"/>
              <a:gd name="connsiteY20" fmla="*/ 2775211 h 3122559"/>
              <a:gd name="connsiteX21" fmla="*/ 2913602 w 3143287"/>
              <a:gd name="connsiteY21" fmla="*/ 2806184 h 3122559"/>
              <a:gd name="connsiteX22" fmla="*/ 3064377 w 3143287"/>
              <a:gd name="connsiteY22" fmla="*/ 2681705 h 3122559"/>
              <a:gd name="connsiteX23" fmla="*/ 3055566 w 3143287"/>
              <a:gd name="connsiteY23" fmla="*/ 2617602 h 3122559"/>
              <a:gd name="connsiteX24" fmla="*/ 3102789 w 3143287"/>
              <a:gd name="connsiteY24" fmla="*/ 2568675 h 3122559"/>
              <a:gd name="connsiteX25" fmla="*/ 3143287 w 3143287"/>
              <a:gd name="connsiteY25" fmla="*/ 2522066 h 3122559"/>
              <a:gd name="connsiteX26" fmla="*/ 3005332 w 3143287"/>
              <a:gd name="connsiteY26" fmla="*/ 2111309 h 3122559"/>
              <a:gd name="connsiteX27" fmla="*/ 2840271 w 3143287"/>
              <a:gd name="connsiteY27" fmla="*/ 2066857 h 3122559"/>
              <a:gd name="connsiteX28" fmla="*/ 2585528 w 3143287"/>
              <a:gd name="connsiteY28" fmla="*/ 1945412 h 3122559"/>
              <a:gd name="connsiteX29" fmla="*/ 2310089 w 3143287"/>
              <a:gd name="connsiteY29" fmla="*/ 1738048 h 3122559"/>
              <a:gd name="connsiteX30" fmla="*/ 2194634 w 3143287"/>
              <a:gd name="connsiteY30" fmla="*/ 1536284 h 3122559"/>
              <a:gd name="connsiteX31" fmla="*/ 2127621 w 3143287"/>
              <a:gd name="connsiteY31" fmla="*/ 1504086 h 3122559"/>
              <a:gd name="connsiteX32" fmla="*/ 1897483 w 3143287"/>
              <a:gd name="connsiteY32" fmla="*/ 1247698 h 3122559"/>
              <a:gd name="connsiteX33" fmla="*/ 1640359 w 3143287"/>
              <a:gd name="connsiteY33" fmla="*/ 900032 h 3122559"/>
              <a:gd name="connsiteX34" fmla="*/ 1687974 w 3143287"/>
              <a:gd name="connsiteY34" fmla="*/ 852407 h 3122559"/>
              <a:gd name="connsiteX35" fmla="*/ 1320045 w 3143287"/>
              <a:gd name="connsiteY35" fmla="*/ 488839 h 3122559"/>
              <a:gd name="connsiteX36" fmla="*/ 1171283 w 3143287"/>
              <a:gd name="connsiteY36" fmla="*/ 193675 h 3122559"/>
              <a:gd name="connsiteX37" fmla="*/ 1124423 w 3143287"/>
              <a:gd name="connsiteY37" fmla="*/ 57478 h 3122559"/>
              <a:gd name="connsiteX38" fmla="*/ 742007 w 3143287"/>
              <a:gd name="connsiteY38" fmla="*/ 354719 h 3122559"/>
              <a:gd name="connsiteX39" fmla="*/ 376027 w 3143287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28527 h 3122559"/>
              <a:gd name="connsiteX5" fmla="*/ 526152 w 3090910"/>
              <a:gd name="connsiteY5" fmla="*/ 1085063 h 3122559"/>
              <a:gd name="connsiteX6" fmla="*/ 589297 w 3090910"/>
              <a:gd name="connsiteY6" fmla="*/ 1166810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787894 w 3090910"/>
              <a:gd name="connsiteY27" fmla="*/ 2066857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1867 w 3076625"/>
              <a:gd name="connsiteY5" fmla="*/ 1085063 h 3122559"/>
              <a:gd name="connsiteX6" fmla="*/ 575012 w 3076625"/>
              <a:gd name="connsiteY6" fmla="*/ 1166810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575012 w 3076625"/>
              <a:gd name="connsiteY6" fmla="*/ 1166810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575012 w 3076625"/>
              <a:gd name="connsiteY6" fmla="*/ 1166810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575012 w 3076625"/>
              <a:gd name="connsiteY6" fmla="*/ 1166810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575012 w 3076625"/>
              <a:gd name="connsiteY6" fmla="*/ 1166810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636912 w 3076625"/>
              <a:gd name="connsiteY6" fmla="*/ 1219198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636912 w 3076625"/>
              <a:gd name="connsiteY6" fmla="*/ 1219198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70775 h 3122559"/>
              <a:gd name="connsiteX6" fmla="*/ 636912 w 3076625"/>
              <a:gd name="connsiteY6" fmla="*/ 1219198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51725 h 3122559"/>
              <a:gd name="connsiteX6" fmla="*/ 636912 w 3076625"/>
              <a:gd name="connsiteY6" fmla="*/ 1219198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51725 h 3122559"/>
              <a:gd name="connsiteX6" fmla="*/ 617865 w 3076625"/>
              <a:gd name="connsiteY6" fmla="*/ 1176335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09365 w 3076625"/>
              <a:gd name="connsiteY0" fmla="*/ 57257 h 3122559"/>
              <a:gd name="connsiteX1" fmla="*/ 242150 w 3076625"/>
              <a:gd name="connsiteY1" fmla="*/ 0 h 3122559"/>
              <a:gd name="connsiteX2" fmla="*/ 150664 w 3076625"/>
              <a:gd name="connsiteY2" fmla="*/ 97571 h 3122559"/>
              <a:gd name="connsiteX3" fmla="*/ 47613 w 3076625"/>
              <a:gd name="connsiteY3" fmla="*/ 197555 h 3122559"/>
              <a:gd name="connsiteX4" fmla="*/ 0 w 3076625"/>
              <a:gd name="connsiteY4" fmla="*/ 328527 h 3122559"/>
              <a:gd name="connsiteX5" fmla="*/ 516630 w 3076625"/>
              <a:gd name="connsiteY5" fmla="*/ 1051725 h 3122559"/>
              <a:gd name="connsiteX6" fmla="*/ 617865 w 3076625"/>
              <a:gd name="connsiteY6" fmla="*/ 1176335 h 3122559"/>
              <a:gd name="connsiteX7" fmla="*/ 802766 w 3076625"/>
              <a:gd name="connsiteY7" fmla="*/ 1587458 h 3122559"/>
              <a:gd name="connsiteX8" fmla="*/ 1342760 w 3076625"/>
              <a:gd name="connsiteY8" fmla="*/ 2196245 h 3122559"/>
              <a:gd name="connsiteX9" fmla="*/ 939924 w 3076625"/>
              <a:gd name="connsiteY9" fmla="*/ 2566929 h 3122559"/>
              <a:gd name="connsiteX10" fmla="*/ 1052814 w 3076625"/>
              <a:gd name="connsiteY10" fmla="*/ 2653692 h 3122559"/>
              <a:gd name="connsiteX11" fmla="*/ 1188010 w 3076625"/>
              <a:gd name="connsiteY11" fmla="*/ 2714564 h 3122559"/>
              <a:gd name="connsiteX12" fmla="*/ 1249911 w 3076625"/>
              <a:gd name="connsiteY12" fmla="*/ 2790766 h 3122559"/>
              <a:gd name="connsiteX13" fmla="*/ 1399102 w 3076625"/>
              <a:gd name="connsiteY13" fmla="*/ 2881256 h 3122559"/>
              <a:gd name="connsiteX14" fmla="*/ 1857800 w 3076625"/>
              <a:gd name="connsiteY14" fmla="*/ 3122559 h 3122559"/>
              <a:gd name="connsiteX15" fmla="*/ 1954173 w 3076625"/>
              <a:gd name="connsiteY15" fmla="*/ 2939030 h 3122559"/>
              <a:gd name="connsiteX16" fmla="*/ 2064473 w 3076625"/>
              <a:gd name="connsiteY16" fmla="*/ 2657219 h 3122559"/>
              <a:gd name="connsiteX17" fmla="*/ 2429572 w 3076625"/>
              <a:gd name="connsiteY17" fmla="*/ 2977256 h 3122559"/>
              <a:gd name="connsiteX18" fmla="*/ 2539072 w 3076625"/>
              <a:gd name="connsiteY18" fmla="*/ 2936110 h 3122559"/>
              <a:gd name="connsiteX19" fmla="*/ 2691546 w 3076625"/>
              <a:gd name="connsiteY19" fmla="*/ 2890146 h 3122559"/>
              <a:gd name="connsiteX20" fmla="*/ 2777415 w 3076625"/>
              <a:gd name="connsiteY20" fmla="*/ 2775211 h 3122559"/>
              <a:gd name="connsiteX21" fmla="*/ 2846940 w 3076625"/>
              <a:gd name="connsiteY21" fmla="*/ 2806184 h 3122559"/>
              <a:gd name="connsiteX22" fmla="*/ 2997715 w 3076625"/>
              <a:gd name="connsiteY22" fmla="*/ 2681705 h 3122559"/>
              <a:gd name="connsiteX23" fmla="*/ 2988904 w 3076625"/>
              <a:gd name="connsiteY23" fmla="*/ 2617602 h 3122559"/>
              <a:gd name="connsiteX24" fmla="*/ 3036127 w 3076625"/>
              <a:gd name="connsiteY24" fmla="*/ 2568675 h 3122559"/>
              <a:gd name="connsiteX25" fmla="*/ 3076625 w 3076625"/>
              <a:gd name="connsiteY25" fmla="*/ 2522066 h 3122559"/>
              <a:gd name="connsiteX26" fmla="*/ 2938670 w 3076625"/>
              <a:gd name="connsiteY26" fmla="*/ 2111309 h 3122559"/>
              <a:gd name="connsiteX27" fmla="*/ 2773609 w 3076625"/>
              <a:gd name="connsiteY27" fmla="*/ 2066857 h 3122559"/>
              <a:gd name="connsiteX28" fmla="*/ 2518866 w 3076625"/>
              <a:gd name="connsiteY28" fmla="*/ 1945412 h 3122559"/>
              <a:gd name="connsiteX29" fmla="*/ 2243427 w 3076625"/>
              <a:gd name="connsiteY29" fmla="*/ 1738048 h 3122559"/>
              <a:gd name="connsiteX30" fmla="*/ 2127972 w 3076625"/>
              <a:gd name="connsiteY30" fmla="*/ 1536284 h 3122559"/>
              <a:gd name="connsiteX31" fmla="*/ 2060959 w 3076625"/>
              <a:gd name="connsiteY31" fmla="*/ 1504086 h 3122559"/>
              <a:gd name="connsiteX32" fmla="*/ 1830821 w 3076625"/>
              <a:gd name="connsiteY32" fmla="*/ 1247698 h 3122559"/>
              <a:gd name="connsiteX33" fmla="*/ 1573697 w 3076625"/>
              <a:gd name="connsiteY33" fmla="*/ 900032 h 3122559"/>
              <a:gd name="connsiteX34" fmla="*/ 1621312 w 3076625"/>
              <a:gd name="connsiteY34" fmla="*/ 852407 h 3122559"/>
              <a:gd name="connsiteX35" fmla="*/ 1253383 w 3076625"/>
              <a:gd name="connsiteY35" fmla="*/ 488839 h 3122559"/>
              <a:gd name="connsiteX36" fmla="*/ 1104621 w 3076625"/>
              <a:gd name="connsiteY36" fmla="*/ 193675 h 3122559"/>
              <a:gd name="connsiteX37" fmla="*/ 1057761 w 3076625"/>
              <a:gd name="connsiteY37" fmla="*/ 57478 h 3122559"/>
              <a:gd name="connsiteX38" fmla="*/ 675345 w 3076625"/>
              <a:gd name="connsiteY38" fmla="*/ 354719 h 3122559"/>
              <a:gd name="connsiteX39" fmla="*/ 309365 w 3076625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787894 w 3090910"/>
              <a:gd name="connsiteY27" fmla="*/ 2066857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787894 w 3090910"/>
              <a:gd name="connsiteY27" fmla="*/ 2066857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595050 w 3090910"/>
              <a:gd name="connsiteY27" fmla="*/ 1973987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592670 w 3090910"/>
              <a:gd name="connsiteY27" fmla="*/ 1983512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952955 w 3090910"/>
              <a:gd name="connsiteY26" fmla="*/ 2111309 h 3122559"/>
              <a:gd name="connsiteX27" fmla="*/ 2592670 w 3090910"/>
              <a:gd name="connsiteY27" fmla="*/ 1983512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550603 w 3090910"/>
              <a:gd name="connsiteY26" fmla="*/ 2023201 h 3122559"/>
              <a:gd name="connsiteX27" fmla="*/ 2592670 w 3090910"/>
              <a:gd name="connsiteY27" fmla="*/ 1983512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550603 w 3090910"/>
              <a:gd name="connsiteY26" fmla="*/ 2023201 h 3122559"/>
              <a:gd name="connsiteX27" fmla="*/ 2592670 w 3090910"/>
              <a:gd name="connsiteY27" fmla="*/ 1983512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90910"/>
              <a:gd name="connsiteY0" fmla="*/ 57257 h 3122559"/>
              <a:gd name="connsiteX1" fmla="*/ 256435 w 3090910"/>
              <a:gd name="connsiteY1" fmla="*/ 0 h 3122559"/>
              <a:gd name="connsiteX2" fmla="*/ 164949 w 3090910"/>
              <a:gd name="connsiteY2" fmla="*/ 97571 h 3122559"/>
              <a:gd name="connsiteX3" fmla="*/ 61898 w 3090910"/>
              <a:gd name="connsiteY3" fmla="*/ 197555 h 3122559"/>
              <a:gd name="connsiteX4" fmla="*/ 0 w 3090910"/>
              <a:gd name="connsiteY4" fmla="*/ 309476 h 3122559"/>
              <a:gd name="connsiteX5" fmla="*/ 530915 w 3090910"/>
              <a:gd name="connsiteY5" fmla="*/ 1051725 h 3122559"/>
              <a:gd name="connsiteX6" fmla="*/ 632150 w 3090910"/>
              <a:gd name="connsiteY6" fmla="*/ 1176335 h 3122559"/>
              <a:gd name="connsiteX7" fmla="*/ 817051 w 3090910"/>
              <a:gd name="connsiteY7" fmla="*/ 1587458 h 3122559"/>
              <a:gd name="connsiteX8" fmla="*/ 1357045 w 3090910"/>
              <a:gd name="connsiteY8" fmla="*/ 2196245 h 3122559"/>
              <a:gd name="connsiteX9" fmla="*/ 954209 w 3090910"/>
              <a:gd name="connsiteY9" fmla="*/ 2566929 h 3122559"/>
              <a:gd name="connsiteX10" fmla="*/ 1067099 w 3090910"/>
              <a:gd name="connsiteY10" fmla="*/ 2653692 h 3122559"/>
              <a:gd name="connsiteX11" fmla="*/ 1202295 w 3090910"/>
              <a:gd name="connsiteY11" fmla="*/ 2714564 h 3122559"/>
              <a:gd name="connsiteX12" fmla="*/ 1264196 w 3090910"/>
              <a:gd name="connsiteY12" fmla="*/ 2790766 h 3122559"/>
              <a:gd name="connsiteX13" fmla="*/ 1413387 w 3090910"/>
              <a:gd name="connsiteY13" fmla="*/ 2881256 h 3122559"/>
              <a:gd name="connsiteX14" fmla="*/ 1872085 w 3090910"/>
              <a:gd name="connsiteY14" fmla="*/ 3122559 h 3122559"/>
              <a:gd name="connsiteX15" fmla="*/ 1968458 w 3090910"/>
              <a:gd name="connsiteY15" fmla="*/ 2939030 h 3122559"/>
              <a:gd name="connsiteX16" fmla="*/ 2078758 w 3090910"/>
              <a:gd name="connsiteY16" fmla="*/ 2657219 h 3122559"/>
              <a:gd name="connsiteX17" fmla="*/ 2443857 w 3090910"/>
              <a:gd name="connsiteY17" fmla="*/ 2977256 h 3122559"/>
              <a:gd name="connsiteX18" fmla="*/ 2553357 w 3090910"/>
              <a:gd name="connsiteY18" fmla="*/ 2936110 h 3122559"/>
              <a:gd name="connsiteX19" fmla="*/ 2705831 w 3090910"/>
              <a:gd name="connsiteY19" fmla="*/ 2890146 h 3122559"/>
              <a:gd name="connsiteX20" fmla="*/ 2791700 w 3090910"/>
              <a:gd name="connsiteY20" fmla="*/ 2775211 h 3122559"/>
              <a:gd name="connsiteX21" fmla="*/ 2861225 w 3090910"/>
              <a:gd name="connsiteY21" fmla="*/ 2806184 h 3122559"/>
              <a:gd name="connsiteX22" fmla="*/ 3012000 w 3090910"/>
              <a:gd name="connsiteY22" fmla="*/ 2681705 h 3122559"/>
              <a:gd name="connsiteX23" fmla="*/ 3003189 w 3090910"/>
              <a:gd name="connsiteY23" fmla="*/ 2617602 h 3122559"/>
              <a:gd name="connsiteX24" fmla="*/ 3050412 w 3090910"/>
              <a:gd name="connsiteY24" fmla="*/ 2568675 h 3122559"/>
              <a:gd name="connsiteX25" fmla="*/ 3090910 w 3090910"/>
              <a:gd name="connsiteY25" fmla="*/ 2522066 h 3122559"/>
              <a:gd name="connsiteX26" fmla="*/ 2550603 w 3090910"/>
              <a:gd name="connsiteY26" fmla="*/ 2023201 h 3122559"/>
              <a:gd name="connsiteX27" fmla="*/ 2592670 w 3090910"/>
              <a:gd name="connsiteY27" fmla="*/ 1983512 h 3122559"/>
              <a:gd name="connsiteX28" fmla="*/ 2533151 w 3090910"/>
              <a:gd name="connsiteY28" fmla="*/ 1945412 h 3122559"/>
              <a:gd name="connsiteX29" fmla="*/ 2257712 w 3090910"/>
              <a:gd name="connsiteY29" fmla="*/ 1738048 h 3122559"/>
              <a:gd name="connsiteX30" fmla="*/ 2142257 w 3090910"/>
              <a:gd name="connsiteY30" fmla="*/ 1536284 h 3122559"/>
              <a:gd name="connsiteX31" fmla="*/ 2075244 w 3090910"/>
              <a:gd name="connsiteY31" fmla="*/ 1504086 h 3122559"/>
              <a:gd name="connsiteX32" fmla="*/ 1845106 w 3090910"/>
              <a:gd name="connsiteY32" fmla="*/ 1247698 h 3122559"/>
              <a:gd name="connsiteX33" fmla="*/ 1587982 w 3090910"/>
              <a:gd name="connsiteY33" fmla="*/ 900032 h 3122559"/>
              <a:gd name="connsiteX34" fmla="*/ 1635597 w 3090910"/>
              <a:gd name="connsiteY34" fmla="*/ 852407 h 3122559"/>
              <a:gd name="connsiteX35" fmla="*/ 1267668 w 3090910"/>
              <a:gd name="connsiteY35" fmla="*/ 488839 h 3122559"/>
              <a:gd name="connsiteX36" fmla="*/ 1118906 w 3090910"/>
              <a:gd name="connsiteY36" fmla="*/ 193675 h 3122559"/>
              <a:gd name="connsiteX37" fmla="*/ 1072046 w 3090910"/>
              <a:gd name="connsiteY37" fmla="*/ 57478 h 3122559"/>
              <a:gd name="connsiteX38" fmla="*/ 689630 w 3090910"/>
              <a:gd name="connsiteY38" fmla="*/ 354719 h 3122559"/>
              <a:gd name="connsiteX39" fmla="*/ 323650 w 3090910"/>
              <a:gd name="connsiteY39" fmla="*/ 57257 h 3122559"/>
              <a:gd name="connsiteX0" fmla="*/ 323650 w 3054326"/>
              <a:gd name="connsiteY0" fmla="*/ 57257 h 3122559"/>
              <a:gd name="connsiteX1" fmla="*/ 256435 w 3054326"/>
              <a:gd name="connsiteY1" fmla="*/ 0 h 3122559"/>
              <a:gd name="connsiteX2" fmla="*/ 164949 w 3054326"/>
              <a:gd name="connsiteY2" fmla="*/ 97571 h 3122559"/>
              <a:gd name="connsiteX3" fmla="*/ 61898 w 3054326"/>
              <a:gd name="connsiteY3" fmla="*/ 197555 h 3122559"/>
              <a:gd name="connsiteX4" fmla="*/ 0 w 3054326"/>
              <a:gd name="connsiteY4" fmla="*/ 309476 h 3122559"/>
              <a:gd name="connsiteX5" fmla="*/ 530915 w 3054326"/>
              <a:gd name="connsiteY5" fmla="*/ 1051725 h 3122559"/>
              <a:gd name="connsiteX6" fmla="*/ 632150 w 3054326"/>
              <a:gd name="connsiteY6" fmla="*/ 1176335 h 3122559"/>
              <a:gd name="connsiteX7" fmla="*/ 817051 w 3054326"/>
              <a:gd name="connsiteY7" fmla="*/ 1587458 h 3122559"/>
              <a:gd name="connsiteX8" fmla="*/ 1357045 w 3054326"/>
              <a:gd name="connsiteY8" fmla="*/ 2196245 h 3122559"/>
              <a:gd name="connsiteX9" fmla="*/ 954209 w 3054326"/>
              <a:gd name="connsiteY9" fmla="*/ 2566929 h 3122559"/>
              <a:gd name="connsiteX10" fmla="*/ 1067099 w 3054326"/>
              <a:gd name="connsiteY10" fmla="*/ 2653692 h 3122559"/>
              <a:gd name="connsiteX11" fmla="*/ 1202295 w 3054326"/>
              <a:gd name="connsiteY11" fmla="*/ 2714564 h 3122559"/>
              <a:gd name="connsiteX12" fmla="*/ 1264196 w 3054326"/>
              <a:gd name="connsiteY12" fmla="*/ 2790766 h 3122559"/>
              <a:gd name="connsiteX13" fmla="*/ 1413387 w 3054326"/>
              <a:gd name="connsiteY13" fmla="*/ 2881256 h 3122559"/>
              <a:gd name="connsiteX14" fmla="*/ 1872085 w 3054326"/>
              <a:gd name="connsiteY14" fmla="*/ 3122559 h 3122559"/>
              <a:gd name="connsiteX15" fmla="*/ 1968458 w 3054326"/>
              <a:gd name="connsiteY15" fmla="*/ 2939030 h 3122559"/>
              <a:gd name="connsiteX16" fmla="*/ 2078758 w 3054326"/>
              <a:gd name="connsiteY16" fmla="*/ 2657219 h 3122559"/>
              <a:gd name="connsiteX17" fmla="*/ 2443857 w 3054326"/>
              <a:gd name="connsiteY17" fmla="*/ 2977256 h 3122559"/>
              <a:gd name="connsiteX18" fmla="*/ 2553357 w 3054326"/>
              <a:gd name="connsiteY18" fmla="*/ 2936110 h 3122559"/>
              <a:gd name="connsiteX19" fmla="*/ 2705831 w 3054326"/>
              <a:gd name="connsiteY19" fmla="*/ 2890146 h 3122559"/>
              <a:gd name="connsiteX20" fmla="*/ 2791700 w 3054326"/>
              <a:gd name="connsiteY20" fmla="*/ 2775211 h 3122559"/>
              <a:gd name="connsiteX21" fmla="*/ 2861225 w 3054326"/>
              <a:gd name="connsiteY21" fmla="*/ 2806184 h 3122559"/>
              <a:gd name="connsiteX22" fmla="*/ 3012000 w 3054326"/>
              <a:gd name="connsiteY22" fmla="*/ 2681705 h 3122559"/>
              <a:gd name="connsiteX23" fmla="*/ 3003189 w 3054326"/>
              <a:gd name="connsiteY23" fmla="*/ 2617602 h 3122559"/>
              <a:gd name="connsiteX24" fmla="*/ 3050412 w 3054326"/>
              <a:gd name="connsiteY24" fmla="*/ 2568675 h 3122559"/>
              <a:gd name="connsiteX25" fmla="*/ 2436196 w 3054326"/>
              <a:gd name="connsiteY25" fmla="*/ 2043430 h 3122559"/>
              <a:gd name="connsiteX26" fmla="*/ 2550603 w 3054326"/>
              <a:gd name="connsiteY26" fmla="*/ 2023201 h 3122559"/>
              <a:gd name="connsiteX27" fmla="*/ 2592670 w 3054326"/>
              <a:gd name="connsiteY27" fmla="*/ 1983512 h 3122559"/>
              <a:gd name="connsiteX28" fmla="*/ 2533151 w 3054326"/>
              <a:gd name="connsiteY28" fmla="*/ 1945412 h 3122559"/>
              <a:gd name="connsiteX29" fmla="*/ 2257712 w 3054326"/>
              <a:gd name="connsiteY29" fmla="*/ 1738048 h 3122559"/>
              <a:gd name="connsiteX30" fmla="*/ 2142257 w 3054326"/>
              <a:gd name="connsiteY30" fmla="*/ 1536284 h 3122559"/>
              <a:gd name="connsiteX31" fmla="*/ 2075244 w 3054326"/>
              <a:gd name="connsiteY31" fmla="*/ 1504086 h 3122559"/>
              <a:gd name="connsiteX32" fmla="*/ 1845106 w 3054326"/>
              <a:gd name="connsiteY32" fmla="*/ 1247698 h 3122559"/>
              <a:gd name="connsiteX33" fmla="*/ 1587982 w 3054326"/>
              <a:gd name="connsiteY33" fmla="*/ 900032 h 3122559"/>
              <a:gd name="connsiteX34" fmla="*/ 1635597 w 3054326"/>
              <a:gd name="connsiteY34" fmla="*/ 852407 h 3122559"/>
              <a:gd name="connsiteX35" fmla="*/ 1267668 w 3054326"/>
              <a:gd name="connsiteY35" fmla="*/ 488839 h 3122559"/>
              <a:gd name="connsiteX36" fmla="*/ 1118906 w 3054326"/>
              <a:gd name="connsiteY36" fmla="*/ 193675 h 3122559"/>
              <a:gd name="connsiteX37" fmla="*/ 1072046 w 3054326"/>
              <a:gd name="connsiteY37" fmla="*/ 57478 h 3122559"/>
              <a:gd name="connsiteX38" fmla="*/ 689630 w 3054326"/>
              <a:gd name="connsiteY38" fmla="*/ 354719 h 3122559"/>
              <a:gd name="connsiteX39" fmla="*/ 323650 w 3054326"/>
              <a:gd name="connsiteY39" fmla="*/ 57257 h 3122559"/>
              <a:gd name="connsiteX0" fmla="*/ 323650 w 3054326"/>
              <a:gd name="connsiteY0" fmla="*/ 57257 h 3122559"/>
              <a:gd name="connsiteX1" fmla="*/ 256435 w 3054326"/>
              <a:gd name="connsiteY1" fmla="*/ 0 h 3122559"/>
              <a:gd name="connsiteX2" fmla="*/ 164949 w 3054326"/>
              <a:gd name="connsiteY2" fmla="*/ 97571 h 3122559"/>
              <a:gd name="connsiteX3" fmla="*/ 61898 w 3054326"/>
              <a:gd name="connsiteY3" fmla="*/ 197555 h 3122559"/>
              <a:gd name="connsiteX4" fmla="*/ 0 w 3054326"/>
              <a:gd name="connsiteY4" fmla="*/ 309476 h 3122559"/>
              <a:gd name="connsiteX5" fmla="*/ 530915 w 3054326"/>
              <a:gd name="connsiteY5" fmla="*/ 1051725 h 3122559"/>
              <a:gd name="connsiteX6" fmla="*/ 632150 w 3054326"/>
              <a:gd name="connsiteY6" fmla="*/ 1176335 h 3122559"/>
              <a:gd name="connsiteX7" fmla="*/ 817051 w 3054326"/>
              <a:gd name="connsiteY7" fmla="*/ 1587458 h 3122559"/>
              <a:gd name="connsiteX8" fmla="*/ 1357045 w 3054326"/>
              <a:gd name="connsiteY8" fmla="*/ 2196245 h 3122559"/>
              <a:gd name="connsiteX9" fmla="*/ 954209 w 3054326"/>
              <a:gd name="connsiteY9" fmla="*/ 2566929 h 3122559"/>
              <a:gd name="connsiteX10" fmla="*/ 1067099 w 3054326"/>
              <a:gd name="connsiteY10" fmla="*/ 2653692 h 3122559"/>
              <a:gd name="connsiteX11" fmla="*/ 1202295 w 3054326"/>
              <a:gd name="connsiteY11" fmla="*/ 2714564 h 3122559"/>
              <a:gd name="connsiteX12" fmla="*/ 1264196 w 3054326"/>
              <a:gd name="connsiteY12" fmla="*/ 2790766 h 3122559"/>
              <a:gd name="connsiteX13" fmla="*/ 1413387 w 3054326"/>
              <a:gd name="connsiteY13" fmla="*/ 2881256 h 3122559"/>
              <a:gd name="connsiteX14" fmla="*/ 1872085 w 3054326"/>
              <a:gd name="connsiteY14" fmla="*/ 3122559 h 3122559"/>
              <a:gd name="connsiteX15" fmla="*/ 1968458 w 3054326"/>
              <a:gd name="connsiteY15" fmla="*/ 2939030 h 3122559"/>
              <a:gd name="connsiteX16" fmla="*/ 2078758 w 3054326"/>
              <a:gd name="connsiteY16" fmla="*/ 2657219 h 3122559"/>
              <a:gd name="connsiteX17" fmla="*/ 2443857 w 3054326"/>
              <a:gd name="connsiteY17" fmla="*/ 2977256 h 3122559"/>
              <a:gd name="connsiteX18" fmla="*/ 2553357 w 3054326"/>
              <a:gd name="connsiteY18" fmla="*/ 2936110 h 3122559"/>
              <a:gd name="connsiteX19" fmla="*/ 2705831 w 3054326"/>
              <a:gd name="connsiteY19" fmla="*/ 2890146 h 3122559"/>
              <a:gd name="connsiteX20" fmla="*/ 2791700 w 3054326"/>
              <a:gd name="connsiteY20" fmla="*/ 2775211 h 3122559"/>
              <a:gd name="connsiteX21" fmla="*/ 2861225 w 3054326"/>
              <a:gd name="connsiteY21" fmla="*/ 2806184 h 3122559"/>
              <a:gd name="connsiteX22" fmla="*/ 3012000 w 3054326"/>
              <a:gd name="connsiteY22" fmla="*/ 2681705 h 3122559"/>
              <a:gd name="connsiteX23" fmla="*/ 3003189 w 3054326"/>
              <a:gd name="connsiteY23" fmla="*/ 2617602 h 3122559"/>
              <a:gd name="connsiteX24" fmla="*/ 3050412 w 3054326"/>
              <a:gd name="connsiteY24" fmla="*/ 2568675 h 3122559"/>
              <a:gd name="connsiteX25" fmla="*/ 2436196 w 3054326"/>
              <a:gd name="connsiteY25" fmla="*/ 2043430 h 3122559"/>
              <a:gd name="connsiteX26" fmla="*/ 2550603 w 3054326"/>
              <a:gd name="connsiteY26" fmla="*/ 2023201 h 3122559"/>
              <a:gd name="connsiteX27" fmla="*/ 2592670 w 3054326"/>
              <a:gd name="connsiteY27" fmla="*/ 1983512 h 3122559"/>
              <a:gd name="connsiteX28" fmla="*/ 2533151 w 3054326"/>
              <a:gd name="connsiteY28" fmla="*/ 1945412 h 3122559"/>
              <a:gd name="connsiteX29" fmla="*/ 2257712 w 3054326"/>
              <a:gd name="connsiteY29" fmla="*/ 1738048 h 3122559"/>
              <a:gd name="connsiteX30" fmla="*/ 2142257 w 3054326"/>
              <a:gd name="connsiteY30" fmla="*/ 1536284 h 3122559"/>
              <a:gd name="connsiteX31" fmla="*/ 2075244 w 3054326"/>
              <a:gd name="connsiteY31" fmla="*/ 1504086 h 3122559"/>
              <a:gd name="connsiteX32" fmla="*/ 1845106 w 3054326"/>
              <a:gd name="connsiteY32" fmla="*/ 1247698 h 3122559"/>
              <a:gd name="connsiteX33" fmla="*/ 1587982 w 3054326"/>
              <a:gd name="connsiteY33" fmla="*/ 900032 h 3122559"/>
              <a:gd name="connsiteX34" fmla="*/ 1635597 w 3054326"/>
              <a:gd name="connsiteY34" fmla="*/ 852407 h 3122559"/>
              <a:gd name="connsiteX35" fmla="*/ 1267668 w 3054326"/>
              <a:gd name="connsiteY35" fmla="*/ 488839 h 3122559"/>
              <a:gd name="connsiteX36" fmla="*/ 1118906 w 3054326"/>
              <a:gd name="connsiteY36" fmla="*/ 193675 h 3122559"/>
              <a:gd name="connsiteX37" fmla="*/ 1072046 w 3054326"/>
              <a:gd name="connsiteY37" fmla="*/ 57478 h 3122559"/>
              <a:gd name="connsiteX38" fmla="*/ 689630 w 3054326"/>
              <a:gd name="connsiteY38" fmla="*/ 354719 h 3122559"/>
              <a:gd name="connsiteX39" fmla="*/ 323650 w 3054326"/>
              <a:gd name="connsiteY39" fmla="*/ 57257 h 3122559"/>
              <a:gd name="connsiteX0" fmla="*/ 323650 w 3054161"/>
              <a:gd name="connsiteY0" fmla="*/ 57257 h 3122559"/>
              <a:gd name="connsiteX1" fmla="*/ 256435 w 3054161"/>
              <a:gd name="connsiteY1" fmla="*/ 0 h 3122559"/>
              <a:gd name="connsiteX2" fmla="*/ 164949 w 3054161"/>
              <a:gd name="connsiteY2" fmla="*/ 97571 h 3122559"/>
              <a:gd name="connsiteX3" fmla="*/ 61898 w 3054161"/>
              <a:gd name="connsiteY3" fmla="*/ 197555 h 3122559"/>
              <a:gd name="connsiteX4" fmla="*/ 0 w 3054161"/>
              <a:gd name="connsiteY4" fmla="*/ 309476 h 3122559"/>
              <a:gd name="connsiteX5" fmla="*/ 530915 w 3054161"/>
              <a:gd name="connsiteY5" fmla="*/ 1051725 h 3122559"/>
              <a:gd name="connsiteX6" fmla="*/ 632150 w 3054161"/>
              <a:gd name="connsiteY6" fmla="*/ 1176335 h 3122559"/>
              <a:gd name="connsiteX7" fmla="*/ 817051 w 3054161"/>
              <a:gd name="connsiteY7" fmla="*/ 1587458 h 3122559"/>
              <a:gd name="connsiteX8" fmla="*/ 1357045 w 3054161"/>
              <a:gd name="connsiteY8" fmla="*/ 2196245 h 3122559"/>
              <a:gd name="connsiteX9" fmla="*/ 954209 w 3054161"/>
              <a:gd name="connsiteY9" fmla="*/ 2566929 h 3122559"/>
              <a:gd name="connsiteX10" fmla="*/ 1067099 w 3054161"/>
              <a:gd name="connsiteY10" fmla="*/ 2653692 h 3122559"/>
              <a:gd name="connsiteX11" fmla="*/ 1202295 w 3054161"/>
              <a:gd name="connsiteY11" fmla="*/ 2714564 h 3122559"/>
              <a:gd name="connsiteX12" fmla="*/ 1264196 w 3054161"/>
              <a:gd name="connsiteY12" fmla="*/ 2790766 h 3122559"/>
              <a:gd name="connsiteX13" fmla="*/ 1413387 w 3054161"/>
              <a:gd name="connsiteY13" fmla="*/ 2881256 h 3122559"/>
              <a:gd name="connsiteX14" fmla="*/ 1872085 w 3054161"/>
              <a:gd name="connsiteY14" fmla="*/ 3122559 h 3122559"/>
              <a:gd name="connsiteX15" fmla="*/ 1968458 w 3054161"/>
              <a:gd name="connsiteY15" fmla="*/ 2939030 h 3122559"/>
              <a:gd name="connsiteX16" fmla="*/ 2078758 w 3054161"/>
              <a:gd name="connsiteY16" fmla="*/ 2657219 h 3122559"/>
              <a:gd name="connsiteX17" fmla="*/ 2443857 w 3054161"/>
              <a:gd name="connsiteY17" fmla="*/ 2977256 h 3122559"/>
              <a:gd name="connsiteX18" fmla="*/ 2553357 w 3054161"/>
              <a:gd name="connsiteY18" fmla="*/ 2936110 h 3122559"/>
              <a:gd name="connsiteX19" fmla="*/ 2705831 w 3054161"/>
              <a:gd name="connsiteY19" fmla="*/ 2890146 h 3122559"/>
              <a:gd name="connsiteX20" fmla="*/ 2791700 w 3054161"/>
              <a:gd name="connsiteY20" fmla="*/ 2775211 h 3122559"/>
              <a:gd name="connsiteX21" fmla="*/ 2861225 w 3054161"/>
              <a:gd name="connsiteY21" fmla="*/ 2806184 h 3122559"/>
              <a:gd name="connsiteX22" fmla="*/ 3012000 w 3054161"/>
              <a:gd name="connsiteY22" fmla="*/ 2681705 h 3122559"/>
              <a:gd name="connsiteX23" fmla="*/ 3003189 w 3054161"/>
              <a:gd name="connsiteY23" fmla="*/ 2617602 h 3122559"/>
              <a:gd name="connsiteX24" fmla="*/ 3050412 w 3054161"/>
              <a:gd name="connsiteY24" fmla="*/ 2568675 h 3122559"/>
              <a:gd name="connsiteX25" fmla="*/ 2436196 w 3054161"/>
              <a:gd name="connsiteY25" fmla="*/ 2043430 h 3122559"/>
              <a:gd name="connsiteX26" fmla="*/ 2550603 w 3054161"/>
              <a:gd name="connsiteY26" fmla="*/ 2023201 h 3122559"/>
              <a:gd name="connsiteX27" fmla="*/ 2592670 w 3054161"/>
              <a:gd name="connsiteY27" fmla="*/ 1983512 h 3122559"/>
              <a:gd name="connsiteX28" fmla="*/ 2533151 w 3054161"/>
              <a:gd name="connsiteY28" fmla="*/ 1945412 h 3122559"/>
              <a:gd name="connsiteX29" fmla="*/ 2257712 w 3054161"/>
              <a:gd name="connsiteY29" fmla="*/ 1738048 h 3122559"/>
              <a:gd name="connsiteX30" fmla="*/ 2142257 w 3054161"/>
              <a:gd name="connsiteY30" fmla="*/ 1536284 h 3122559"/>
              <a:gd name="connsiteX31" fmla="*/ 2075244 w 3054161"/>
              <a:gd name="connsiteY31" fmla="*/ 1504086 h 3122559"/>
              <a:gd name="connsiteX32" fmla="*/ 1845106 w 3054161"/>
              <a:gd name="connsiteY32" fmla="*/ 1247698 h 3122559"/>
              <a:gd name="connsiteX33" fmla="*/ 1587982 w 3054161"/>
              <a:gd name="connsiteY33" fmla="*/ 900032 h 3122559"/>
              <a:gd name="connsiteX34" fmla="*/ 1635597 w 3054161"/>
              <a:gd name="connsiteY34" fmla="*/ 852407 h 3122559"/>
              <a:gd name="connsiteX35" fmla="*/ 1267668 w 3054161"/>
              <a:gd name="connsiteY35" fmla="*/ 488839 h 3122559"/>
              <a:gd name="connsiteX36" fmla="*/ 1118906 w 3054161"/>
              <a:gd name="connsiteY36" fmla="*/ 193675 h 3122559"/>
              <a:gd name="connsiteX37" fmla="*/ 1072046 w 3054161"/>
              <a:gd name="connsiteY37" fmla="*/ 57478 h 3122559"/>
              <a:gd name="connsiteX38" fmla="*/ 689630 w 3054161"/>
              <a:gd name="connsiteY38" fmla="*/ 354719 h 3122559"/>
              <a:gd name="connsiteX39" fmla="*/ 323650 w 3054161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3003189 w 3012000"/>
              <a:gd name="connsiteY23" fmla="*/ 2617602 h 3122559"/>
              <a:gd name="connsiteX24" fmla="*/ 2357606 w 3012000"/>
              <a:gd name="connsiteY24" fmla="*/ 2025744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3003189 w 3012000"/>
              <a:gd name="connsiteY23" fmla="*/ 2617602 h 3122559"/>
              <a:gd name="connsiteX24" fmla="*/ 2357606 w 3012000"/>
              <a:gd name="connsiteY24" fmla="*/ 2025744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3003189 w 3012000"/>
              <a:gd name="connsiteY23" fmla="*/ 26176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3003189 w 3012000"/>
              <a:gd name="connsiteY23" fmla="*/ 26176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2231817 w 3012000"/>
              <a:gd name="connsiteY23" fmla="*/ 20580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2231817 w 3012000"/>
              <a:gd name="connsiteY23" fmla="*/ 20580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2231817 w 3012000"/>
              <a:gd name="connsiteY23" fmla="*/ 20580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3012000"/>
              <a:gd name="connsiteY0" fmla="*/ 57257 h 3122559"/>
              <a:gd name="connsiteX1" fmla="*/ 256435 w 3012000"/>
              <a:gd name="connsiteY1" fmla="*/ 0 h 3122559"/>
              <a:gd name="connsiteX2" fmla="*/ 164949 w 3012000"/>
              <a:gd name="connsiteY2" fmla="*/ 97571 h 3122559"/>
              <a:gd name="connsiteX3" fmla="*/ 61898 w 3012000"/>
              <a:gd name="connsiteY3" fmla="*/ 197555 h 3122559"/>
              <a:gd name="connsiteX4" fmla="*/ 0 w 3012000"/>
              <a:gd name="connsiteY4" fmla="*/ 309476 h 3122559"/>
              <a:gd name="connsiteX5" fmla="*/ 530915 w 3012000"/>
              <a:gd name="connsiteY5" fmla="*/ 1051725 h 3122559"/>
              <a:gd name="connsiteX6" fmla="*/ 632150 w 3012000"/>
              <a:gd name="connsiteY6" fmla="*/ 1176335 h 3122559"/>
              <a:gd name="connsiteX7" fmla="*/ 817051 w 3012000"/>
              <a:gd name="connsiteY7" fmla="*/ 1587458 h 3122559"/>
              <a:gd name="connsiteX8" fmla="*/ 1357045 w 3012000"/>
              <a:gd name="connsiteY8" fmla="*/ 2196245 h 3122559"/>
              <a:gd name="connsiteX9" fmla="*/ 954209 w 3012000"/>
              <a:gd name="connsiteY9" fmla="*/ 2566929 h 3122559"/>
              <a:gd name="connsiteX10" fmla="*/ 1067099 w 3012000"/>
              <a:gd name="connsiteY10" fmla="*/ 2653692 h 3122559"/>
              <a:gd name="connsiteX11" fmla="*/ 1202295 w 3012000"/>
              <a:gd name="connsiteY11" fmla="*/ 2714564 h 3122559"/>
              <a:gd name="connsiteX12" fmla="*/ 1264196 w 3012000"/>
              <a:gd name="connsiteY12" fmla="*/ 2790766 h 3122559"/>
              <a:gd name="connsiteX13" fmla="*/ 1413387 w 3012000"/>
              <a:gd name="connsiteY13" fmla="*/ 2881256 h 3122559"/>
              <a:gd name="connsiteX14" fmla="*/ 1872085 w 3012000"/>
              <a:gd name="connsiteY14" fmla="*/ 3122559 h 3122559"/>
              <a:gd name="connsiteX15" fmla="*/ 1968458 w 3012000"/>
              <a:gd name="connsiteY15" fmla="*/ 2939030 h 3122559"/>
              <a:gd name="connsiteX16" fmla="*/ 2078758 w 3012000"/>
              <a:gd name="connsiteY16" fmla="*/ 2657219 h 3122559"/>
              <a:gd name="connsiteX17" fmla="*/ 2443857 w 3012000"/>
              <a:gd name="connsiteY17" fmla="*/ 2977256 h 3122559"/>
              <a:gd name="connsiteX18" fmla="*/ 2553357 w 3012000"/>
              <a:gd name="connsiteY18" fmla="*/ 2936110 h 3122559"/>
              <a:gd name="connsiteX19" fmla="*/ 2705831 w 3012000"/>
              <a:gd name="connsiteY19" fmla="*/ 2890146 h 3122559"/>
              <a:gd name="connsiteX20" fmla="*/ 2791700 w 3012000"/>
              <a:gd name="connsiteY20" fmla="*/ 2775211 h 3122559"/>
              <a:gd name="connsiteX21" fmla="*/ 2861225 w 3012000"/>
              <a:gd name="connsiteY21" fmla="*/ 2806184 h 3122559"/>
              <a:gd name="connsiteX22" fmla="*/ 3012000 w 3012000"/>
              <a:gd name="connsiteY22" fmla="*/ 2681705 h 3122559"/>
              <a:gd name="connsiteX23" fmla="*/ 2231817 w 3012000"/>
              <a:gd name="connsiteY23" fmla="*/ 2058002 h 3122559"/>
              <a:gd name="connsiteX24" fmla="*/ 2359986 w 3012000"/>
              <a:gd name="connsiteY24" fmla="*/ 2035269 h 3122559"/>
              <a:gd name="connsiteX25" fmla="*/ 2436196 w 3012000"/>
              <a:gd name="connsiteY25" fmla="*/ 2043430 h 3122559"/>
              <a:gd name="connsiteX26" fmla="*/ 2550603 w 3012000"/>
              <a:gd name="connsiteY26" fmla="*/ 2023201 h 3122559"/>
              <a:gd name="connsiteX27" fmla="*/ 2592670 w 3012000"/>
              <a:gd name="connsiteY27" fmla="*/ 1983512 h 3122559"/>
              <a:gd name="connsiteX28" fmla="*/ 2533151 w 3012000"/>
              <a:gd name="connsiteY28" fmla="*/ 1945412 h 3122559"/>
              <a:gd name="connsiteX29" fmla="*/ 2257712 w 3012000"/>
              <a:gd name="connsiteY29" fmla="*/ 1738048 h 3122559"/>
              <a:gd name="connsiteX30" fmla="*/ 2142257 w 3012000"/>
              <a:gd name="connsiteY30" fmla="*/ 1536284 h 3122559"/>
              <a:gd name="connsiteX31" fmla="*/ 2075244 w 3012000"/>
              <a:gd name="connsiteY31" fmla="*/ 1504086 h 3122559"/>
              <a:gd name="connsiteX32" fmla="*/ 1845106 w 3012000"/>
              <a:gd name="connsiteY32" fmla="*/ 1247698 h 3122559"/>
              <a:gd name="connsiteX33" fmla="*/ 1587982 w 3012000"/>
              <a:gd name="connsiteY33" fmla="*/ 900032 h 3122559"/>
              <a:gd name="connsiteX34" fmla="*/ 1635597 w 3012000"/>
              <a:gd name="connsiteY34" fmla="*/ 852407 h 3122559"/>
              <a:gd name="connsiteX35" fmla="*/ 1267668 w 3012000"/>
              <a:gd name="connsiteY35" fmla="*/ 488839 h 3122559"/>
              <a:gd name="connsiteX36" fmla="*/ 1118906 w 3012000"/>
              <a:gd name="connsiteY36" fmla="*/ 193675 h 3122559"/>
              <a:gd name="connsiteX37" fmla="*/ 1072046 w 3012000"/>
              <a:gd name="connsiteY37" fmla="*/ 57478 h 3122559"/>
              <a:gd name="connsiteX38" fmla="*/ 689630 w 3012000"/>
              <a:gd name="connsiteY38" fmla="*/ 354719 h 3122559"/>
              <a:gd name="connsiteX39" fmla="*/ 323650 w 3012000"/>
              <a:gd name="connsiteY39" fmla="*/ 57257 h 3122559"/>
              <a:gd name="connsiteX0" fmla="*/ 323650 w 2861869"/>
              <a:gd name="connsiteY0" fmla="*/ 57257 h 3122559"/>
              <a:gd name="connsiteX1" fmla="*/ 256435 w 2861869"/>
              <a:gd name="connsiteY1" fmla="*/ 0 h 3122559"/>
              <a:gd name="connsiteX2" fmla="*/ 164949 w 2861869"/>
              <a:gd name="connsiteY2" fmla="*/ 97571 h 3122559"/>
              <a:gd name="connsiteX3" fmla="*/ 61898 w 2861869"/>
              <a:gd name="connsiteY3" fmla="*/ 197555 h 3122559"/>
              <a:gd name="connsiteX4" fmla="*/ 0 w 2861869"/>
              <a:gd name="connsiteY4" fmla="*/ 309476 h 3122559"/>
              <a:gd name="connsiteX5" fmla="*/ 530915 w 2861869"/>
              <a:gd name="connsiteY5" fmla="*/ 1051725 h 3122559"/>
              <a:gd name="connsiteX6" fmla="*/ 632150 w 2861869"/>
              <a:gd name="connsiteY6" fmla="*/ 1176335 h 3122559"/>
              <a:gd name="connsiteX7" fmla="*/ 817051 w 2861869"/>
              <a:gd name="connsiteY7" fmla="*/ 1587458 h 3122559"/>
              <a:gd name="connsiteX8" fmla="*/ 1357045 w 2861869"/>
              <a:gd name="connsiteY8" fmla="*/ 2196245 h 3122559"/>
              <a:gd name="connsiteX9" fmla="*/ 954209 w 2861869"/>
              <a:gd name="connsiteY9" fmla="*/ 2566929 h 3122559"/>
              <a:gd name="connsiteX10" fmla="*/ 1067099 w 2861869"/>
              <a:gd name="connsiteY10" fmla="*/ 2653692 h 3122559"/>
              <a:gd name="connsiteX11" fmla="*/ 1202295 w 2861869"/>
              <a:gd name="connsiteY11" fmla="*/ 2714564 h 3122559"/>
              <a:gd name="connsiteX12" fmla="*/ 1264196 w 2861869"/>
              <a:gd name="connsiteY12" fmla="*/ 2790766 h 3122559"/>
              <a:gd name="connsiteX13" fmla="*/ 1413387 w 2861869"/>
              <a:gd name="connsiteY13" fmla="*/ 2881256 h 3122559"/>
              <a:gd name="connsiteX14" fmla="*/ 1872085 w 2861869"/>
              <a:gd name="connsiteY14" fmla="*/ 3122559 h 3122559"/>
              <a:gd name="connsiteX15" fmla="*/ 1968458 w 2861869"/>
              <a:gd name="connsiteY15" fmla="*/ 2939030 h 3122559"/>
              <a:gd name="connsiteX16" fmla="*/ 2078758 w 2861869"/>
              <a:gd name="connsiteY16" fmla="*/ 2657219 h 3122559"/>
              <a:gd name="connsiteX17" fmla="*/ 2443857 w 2861869"/>
              <a:gd name="connsiteY17" fmla="*/ 2977256 h 3122559"/>
              <a:gd name="connsiteX18" fmla="*/ 2553357 w 2861869"/>
              <a:gd name="connsiteY18" fmla="*/ 2936110 h 3122559"/>
              <a:gd name="connsiteX19" fmla="*/ 2705831 w 2861869"/>
              <a:gd name="connsiteY19" fmla="*/ 2890146 h 3122559"/>
              <a:gd name="connsiteX20" fmla="*/ 2791700 w 2861869"/>
              <a:gd name="connsiteY20" fmla="*/ 2775211 h 3122559"/>
              <a:gd name="connsiteX21" fmla="*/ 2861225 w 2861869"/>
              <a:gd name="connsiteY21" fmla="*/ 2806184 h 3122559"/>
              <a:gd name="connsiteX22" fmla="*/ 2135874 w 2861869"/>
              <a:gd name="connsiteY22" fmla="*/ 1986372 h 3122559"/>
              <a:gd name="connsiteX23" fmla="*/ 2231817 w 2861869"/>
              <a:gd name="connsiteY23" fmla="*/ 2058002 h 3122559"/>
              <a:gd name="connsiteX24" fmla="*/ 2359986 w 2861869"/>
              <a:gd name="connsiteY24" fmla="*/ 2035269 h 3122559"/>
              <a:gd name="connsiteX25" fmla="*/ 2436196 w 2861869"/>
              <a:gd name="connsiteY25" fmla="*/ 2043430 h 3122559"/>
              <a:gd name="connsiteX26" fmla="*/ 2550603 w 2861869"/>
              <a:gd name="connsiteY26" fmla="*/ 2023201 h 3122559"/>
              <a:gd name="connsiteX27" fmla="*/ 2592670 w 2861869"/>
              <a:gd name="connsiteY27" fmla="*/ 1983512 h 3122559"/>
              <a:gd name="connsiteX28" fmla="*/ 2533151 w 2861869"/>
              <a:gd name="connsiteY28" fmla="*/ 1945412 h 3122559"/>
              <a:gd name="connsiteX29" fmla="*/ 2257712 w 2861869"/>
              <a:gd name="connsiteY29" fmla="*/ 1738048 h 3122559"/>
              <a:gd name="connsiteX30" fmla="*/ 2142257 w 2861869"/>
              <a:gd name="connsiteY30" fmla="*/ 1536284 h 3122559"/>
              <a:gd name="connsiteX31" fmla="*/ 2075244 w 2861869"/>
              <a:gd name="connsiteY31" fmla="*/ 1504086 h 3122559"/>
              <a:gd name="connsiteX32" fmla="*/ 1845106 w 2861869"/>
              <a:gd name="connsiteY32" fmla="*/ 1247698 h 3122559"/>
              <a:gd name="connsiteX33" fmla="*/ 1587982 w 2861869"/>
              <a:gd name="connsiteY33" fmla="*/ 900032 h 3122559"/>
              <a:gd name="connsiteX34" fmla="*/ 1635597 w 2861869"/>
              <a:gd name="connsiteY34" fmla="*/ 852407 h 3122559"/>
              <a:gd name="connsiteX35" fmla="*/ 1267668 w 2861869"/>
              <a:gd name="connsiteY35" fmla="*/ 488839 h 3122559"/>
              <a:gd name="connsiteX36" fmla="*/ 1118906 w 2861869"/>
              <a:gd name="connsiteY36" fmla="*/ 193675 h 3122559"/>
              <a:gd name="connsiteX37" fmla="*/ 1072046 w 2861869"/>
              <a:gd name="connsiteY37" fmla="*/ 57478 h 3122559"/>
              <a:gd name="connsiteX38" fmla="*/ 689630 w 2861869"/>
              <a:gd name="connsiteY38" fmla="*/ 354719 h 3122559"/>
              <a:gd name="connsiteX39" fmla="*/ 323650 w 2861869"/>
              <a:gd name="connsiteY39" fmla="*/ 57257 h 3122559"/>
              <a:gd name="connsiteX0" fmla="*/ 323650 w 2861861"/>
              <a:gd name="connsiteY0" fmla="*/ 57257 h 3122559"/>
              <a:gd name="connsiteX1" fmla="*/ 256435 w 2861861"/>
              <a:gd name="connsiteY1" fmla="*/ 0 h 3122559"/>
              <a:gd name="connsiteX2" fmla="*/ 164949 w 2861861"/>
              <a:gd name="connsiteY2" fmla="*/ 97571 h 3122559"/>
              <a:gd name="connsiteX3" fmla="*/ 61898 w 2861861"/>
              <a:gd name="connsiteY3" fmla="*/ 197555 h 3122559"/>
              <a:gd name="connsiteX4" fmla="*/ 0 w 2861861"/>
              <a:gd name="connsiteY4" fmla="*/ 309476 h 3122559"/>
              <a:gd name="connsiteX5" fmla="*/ 530915 w 2861861"/>
              <a:gd name="connsiteY5" fmla="*/ 1051725 h 3122559"/>
              <a:gd name="connsiteX6" fmla="*/ 632150 w 2861861"/>
              <a:gd name="connsiteY6" fmla="*/ 1176335 h 3122559"/>
              <a:gd name="connsiteX7" fmla="*/ 817051 w 2861861"/>
              <a:gd name="connsiteY7" fmla="*/ 1587458 h 3122559"/>
              <a:gd name="connsiteX8" fmla="*/ 1357045 w 2861861"/>
              <a:gd name="connsiteY8" fmla="*/ 2196245 h 3122559"/>
              <a:gd name="connsiteX9" fmla="*/ 954209 w 2861861"/>
              <a:gd name="connsiteY9" fmla="*/ 2566929 h 3122559"/>
              <a:gd name="connsiteX10" fmla="*/ 1067099 w 2861861"/>
              <a:gd name="connsiteY10" fmla="*/ 2653692 h 3122559"/>
              <a:gd name="connsiteX11" fmla="*/ 1202295 w 2861861"/>
              <a:gd name="connsiteY11" fmla="*/ 2714564 h 3122559"/>
              <a:gd name="connsiteX12" fmla="*/ 1264196 w 2861861"/>
              <a:gd name="connsiteY12" fmla="*/ 2790766 h 3122559"/>
              <a:gd name="connsiteX13" fmla="*/ 1413387 w 2861861"/>
              <a:gd name="connsiteY13" fmla="*/ 2881256 h 3122559"/>
              <a:gd name="connsiteX14" fmla="*/ 1872085 w 2861861"/>
              <a:gd name="connsiteY14" fmla="*/ 3122559 h 3122559"/>
              <a:gd name="connsiteX15" fmla="*/ 1968458 w 2861861"/>
              <a:gd name="connsiteY15" fmla="*/ 2939030 h 3122559"/>
              <a:gd name="connsiteX16" fmla="*/ 2078758 w 2861861"/>
              <a:gd name="connsiteY16" fmla="*/ 2657219 h 3122559"/>
              <a:gd name="connsiteX17" fmla="*/ 2443857 w 2861861"/>
              <a:gd name="connsiteY17" fmla="*/ 2977256 h 3122559"/>
              <a:gd name="connsiteX18" fmla="*/ 2553357 w 2861861"/>
              <a:gd name="connsiteY18" fmla="*/ 2936110 h 3122559"/>
              <a:gd name="connsiteX19" fmla="*/ 2705831 w 2861861"/>
              <a:gd name="connsiteY19" fmla="*/ 2890146 h 3122559"/>
              <a:gd name="connsiteX20" fmla="*/ 2791700 w 2861861"/>
              <a:gd name="connsiteY20" fmla="*/ 2775211 h 3122559"/>
              <a:gd name="connsiteX21" fmla="*/ 2861225 w 2861861"/>
              <a:gd name="connsiteY21" fmla="*/ 2806184 h 3122559"/>
              <a:gd name="connsiteX22" fmla="*/ 2126351 w 2861861"/>
              <a:gd name="connsiteY22" fmla="*/ 1991135 h 3122559"/>
              <a:gd name="connsiteX23" fmla="*/ 2231817 w 2861861"/>
              <a:gd name="connsiteY23" fmla="*/ 2058002 h 3122559"/>
              <a:gd name="connsiteX24" fmla="*/ 2359986 w 2861861"/>
              <a:gd name="connsiteY24" fmla="*/ 2035269 h 3122559"/>
              <a:gd name="connsiteX25" fmla="*/ 2436196 w 2861861"/>
              <a:gd name="connsiteY25" fmla="*/ 2043430 h 3122559"/>
              <a:gd name="connsiteX26" fmla="*/ 2550603 w 2861861"/>
              <a:gd name="connsiteY26" fmla="*/ 2023201 h 3122559"/>
              <a:gd name="connsiteX27" fmla="*/ 2592670 w 2861861"/>
              <a:gd name="connsiteY27" fmla="*/ 1983512 h 3122559"/>
              <a:gd name="connsiteX28" fmla="*/ 2533151 w 2861861"/>
              <a:gd name="connsiteY28" fmla="*/ 1945412 h 3122559"/>
              <a:gd name="connsiteX29" fmla="*/ 2257712 w 2861861"/>
              <a:gd name="connsiteY29" fmla="*/ 1738048 h 3122559"/>
              <a:gd name="connsiteX30" fmla="*/ 2142257 w 2861861"/>
              <a:gd name="connsiteY30" fmla="*/ 1536284 h 3122559"/>
              <a:gd name="connsiteX31" fmla="*/ 2075244 w 2861861"/>
              <a:gd name="connsiteY31" fmla="*/ 1504086 h 3122559"/>
              <a:gd name="connsiteX32" fmla="*/ 1845106 w 2861861"/>
              <a:gd name="connsiteY32" fmla="*/ 1247698 h 3122559"/>
              <a:gd name="connsiteX33" fmla="*/ 1587982 w 2861861"/>
              <a:gd name="connsiteY33" fmla="*/ 900032 h 3122559"/>
              <a:gd name="connsiteX34" fmla="*/ 1635597 w 2861861"/>
              <a:gd name="connsiteY34" fmla="*/ 852407 h 3122559"/>
              <a:gd name="connsiteX35" fmla="*/ 1267668 w 2861861"/>
              <a:gd name="connsiteY35" fmla="*/ 488839 h 3122559"/>
              <a:gd name="connsiteX36" fmla="*/ 1118906 w 2861861"/>
              <a:gd name="connsiteY36" fmla="*/ 193675 h 3122559"/>
              <a:gd name="connsiteX37" fmla="*/ 1072046 w 2861861"/>
              <a:gd name="connsiteY37" fmla="*/ 57478 h 3122559"/>
              <a:gd name="connsiteX38" fmla="*/ 689630 w 2861861"/>
              <a:gd name="connsiteY38" fmla="*/ 354719 h 3122559"/>
              <a:gd name="connsiteX39" fmla="*/ 323650 w 2861861"/>
              <a:gd name="connsiteY39" fmla="*/ 57257 h 3122559"/>
              <a:gd name="connsiteX0" fmla="*/ 323650 w 2861861"/>
              <a:gd name="connsiteY0" fmla="*/ 57257 h 3122559"/>
              <a:gd name="connsiteX1" fmla="*/ 256435 w 2861861"/>
              <a:gd name="connsiteY1" fmla="*/ 0 h 3122559"/>
              <a:gd name="connsiteX2" fmla="*/ 164949 w 2861861"/>
              <a:gd name="connsiteY2" fmla="*/ 97571 h 3122559"/>
              <a:gd name="connsiteX3" fmla="*/ 61898 w 2861861"/>
              <a:gd name="connsiteY3" fmla="*/ 197555 h 3122559"/>
              <a:gd name="connsiteX4" fmla="*/ 0 w 2861861"/>
              <a:gd name="connsiteY4" fmla="*/ 309476 h 3122559"/>
              <a:gd name="connsiteX5" fmla="*/ 530915 w 2861861"/>
              <a:gd name="connsiteY5" fmla="*/ 1051725 h 3122559"/>
              <a:gd name="connsiteX6" fmla="*/ 632150 w 2861861"/>
              <a:gd name="connsiteY6" fmla="*/ 1176335 h 3122559"/>
              <a:gd name="connsiteX7" fmla="*/ 817051 w 2861861"/>
              <a:gd name="connsiteY7" fmla="*/ 1587458 h 3122559"/>
              <a:gd name="connsiteX8" fmla="*/ 1357045 w 2861861"/>
              <a:gd name="connsiteY8" fmla="*/ 2196245 h 3122559"/>
              <a:gd name="connsiteX9" fmla="*/ 954209 w 2861861"/>
              <a:gd name="connsiteY9" fmla="*/ 2566929 h 3122559"/>
              <a:gd name="connsiteX10" fmla="*/ 1067099 w 2861861"/>
              <a:gd name="connsiteY10" fmla="*/ 2653692 h 3122559"/>
              <a:gd name="connsiteX11" fmla="*/ 1202295 w 2861861"/>
              <a:gd name="connsiteY11" fmla="*/ 2714564 h 3122559"/>
              <a:gd name="connsiteX12" fmla="*/ 1264196 w 2861861"/>
              <a:gd name="connsiteY12" fmla="*/ 2790766 h 3122559"/>
              <a:gd name="connsiteX13" fmla="*/ 1413387 w 2861861"/>
              <a:gd name="connsiteY13" fmla="*/ 2881256 h 3122559"/>
              <a:gd name="connsiteX14" fmla="*/ 1872085 w 2861861"/>
              <a:gd name="connsiteY14" fmla="*/ 3122559 h 3122559"/>
              <a:gd name="connsiteX15" fmla="*/ 1968458 w 2861861"/>
              <a:gd name="connsiteY15" fmla="*/ 2939030 h 3122559"/>
              <a:gd name="connsiteX16" fmla="*/ 2078758 w 2861861"/>
              <a:gd name="connsiteY16" fmla="*/ 2657219 h 3122559"/>
              <a:gd name="connsiteX17" fmla="*/ 2443857 w 2861861"/>
              <a:gd name="connsiteY17" fmla="*/ 2977256 h 3122559"/>
              <a:gd name="connsiteX18" fmla="*/ 2553357 w 2861861"/>
              <a:gd name="connsiteY18" fmla="*/ 2936110 h 3122559"/>
              <a:gd name="connsiteX19" fmla="*/ 2705831 w 2861861"/>
              <a:gd name="connsiteY19" fmla="*/ 2890146 h 3122559"/>
              <a:gd name="connsiteX20" fmla="*/ 2791700 w 2861861"/>
              <a:gd name="connsiteY20" fmla="*/ 2775211 h 3122559"/>
              <a:gd name="connsiteX21" fmla="*/ 2861225 w 2861861"/>
              <a:gd name="connsiteY21" fmla="*/ 2806184 h 3122559"/>
              <a:gd name="connsiteX22" fmla="*/ 2126351 w 2861861"/>
              <a:gd name="connsiteY22" fmla="*/ 1991135 h 3122559"/>
              <a:gd name="connsiteX23" fmla="*/ 2231817 w 2861861"/>
              <a:gd name="connsiteY23" fmla="*/ 2058002 h 3122559"/>
              <a:gd name="connsiteX24" fmla="*/ 2359986 w 2861861"/>
              <a:gd name="connsiteY24" fmla="*/ 2035269 h 3122559"/>
              <a:gd name="connsiteX25" fmla="*/ 2436196 w 2861861"/>
              <a:gd name="connsiteY25" fmla="*/ 2043430 h 3122559"/>
              <a:gd name="connsiteX26" fmla="*/ 2550603 w 2861861"/>
              <a:gd name="connsiteY26" fmla="*/ 2023201 h 3122559"/>
              <a:gd name="connsiteX27" fmla="*/ 2592670 w 2861861"/>
              <a:gd name="connsiteY27" fmla="*/ 1983512 h 3122559"/>
              <a:gd name="connsiteX28" fmla="*/ 2533151 w 2861861"/>
              <a:gd name="connsiteY28" fmla="*/ 1945412 h 3122559"/>
              <a:gd name="connsiteX29" fmla="*/ 2257712 w 2861861"/>
              <a:gd name="connsiteY29" fmla="*/ 1738048 h 3122559"/>
              <a:gd name="connsiteX30" fmla="*/ 2142257 w 2861861"/>
              <a:gd name="connsiteY30" fmla="*/ 1536284 h 3122559"/>
              <a:gd name="connsiteX31" fmla="*/ 2075244 w 2861861"/>
              <a:gd name="connsiteY31" fmla="*/ 1504086 h 3122559"/>
              <a:gd name="connsiteX32" fmla="*/ 1845106 w 2861861"/>
              <a:gd name="connsiteY32" fmla="*/ 1247698 h 3122559"/>
              <a:gd name="connsiteX33" fmla="*/ 1587982 w 2861861"/>
              <a:gd name="connsiteY33" fmla="*/ 900032 h 3122559"/>
              <a:gd name="connsiteX34" fmla="*/ 1635597 w 2861861"/>
              <a:gd name="connsiteY34" fmla="*/ 852407 h 3122559"/>
              <a:gd name="connsiteX35" fmla="*/ 1267668 w 2861861"/>
              <a:gd name="connsiteY35" fmla="*/ 488839 h 3122559"/>
              <a:gd name="connsiteX36" fmla="*/ 1118906 w 2861861"/>
              <a:gd name="connsiteY36" fmla="*/ 193675 h 3122559"/>
              <a:gd name="connsiteX37" fmla="*/ 1072046 w 2861861"/>
              <a:gd name="connsiteY37" fmla="*/ 57478 h 3122559"/>
              <a:gd name="connsiteX38" fmla="*/ 689630 w 2861861"/>
              <a:gd name="connsiteY38" fmla="*/ 354719 h 3122559"/>
              <a:gd name="connsiteX39" fmla="*/ 323650 w 2861861"/>
              <a:gd name="connsiteY39" fmla="*/ 57257 h 3122559"/>
              <a:gd name="connsiteX0" fmla="*/ 323650 w 2861831"/>
              <a:gd name="connsiteY0" fmla="*/ 57257 h 3122559"/>
              <a:gd name="connsiteX1" fmla="*/ 256435 w 2861831"/>
              <a:gd name="connsiteY1" fmla="*/ 0 h 3122559"/>
              <a:gd name="connsiteX2" fmla="*/ 164949 w 2861831"/>
              <a:gd name="connsiteY2" fmla="*/ 97571 h 3122559"/>
              <a:gd name="connsiteX3" fmla="*/ 61898 w 2861831"/>
              <a:gd name="connsiteY3" fmla="*/ 197555 h 3122559"/>
              <a:gd name="connsiteX4" fmla="*/ 0 w 2861831"/>
              <a:gd name="connsiteY4" fmla="*/ 309476 h 3122559"/>
              <a:gd name="connsiteX5" fmla="*/ 530915 w 2861831"/>
              <a:gd name="connsiteY5" fmla="*/ 1051725 h 3122559"/>
              <a:gd name="connsiteX6" fmla="*/ 632150 w 2861831"/>
              <a:gd name="connsiteY6" fmla="*/ 1176335 h 3122559"/>
              <a:gd name="connsiteX7" fmla="*/ 817051 w 2861831"/>
              <a:gd name="connsiteY7" fmla="*/ 1587458 h 3122559"/>
              <a:gd name="connsiteX8" fmla="*/ 1357045 w 2861831"/>
              <a:gd name="connsiteY8" fmla="*/ 2196245 h 3122559"/>
              <a:gd name="connsiteX9" fmla="*/ 954209 w 2861831"/>
              <a:gd name="connsiteY9" fmla="*/ 2566929 h 3122559"/>
              <a:gd name="connsiteX10" fmla="*/ 1067099 w 2861831"/>
              <a:gd name="connsiteY10" fmla="*/ 2653692 h 3122559"/>
              <a:gd name="connsiteX11" fmla="*/ 1202295 w 2861831"/>
              <a:gd name="connsiteY11" fmla="*/ 2714564 h 3122559"/>
              <a:gd name="connsiteX12" fmla="*/ 1264196 w 2861831"/>
              <a:gd name="connsiteY12" fmla="*/ 2790766 h 3122559"/>
              <a:gd name="connsiteX13" fmla="*/ 1413387 w 2861831"/>
              <a:gd name="connsiteY13" fmla="*/ 2881256 h 3122559"/>
              <a:gd name="connsiteX14" fmla="*/ 1872085 w 2861831"/>
              <a:gd name="connsiteY14" fmla="*/ 3122559 h 3122559"/>
              <a:gd name="connsiteX15" fmla="*/ 1968458 w 2861831"/>
              <a:gd name="connsiteY15" fmla="*/ 2939030 h 3122559"/>
              <a:gd name="connsiteX16" fmla="*/ 2078758 w 2861831"/>
              <a:gd name="connsiteY16" fmla="*/ 2657219 h 3122559"/>
              <a:gd name="connsiteX17" fmla="*/ 2443857 w 2861831"/>
              <a:gd name="connsiteY17" fmla="*/ 2977256 h 3122559"/>
              <a:gd name="connsiteX18" fmla="*/ 2553357 w 2861831"/>
              <a:gd name="connsiteY18" fmla="*/ 2936110 h 3122559"/>
              <a:gd name="connsiteX19" fmla="*/ 2705831 w 2861831"/>
              <a:gd name="connsiteY19" fmla="*/ 2890146 h 3122559"/>
              <a:gd name="connsiteX20" fmla="*/ 2791700 w 2861831"/>
              <a:gd name="connsiteY20" fmla="*/ 2775211 h 3122559"/>
              <a:gd name="connsiteX21" fmla="*/ 2861225 w 2861831"/>
              <a:gd name="connsiteY21" fmla="*/ 2806184 h 3122559"/>
              <a:gd name="connsiteX22" fmla="*/ 2126351 w 2861831"/>
              <a:gd name="connsiteY22" fmla="*/ 1991135 h 3122559"/>
              <a:gd name="connsiteX23" fmla="*/ 2231817 w 2861831"/>
              <a:gd name="connsiteY23" fmla="*/ 2058002 h 3122559"/>
              <a:gd name="connsiteX24" fmla="*/ 2359986 w 2861831"/>
              <a:gd name="connsiteY24" fmla="*/ 2035269 h 3122559"/>
              <a:gd name="connsiteX25" fmla="*/ 2436196 w 2861831"/>
              <a:gd name="connsiteY25" fmla="*/ 2043430 h 3122559"/>
              <a:gd name="connsiteX26" fmla="*/ 2550603 w 2861831"/>
              <a:gd name="connsiteY26" fmla="*/ 2023201 h 3122559"/>
              <a:gd name="connsiteX27" fmla="*/ 2592670 w 2861831"/>
              <a:gd name="connsiteY27" fmla="*/ 1983512 h 3122559"/>
              <a:gd name="connsiteX28" fmla="*/ 2533151 w 2861831"/>
              <a:gd name="connsiteY28" fmla="*/ 1945412 h 3122559"/>
              <a:gd name="connsiteX29" fmla="*/ 2257712 w 2861831"/>
              <a:gd name="connsiteY29" fmla="*/ 1738048 h 3122559"/>
              <a:gd name="connsiteX30" fmla="*/ 2142257 w 2861831"/>
              <a:gd name="connsiteY30" fmla="*/ 1536284 h 3122559"/>
              <a:gd name="connsiteX31" fmla="*/ 2075244 w 2861831"/>
              <a:gd name="connsiteY31" fmla="*/ 1504086 h 3122559"/>
              <a:gd name="connsiteX32" fmla="*/ 1845106 w 2861831"/>
              <a:gd name="connsiteY32" fmla="*/ 1247698 h 3122559"/>
              <a:gd name="connsiteX33" fmla="*/ 1587982 w 2861831"/>
              <a:gd name="connsiteY33" fmla="*/ 900032 h 3122559"/>
              <a:gd name="connsiteX34" fmla="*/ 1635597 w 2861831"/>
              <a:gd name="connsiteY34" fmla="*/ 852407 h 3122559"/>
              <a:gd name="connsiteX35" fmla="*/ 1267668 w 2861831"/>
              <a:gd name="connsiteY35" fmla="*/ 488839 h 3122559"/>
              <a:gd name="connsiteX36" fmla="*/ 1118906 w 2861831"/>
              <a:gd name="connsiteY36" fmla="*/ 193675 h 3122559"/>
              <a:gd name="connsiteX37" fmla="*/ 1072046 w 2861831"/>
              <a:gd name="connsiteY37" fmla="*/ 57478 h 3122559"/>
              <a:gd name="connsiteX38" fmla="*/ 689630 w 2861831"/>
              <a:gd name="connsiteY38" fmla="*/ 354719 h 3122559"/>
              <a:gd name="connsiteX39" fmla="*/ 323650 w 2861831"/>
              <a:gd name="connsiteY39" fmla="*/ 57257 h 3122559"/>
              <a:gd name="connsiteX0" fmla="*/ 323650 w 2791700"/>
              <a:gd name="connsiteY0" fmla="*/ 57257 h 3122559"/>
              <a:gd name="connsiteX1" fmla="*/ 256435 w 2791700"/>
              <a:gd name="connsiteY1" fmla="*/ 0 h 3122559"/>
              <a:gd name="connsiteX2" fmla="*/ 164949 w 2791700"/>
              <a:gd name="connsiteY2" fmla="*/ 97571 h 3122559"/>
              <a:gd name="connsiteX3" fmla="*/ 61898 w 2791700"/>
              <a:gd name="connsiteY3" fmla="*/ 197555 h 3122559"/>
              <a:gd name="connsiteX4" fmla="*/ 0 w 2791700"/>
              <a:gd name="connsiteY4" fmla="*/ 309476 h 3122559"/>
              <a:gd name="connsiteX5" fmla="*/ 530915 w 2791700"/>
              <a:gd name="connsiteY5" fmla="*/ 1051725 h 3122559"/>
              <a:gd name="connsiteX6" fmla="*/ 632150 w 2791700"/>
              <a:gd name="connsiteY6" fmla="*/ 1176335 h 3122559"/>
              <a:gd name="connsiteX7" fmla="*/ 817051 w 2791700"/>
              <a:gd name="connsiteY7" fmla="*/ 1587458 h 3122559"/>
              <a:gd name="connsiteX8" fmla="*/ 1357045 w 2791700"/>
              <a:gd name="connsiteY8" fmla="*/ 2196245 h 3122559"/>
              <a:gd name="connsiteX9" fmla="*/ 954209 w 2791700"/>
              <a:gd name="connsiteY9" fmla="*/ 2566929 h 3122559"/>
              <a:gd name="connsiteX10" fmla="*/ 1067099 w 2791700"/>
              <a:gd name="connsiteY10" fmla="*/ 2653692 h 3122559"/>
              <a:gd name="connsiteX11" fmla="*/ 1202295 w 2791700"/>
              <a:gd name="connsiteY11" fmla="*/ 2714564 h 3122559"/>
              <a:gd name="connsiteX12" fmla="*/ 1264196 w 2791700"/>
              <a:gd name="connsiteY12" fmla="*/ 2790766 h 3122559"/>
              <a:gd name="connsiteX13" fmla="*/ 1413387 w 2791700"/>
              <a:gd name="connsiteY13" fmla="*/ 2881256 h 3122559"/>
              <a:gd name="connsiteX14" fmla="*/ 1872085 w 2791700"/>
              <a:gd name="connsiteY14" fmla="*/ 3122559 h 3122559"/>
              <a:gd name="connsiteX15" fmla="*/ 1968458 w 2791700"/>
              <a:gd name="connsiteY15" fmla="*/ 2939030 h 3122559"/>
              <a:gd name="connsiteX16" fmla="*/ 2078758 w 2791700"/>
              <a:gd name="connsiteY16" fmla="*/ 2657219 h 3122559"/>
              <a:gd name="connsiteX17" fmla="*/ 2443857 w 2791700"/>
              <a:gd name="connsiteY17" fmla="*/ 2977256 h 3122559"/>
              <a:gd name="connsiteX18" fmla="*/ 2553357 w 2791700"/>
              <a:gd name="connsiteY18" fmla="*/ 2936110 h 3122559"/>
              <a:gd name="connsiteX19" fmla="*/ 2705831 w 2791700"/>
              <a:gd name="connsiteY19" fmla="*/ 2890146 h 3122559"/>
              <a:gd name="connsiteX20" fmla="*/ 2791700 w 2791700"/>
              <a:gd name="connsiteY20" fmla="*/ 2775211 h 3122559"/>
              <a:gd name="connsiteX21" fmla="*/ 1994622 w 2791700"/>
              <a:gd name="connsiteY21" fmla="*/ 1948925 h 3122559"/>
              <a:gd name="connsiteX22" fmla="*/ 2126351 w 2791700"/>
              <a:gd name="connsiteY22" fmla="*/ 1991135 h 3122559"/>
              <a:gd name="connsiteX23" fmla="*/ 2231817 w 2791700"/>
              <a:gd name="connsiteY23" fmla="*/ 2058002 h 3122559"/>
              <a:gd name="connsiteX24" fmla="*/ 2359986 w 2791700"/>
              <a:gd name="connsiteY24" fmla="*/ 2035269 h 3122559"/>
              <a:gd name="connsiteX25" fmla="*/ 2436196 w 2791700"/>
              <a:gd name="connsiteY25" fmla="*/ 2043430 h 3122559"/>
              <a:gd name="connsiteX26" fmla="*/ 2550603 w 2791700"/>
              <a:gd name="connsiteY26" fmla="*/ 2023201 h 3122559"/>
              <a:gd name="connsiteX27" fmla="*/ 2592670 w 2791700"/>
              <a:gd name="connsiteY27" fmla="*/ 1983512 h 3122559"/>
              <a:gd name="connsiteX28" fmla="*/ 2533151 w 2791700"/>
              <a:gd name="connsiteY28" fmla="*/ 1945412 h 3122559"/>
              <a:gd name="connsiteX29" fmla="*/ 2257712 w 2791700"/>
              <a:gd name="connsiteY29" fmla="*/ 1738048 h 3122559"/>
              <a:gd name="connsiteX30" fmla="*/ 2142257 w 2791700"/>
              <a:gd name="connsiteY30" fmla="*/ 1536284 h 3122559"/>
              <a:gd name="connsiteX31" fmla="*/ 2075244 w 2791700"/>
              <a:gd name="connsiteY31" fmla="*/ 1504086 h 3122559"/>
              <a:gd name="connsiteX32" fmla="*/ 1845106 w 2791700"/>
              <a:gd name="connsiteY32" fmla="*/ 1247698 h 3122559"/>
              <a:gd name="connsiteX33" fmla="*/ 1587982 w 2791700"/>
              <a:gd name="connsiteY33" fmla="*/ 900032 h 3122559"/>
              <a:gd name="connsiteX34" fmla="*/ 1635597 w 2791700"/>
              <a:gd name="connsiteY34" fmla="*/ 852407 h 3122559"/>
              <a:gd name="connsiteX35" fmla="*/ 1267668 w 2791700"/>
              <a:gd name="connsiteY35" fmla="*/ 488839 h 3122559"/>
              <a:gd name="connsiteX36" fmla="*/ 1118906 w 2791700"/>
              <a:gd name="connsiteY36" fmla="*/ 193675 h 3122559"/>
              <a:gd name="connsiteX37" fmla="*/ 1072046 w 2791700"/>
              <a:gd name="connsiteY37" fmla="*/ 57478 h 3122559"/>
              <a:gd name="connsiteX38" fmla="*/ 689630 w 2791700"/>
              <a:gd name="connsiteY38" fmla="*/ 354719 h 3122559"/>
              <a:gd name="connsiteX39" fmla="*/ 323650 w 2791700"/>
              <a:gd name="connsiteY39" fmla="*/ 57257 h 3122559"/>
              <a:gd name="connsiteX0" fmla="*/ 323650 w 2791700"/>
              <a:gd name="connsiteY0" fmla="*/ 57257 h 3122559"/>
              <a:gd name="connsiteX1" fmla="*/ 256435 w 2791700"/>
              <a:gd name="connsiteY1" fmla="*/ 0 h 3122559"/>
              <a:gd name="connsiteX2" fmla="*/ 164949 w 2791700"/>
              <a:gd name="connsiteY2" fmla="*/ 97571 h 3122559"/>
              <a:gd name="connsiteX3" fmla="*/ 61898 w 2791700"/>
              <a:gd name="connsiteY3" fmla="*/ 197555 h 3122559"/>
              <a:gd name="connsiteX4" fmla="*/ 0 w 2791700"/>
              <a:gd name="connsiteY4" fmla="*/ 309476 h 3122559"/>
              <a:gd name="connsiteX5" fmla="*/ 530915 w 2791700"/>
              <a:gd name="connsiteY5" fmla="*/ 1051725 h 3122559"/>
              <a:gd name="connsiteX6" fmla="*/ 632150 w 2791700"/>
              <a:gd name="connsiteY6" fmla="*/ 1176335 h 3122559"/>
              <a:gd name="connsiteX7" fmla="*/ 817051 w 2791700"/>
              <a:gd name="connsiteY7" fmla="*/ 1587458 h 3122559"/>
              <a:gd name="connsiteX8" fmla="*/ 1357045 w 2791700"/>
              <a:gd name="connsiteY8" fmla="*/ 2196245 h 3122559"/>
              <a:gd name="connsiteX9" fmla="*/ 954209 w 2791700"/>
              <a:gd name="connsiteY9" fmla="*/ 2566929 h 3122559"/>
              <a:gd name="connsiteX10" fmla="*/ 1067099 w 2791700"/>
              <a:gd name="connsiteY10" fmla="*/ 2653692 h 3122559"/>
              <a:gd name="connsiteX11" fmla="*/ 1202295 w 2791700"/>
              <a:gd name="connsiteY11" fmla="*/ 2714564 h 3122559"/>
              <a:gd name="connsiteX12" fmla="*/ 1264196 w 2791700"/>
              <a:gd name="connsiteY12" fmla="*/ 2790766 h 3122559"/>
              <a:gd name="connsiteX13" fmla="*/ 1413387 w 2791700"/>
              <a:gd name="connsiteY13" fmla="*/ 2881256 h 3122559"/>
              <a:gd name="connsiteX14" fmla="*/ 1872085 w 2791700"/>
              <a:gd name="connsiteY14" fmla="*/ 3122559 h 3122559"/>
              <a:gd name="connsiteX15" fmla="*/ 1968458 w 2791700"/>
              <a:gd name="connsiteY15" fmla="*/ 2939030 h 3122559"/>
              <a:gd name="connsiteX16" fmla="*/ 2078758 w 2791700"/>
              <a:gd name="connsiteY16" fmla="*/ 2657219 h 3122559"/>
              <a:gd name="connsiteX17" fmla="*/ 2443857 w 2791700"/>
              <a:gd name="connsiteY17" fmla="*/ 2977256 h 3122559"/>
              <a:gd name="connsiteX18" fmla="*/ 2553357 w 2791700"/>
              <a:gd name="connsiteY18" fmla="*/ 2936110 h 3122559"/>
              <a:gd name="connsiteX19" fmla="*/ 2705831 w 2791700"/>
              <a:gd name="connsiteY19" fmla="*/ 2890146 h 3122559"/>
              <a:gd name="connsiteX20" fmla="*/ 2791700 w 2791700"/>
              <a:gd name="connsiteY20" fmla="*/ 2775211 h 3122559"/>
              <a:gd name="connsiteX21" fmla="*/ 1994622 w 2791700"/>
              <a:gd name="connsiteY21" fmla="*/ 1948925 h 3122559"/>
              <a:gd name="connsiteX22" fmla="*/ 2126351 w 2791700"/>
              <a:gd name="connsiteY22" fmla="*/ 1991135 h 3122559"/>
              <a:gd name="connsiteX23" fmla="*/ 2231817 w 2791700"/>
              <a:gd name="connsiteY23" fmla="*/ 2058002 h 3122559"/>
              <a:gd name="connsiteX24" fmla="*/ 2359986 w 2791700"/>
              <a:gd name="connsiteY24" fmla="*/ 2035269 h 3122559"/>
              <a:gd name="connsiteX25" fmla="*/ 2436196 w 2791700"/>
              <a:gd name="connsiteY25" fmla="*/ 2043430 h 3122559"/>
              <a:gd name="connsiteX26" fmla="*/ 2550603 w 2791700"/>
              <a:gd name="connsiteY26" fmla="*/ 2023201 h 3122559"/>
              <a:gd name="connsiteX27" fmla="*/ 2592670 w 2791700"/>
              <a:gd name="connsiteY27" fmla="*/ 1983512 h 3122559"/>
              <a:gd name="connsiteX28" fmla="*/ 2533151 w 2791700"/>
              <a:gd name="connsiteY28" fmla="*/ 1945412 h 3122559"/>
              <a:gd name="connsiteX29" fmla="*/ 2257712 w 2791700"/>
              <a:gd name="connsiteY29" fmla="*/ 1738048 h 3122559"/>
              <a:gd name="connsiteX30" fmla="*/ 2142257 w 2791700"/>
              <a:gd name="connsiteY30" fmla="*/ 1536284 h 3122559"/>
              <a:gd name="connsiteX31" fmla="*/ 2075244 w 2791700"/>
              <a:gd name="connsiteY31" fmla="*/ 1504086 h 3122559"/>
              <a:gd name="connsiteX32" fmla="*/ 1845106 w 2791700"/>
              <a:gd name="connsiteY32" fmla="*/ 1247698 h 3122559"/>
              <a:gd name="connsiteX33" fmla="*/ 1587982 w 2791700"/>
              <a:gd name="connsiteY33" fmla="*/ 900032 h 3122559"/>
              <a:gd name="connsiteX34" fmla="*/ 1635597 w 2791700"/>
              <a:gd name="connsiteY34" fmla="*/ 852407 h 3122559"/>
              <a:gd name="connsiteX35" fmla="*/ 1267668 w 2791700"/>
              <a:gd name="connsiteY35" fmla="*/ 488839 h 3122559"/>
              <a:gd name="connsiteX36" fmla="*/ 1118906 w 2791700"/>
              <a:gd name="connsiteY36" fmla="*/ 193675 h 3122559"/>
              <a:gd name="connsiteX37" fmla="*/ 1072046 w 2791700"/>
              <a:gd name="connsiteY37" fmla="*/ 57478 h 3122559"/>
              <a:gd name="connsiteX38" fmla="*/ 689630 w 2791700"/>
              <a:gd name="connsiteY38" fmla="*/ 354719 h 3122559"/>
              <a:gd name="connsiteX39" fmla="*/ 323650 w 2791700"/>
              <a:gd name="connsiteY39" fmla="*/ 57257 h 3122559"/>
              <a:gd name="connsiteX0" fmla="*/ 323650 w 2791700"/>
              <a:gd name="connsiteY0" fmla="*/ 57257 h 3122559"/>
              <a:gd name="connsiteX1" fmla="*/ 256435 w 2791700"/>
              <a:gd name="connsiteY1" fmla="*/ 0 h 3122559"/>
              <a:gd name="connsiteX2" fmla="*/ 164949 w 2791700"/>
              <a:gd name="connsiteY2" fmla="*/ 97571 h 3122559"/>
              <a:gd name="connsiteX3" fmla="*/ 61898 w 2791700"/>
              <a:gd name="connsiteY3" fmla="*/ 197555 h 3122559"/>
              <a:gd name="connsiteX4" fmla="*/ 0 w 2791700"/>
              <a:gd name="connsiteY4" fmla="*/ 309476 h 3122559"/>
              <a:gd name="connsiteX5" fmla="*/ 530915 w 2791700"/>
              <a:gd name="connsiteY5" fmla="*/ 1051725 h 3122559"/>
              <a:gd name="connsiteX6" fmla="*/ 632150 w 2791700"/>
              <a:gd name="connsiteY6" fmla="*/ 1176335 h 3122559"/>
              <a:gd name="connsiteX7" fmla="*/ 817051 w 2791700"/>
              <a:gd name="connsiteY7" fmla="*/ 1587458 h 3122559"/>
              <a:gd name="connsiteX8" fmla="*/ 1357045 w 2791700"/>
              <a:gd name="connsiteY8" fmla="*/ 2196245 h 3122559"/>
              <a:gd name="connsiteX9" fmla="*/ 954209 w 2791700"/>
              <a:gd name="connsiteY9" fmla="*/ 2566929 h 3122559"/>
              <a:gd name="connsiteX10" fmla="*/ 1067099 w 2791700"/>
              <a:gd name="connsiteY10" fmla="*/ 2653692 h 3122559"/>
              <a:gd name="connsiteX11" fmla="*/ 1202295 w 2791700"/>
              <a:gd name="connsiteY11" fmla="*/ 2714564 h 3122559"/>
              <a:gd name="connsiteX12" fmla="*/ 1264196 w 2791700"/>
              <a:gd name="connsiteY12" fmla="*/ 2790766 h 3122559"/>
              <a:gd name="connsiteX13" fmla="*/ 1413387 w 2791700"/>
              <a:gd name="connsiteY13" fmla="*/ 2881256 h 3122559"/>
              <a:gd name="connsiteX14" fmla="*/ 1872085 w 2791700"/>
              <a:gd name="connsiteY14" fmla="*/ 3122559 h 3122559"/>
              <a:gd name="connsiteX15" fmla="*/ 1968458 w 2791700"/>
              <a:gd name="connsiteY15" fmla="*/ 2939030 h 3122559"/>
              <a:gd name="connsiteX16" fmla="*/ 2078758 w 2791700"/>
              <a:gd name="connsiteY16" fmla="*/ 2657219 h 3122559"/>
              <a:gd name="connsiteX17" fmla="*/ 2443857 w 2791700"/>
              <a:gd name="connsiteY17" fmla="*/ 2977256 h 3122559"/>
              <a:gd name="connsiteX18" fmla="*/ 2553357 w 2791700"/>
              <a:gd name="connsiteY18" fmla="*/ 2936110 h 3122559"/>
              <a:gd name="connsiteX19" fmla="*/ 2705831 w 2791700"/>
              <a:gd name="connsiteY19" fmla="*/ 2890146 h 3122559"/>
              <a:gd name="connsiteX20" fmla="*/ 2791700 w 2791700"/>
              <a:gd name="connsiteY20" fmla="*/ 2775211 h 3122559"/>
              <a:gd name="connsiteX21" fmla="*/ 1994622 w 2791700"/>
              <a:gd name="connsiteY21" fmla="*/ 1948925 h 3122559"/>
              <a:gd name="connsiteX22" fmla="*/ 2126351 w 2791700"/>
              <a:gd name="connsiteY22" fmla="*/ 1991135 h 3122559"/>
              <a:gd name="connsiteX23" fmla="*/ 2231817 w 2791700"/>
              <a:gd name="connsiteY23" fmla="*/ 2058002 h 3122559"/>
              <a:gd name="connsiteX24" fmla="*/ 2359986 w 2791700"/>
              <a:gd name="connsiteY24" fmla="*/ 2035269 h 3122559"/>
              <a:gd name="connsiteX25" fmla="*/ 2436196 w 2791700"/>
              <a:gd name="connsiteY25" fmla="*/ 2043430 h 3122559"/>
              <a:gd name="connsiteX26" fmla="*/ 2550603 w 2791700"/>
              <a:gd name="connsiteY26" fmla="*/ 2023201 h 3122559"/>
              <a:gd name="connsiteX27" fmla="*/ 2592670 w 2791700"/>
              <a:gd name="connsiteY27" fmla="*/ 1983512 h 3122559"/>
              <a:gd name="connsiteX28" fmla="*/ 2533151 w 2791700"/>
              <a:gd name="connsiteY28" fmla="*/ 1945412 h 3122559"/>
              <a:gd name="connsiteX29" fmla="*/ 2257712 w 2791700"/>
              <a:gd name="connsiteY29" fmla="*/ 1738048 h 3122559"/>
              <a:gd name="connsiteX30" fmla="*/ 2142257 w 2791700"/>
              <a:gd name="connsiteY30" fmla="*/ 1536284 h 3122559"/>
              <a:gd name="connsiteX31" fmla="*/ 2075244 w 2791700"/>
              <a:gd name="connsiteY31" fmla="*/ 1504086 h 3122559"/>
              <a:gd name="connsiteX32" fmla="*/ 1845106 w 2791700"/>
              <a:gd name="connsiteY32" fmla="*/ 1247698 h 3122559"/>
              <a:gd name="connsiteX33" fmla="*/ 1587982 w 2791700"/>
              <a:gd name="connsiteY33" fmla="*/ 900032 h 3122559"/>
              <a:gd name="connsiteX34" fmla="*/ 1635597 w 2791700"/>
              <a:gd name="connsiteY34" fmla="*/ 852407 h 3122559"/>
              <a:gd name="connsiteX35" fmla="*/ 1267668 w 2791700"/>
              <a:gd name="connsiteY35" fmla="*/ 488839 h 3122559"/>
              <a:gd name="connsiteX36" fmla="*/ 1118906 w 2791700"/>
              <a:gd name="connsiteY36" fmla="*/ 193675 h 3122559"/>
              <a:gd name="connsiteX37" fmla="*/ 1072046 w 2791700"/>
              <a:gd name="connsiteY37" fmla="*/ 57478 h 3122559"/>
              <a:gd name="connsiteX38" fmla="*/ 689630 w 2791700"/>
              <a:gd name="connsiteY38" fmla="*/ 354719 h 3122559"/>
              <a:gd name="connsiteX39" fmla="*/ 323650 w 2791700"/>
              <a:gd name="connsiteY39" fmla="*/ 57257 h 3122559"/>
              <a:gd name="connsiteX0" fmla="*/ 323650 w 2706483"/>
              <a:gd name="connsiteY0" fmla="*/ 57257 h 3122559"/>
              <a:gd name="connsiteX1" fmla="*/ 256435 w 2706483"/>
              <a:gd name="connsiteY1" fmla="*/ 0 h 3122559"/>
              <a:gd name="connsiteX2" fmla="*/ 164949 w 2706483"/>
              <a:gd name="connsiteY2" fmla="*/ 97571 h 3122559"/>
              <a:gd name="connsiteX3" fmla="*/ 61898 w 2706483"/>
              <a:gd name="connsiteY3" fmla="*/ 197555 h 3122559"/>
              <a:gd name="connsiteX4" fmla="*/ 0 w 2706483"/>
              <a:gd name="connsiteY4" fmla="*/ 309476 h 3122559"/>
              <a:gd name="connsiteX5" fmla="*/ 530915 w 2706483"/>
              <a:gd name="connsiteY5" fmla="*/ 1051725 h 3122559"/>
              <a:gd name="connsiteX6" fmla="*/ 632150 w 2706483"/>
              <a:gd name="connsiteY6" fmla="*/ 1176335 h 3122559"/>
              <a:gd name="connsiteX7" fmla="*/ 817051 w 2706483"/>
              <a:gd name="connsiteY7" fmla="*/ 1587458 h 3122559"/>
              <a:gd name="connsiteX8" fmla="*/ 1357045 w 2706483"/>
              <a:gd name="connsiteY8" fmla="*/ 2196245 h 3122559"/>
              <a:gd name="connsiteX9" fmla="*/ 954209 w 2706483"/>
              <a:gd name="connsiteY9" fmla="*/ 2566929 h 3122559"/>
              <a:gd name="connsiteX10" fmla="*/ 1067099 w 2706483"/>
              <a:gd name="connsiteY10" fmla="*/ 2653692 h 3122559"/>
              <a:gd name="connsiteX11" fmla="*/ 1202295 w 2706483"/>
              <a:gd name="connsiteY11" fmla="*/ 2714564 h 3122559"/>
              <a:gd name="connsiteX12" fmla="*/ 1264196 w 2706483"/>
              <a:gd name="connsiteY12" fmla="*/ 2790766 h 3122559"/>
              <a:gd name="connsiteX13" fmla="*/ 1413387 w 2706483"/>
              <a:gd name="connsiteY13" fmla="*/ 2881256 h 3122559"/>
              <a:gd name="connsiteX14" fmla="*/ 1872085 w 2706483"/>
              <a:gd name="connsiteY14" fmla="*/ 3122559 h 3122559"/>
              <a:gd name="connsiteX15" fmla="*/ 1968458 w 2706483"/>
              <a:gd name="connsiteY15" fmla="*/ 2939030 h 3122559"/>
              <a:gd name="connsiteX16" fmla="*/ 2078758 w 2706483"/>
              <a:gd name="connsiteY16" fmla="*/ 2657219 h 3122559"/>
              <a:gd name="connsiteX17" fmla="*/ 2443857 w 2706483"/>
              <a:gd name="connsiteY17" fmla="*/ 2977256 h 3122559"/>
              <a:gd name="connsiteX18" fmla="*/ 2553357 w 2706483"/>
              <a:gd name="connsiteY18" fmla="*/ 2936110 h 3122559"/>
              <a:gd name="connsiteX19" fmla="*/ 2705831 w 2706483"/>
              <a:gd name="connsiteY19" fmla="*/ 2890146 h 3122559"/>
              <a:gd name="connsiteX20" fmla="*/ 1927478 w 2706483"/>
              <a:gd name="connsiteY20" fmla="*/ 1970340 h 3122559"/>
              <a:gd name="connsiteX21" fmla="*/ 1994622 w 2706483"/>
              <a:gd name="connsiteY21" fmla="*/ 1948925 h 3122559"/>
              <a:gd name="connsiteX22" fmla="*/ 2126351 w 2706483"/>
              <a:gd name="connsiteY22" fmla="*/ 1991135 h 3122559"/>
              <a:gd name="connsiteX23" fmla="*/ 2231817 w 2706483"/>
              <a:gd name="connsiteY23" fmla="*/ 2058002 h 3122559"/>
              <a:gd name="connsiteX24" fmla="*/ 2359986 w 2706483"/>
              <a:gd name="connsiteY24" fmla="*/ 2035269 h 3122559"/>
              <a:gd name="connsiteX25" fmla="*/ 2436196 w 2706483"/>
              <a:gd name="connsiteY25" fmla="*/ 2043430 h 3122559"/>
              <a:gd name="connsiteX26" fmla="*/ 2550603 w 2706483"/>
              <a:gd name="connsiteY26" fmla="*/ 2023201 h 3122559"/>
              <a:gd name="connsiteX27" fmla="*/ 2592670 w 2706483"/>
              <a:gd name="connsiteY27" fmla="*/ 1983512 h 3122559"/>
              <a:gd name="connsiteX28" fmla="*/ 2533151 w 2706483"/>
              <a:gd name="connsiteY28" fmla="*/ 1945412 h 3122559"/>
              <a:gd name="connsiteX29" fmla="*/ 2257712 w 2706483"/>
              <a:gd name="connsiteY29" fmla="*/ 1738048 h 3122559"/>
              <a:gd name="connsiteX30" fmla="*/ 2142257 w 2706483"/>
              <a:gd name="connsiteY30" fmla="*/ 1536284 h 3122559"/>
              <a:gd name="connsiteX31" fmla="*/ 2075244 w 2706483"/>
              <a:gd name="connsiteY31" fmla="*/ 1504086 h 3122559"/>
              <a:gd name="connsiteX32" fmla="*/ 1845106 w 2706483"/>
              <a:gd name="connsiteY32" fmla="*/ 1247698 h 3122559"/>
              <a:gd name="connsiteX33" fmla="*/ 1587982 w 2706483"/>
              <a:gd name="connsiteY33" fmla="*/ 900032 h 3122559"/>
              <a:gd name="connsiteX34" fmla="*/ 1635597 w 2706483"/>
              <a:gd name="connsiteY34" fmla="*/ 852407 h 3122559"/>
              <a:gd name="connsiteX35" fmla="*/ 1267668 w 2706483"/>
              <a:gd name="connsiteY35" fmla="*/ 488839 h 3122559"/>
              <a:gd name="connsiteX36" fmla="*/ 1118906 w 2706483"/>
              <a:gd name="connsiteY36" fmla="*/ 193675 h 3122559"/>
              <a:gd name="connsiteX37" fmla="*/ 1072046 w 2706483"/>
              <a:gd name="connsiteY37" fmla="*/ 57478 h 3122559"/>
              <a:gd name="connsiteX38" fmla="*/ 689630 w 2706483"/>
              <a:gd name="connsiteY38" fmla="*/ 354719 h 3122559"/>
              <a:gd name="connsiteX39" fmla="*/ 323650 w 2706483"/>
              <a:gd name="connsiteY39" fmla="*/ 57257 h 3122559"/>
              <a:gd name="connsiteX0" fmla="*/ 323650 w 2706483"/>
              <a:gd name="connsiteY0" fmla="*/ 57257 h 3122559"/>
              <a:gd name="connsiteX1" fmla="*/ 256435 w 2706483"/>
              <a:gd name="connsiteY1" fmla="*/ 0 h 3122559"/>
              <a:gd name="connsiteX2" fmla="*/ 164949 w 2706483"/>
              <a:gd name="connsiteY2" fmla="*/ 97571 h 3122559"/>
              <a:gd name="connsiteX3" fmla="*/ 61898 w 2706483"/>
              <a:gd name="connsiteY3" fmla="*/ 197555 h 3122559"/>
              <a:gd name="connsiteX4" fmla="*/ 0 w 2706483"/>
              <a:gd name="connsiteY4" fmla="*/ 309476 h 3122559"/>
              <a:gd name="connsiteX5" fmla="*/ 530915 w 2706483"/>
              <a:gd name="connsiteY5" fmla="*/ 1051725 h 3122559"/>
              <a:gd name="connsiteX6" fmla="*/ 632150 w 2706483"/>
              <a:gd name="connsiteY6" fmla="*/ 1176335 h 3122559"/>
              <a:gd name="connsiteX7" fmla="*/ 817051 w 2706483"/>
              <a:gd name="connsiteY7" fmla="*/ 1587458 h 3122559"/>
              <a:gd name="connsiteX8" fmla="*/ 1357045 w 2706483"/>
              <a:gd name="connsiteY8" fmla="*/ 2196245 h 3122559"/>
              <a:gd name="connsiteX9" fmla="*/ 954209 w 2706483"/>
              <a:gd name="connsiteY9" fmla="*/ 2566929 h 3122559"/>
              <a:gd name="connsiteX10" fmla="*/ 1067099 w 2706483"/>
              <a:gd name="connsiteY10" fmla="*/ 2653692 h 3122559"/>
              <a:gd name="connsiteX11" fmla="*/ 1202295 w 2706483"/>
              <a:gd name="connsiteY11" fmla="*/ 2714564 h 3122559"/>
              <a:gd name="connsiteX12" fmla="*/ 1264196 w 2706483"/>
              <a:gd name="connsiteY12" fmla="*/ 2790766 h 3122559"/>
              <a:gd name="connsiteX13" fmla="*/ 1413387 w 2706483"/>
              <a:gd name="connsiteY13" fmla="*/ 2881256 h 3122559"/>
              <a:gd name="connsiteX14" fmla="*/ 1872085 w 2706483"/>
              <a:gd name="connsiteY14" fmla="*/ 3122559 h 3122559"/>
              <a:gd name="connsiteX15" fmla="*/ 1968458 w 2706483"/>
              <a:gd name="connsiteY15" fmla="*/ 2939030 h 3122559"/>
              <a:gd name="connsiteX16" fmla="*/ 2078758 w 2706483"/>
              <a:gd name="connsiteY16" fmla="*/ 2657219 h 3122559"/>
              <a:gd name="connsiteX17" fmla="*/ 2443857 w 2706483"/>
              <a:gd name="connsiteY17" fmla="*/ 2977256 h 3122559"/>
              <a:gd name="connsiteX18" fmla="*/ 2553357 w 2706483"/>
              <a:gd name="connsiteY18" fmla="*/ 2936110 h 3122559"/>
              <a:gd name="connsiteX19" fmla="*/ 2705831 w 2706483"/>
              <a:gd name="connsiteY19" fmla="*/ 2890146 h 3122559"/>
              <a:gd name="connsiteX20" fmla="*/ 1927478 w 2706483"/>
              <a:gd name="connsiteY20" fmla="*/ 1970340 h 3122559"/>
              <a:gd name="connsiteX21" fmla="*/ 1994622 w 2706483"/>
              <a:gd name="connsiteY21" fmla="*/ 1948925 h 3122559"/>
              <a:gd name="connsiteX22" fmla="*/ 2126351 w 2706483"/>
              <a:gd name="connsiteY22" fmla="*/ 1991135 h 3122559"/>
              <a:gd name="connsiteX23" fmla="*/ 2231817 w 2706483"/>
              <a:gd name="connsiteY23" fmla="*/ 2058002 h 3122559"/>
              <a:gd name="connsiteX24" fmla="*/ 2359986 w 2706483"/>
              <a:gd name="connsiteY24" fmla="*/ 2035269 h 3122559"/>
              <a:gd name="connsiteX25" fmla="*/ 2436196 w 2706483"/>
              <a:gd name="connsiteY25" fmla="*/ 2043430 h 3122559"/>
              <a:gd name="connsiteX26" fmla="*/ 2550603 w 2706483"/>
              <a:gd name="connsiteY26" fmla="*/ 2023201 h 3122559"/>
              <a:gd name="connsiteX27" fmla="*/ 2592670 w 2706483"/>
              <a:gd name="connsiteY27" fmla="*/ 1983512 h 3122559"/>
              <a:gd name="connsiteX28" fmla="*/ 2533151 w 2706483"/>
              <a:gd name="connsiteY28" fmla="*/ 1945412 h 3122559"/>
              <a:gd name="connsiteX29" fmla="*/ 2257712 w 2706483"/>
              <a:gd name="connsiteY29" fmla="*/ 1738048 h 3122559"/>
              <a:gd name="connsiteX30" fmla="*/ 2142257 w 2706483"/>
              <a:gd name="connsiteY30" fmla="*/ 1536284 h 3122559"/>
              <a:gd name="connsiteX31" fmla="*/ 2075244 w 2706483"/>
              <a:gd name="connsiteY31" fmla="*/ 1504086 h 3122559"/>
              <a:gd name="connsiteX32" fmla="*/ 1845106 w 2706483"/>
              <a:gd name="connsiteY32" fmla="*/ 1247698 h 3122559"/>
              <a:gd name="connsiteX33" fmla="*/ 1587982 w 2706483"/>
              <a:gd name="connsiteY33" fmla="*/ 900032 h 3122559"/>
              <a:gd name="connsiteX34" fmla="*/ 1635597 w 2706483"/>
              <a:gd name="connsiteY34" fmla="*/ 852407 h 3122559"/>
              <a:gd name="connsiteX35" fmla="*/ 1267668 w 2706483"/>
              <a:gd name="connsiteY35" fmla="*/ 488839 h 3122559"/>
              <a:gd name="connsiteX36" fmla="*/ 1118906 w 2706483"/>
              <a:gd name="connsiteY36" fmla="*/ 193675 h 3122559"/>
              <a:gd name="connsiteX37" fmla="*/ 1072046 w 2706483"/>
              <a:gd name="connsiteY37" fmla="*/ 57478 h 3122559"/>
              <a:gd name="connsiteX38" fmla="*/ 689630 w 2706483"/>
              <a:gd name="connsiteY38" fmla="*/ 354719 h 3122559"/>
              <a:gd name="connsiteX39" fmla="*/ 323650 w 2706483"/>
              <a:gd name="connsiteY39" fmla="*/ 57257 h 3122559"/>
              <a:gd name="connsiteX0" fmla="*/ 323650 w 2706474"/>
              <a:gd name="connsiteY0" fmla="*/ 57257 h 3122559"/>
              <a:gd name="connsiteX1" fmla="*/ 256435 w 2706474"/>
              <a:gd name="connsiteY1" fmla="*/ 0 h 3122559"/>
              <a:gd name="connsiteX2" fmla="*/ 164949 w 2706474"/>
              <a:gd name="connsiteY2" fmla="*/ 97571 h 3122559"/>
              <a:gd name="connsiteX3" fmla="*/ 61898 w 2706474"/>
              <a:gd name="connsiteY3" fmla="*/ 197555 h 3122559"/>
              <a:gd name="connsiteX4" fmla="*/ 0 w 2706474"/>
              <a:gd name="connsiteY4" fmla="*/ 309476 h 3122559"/>
              <a:gd name="connsiteX5" fmla="*/ 530915 w 2706474"/>
              <a:gd name="connsiteY5" fmla="*/ 1051725 h 3122559"/>
              <a:gd name="connsiteX6" fmla="*/ 632150 w 2706474"/>
              <a:gd name="connsiteY6" fmla="*/ 1176335 h 3122559"/>
              <a:gd name="connsiteX7" fmla="*/ 817051 w 2706474"/>
              <a:gd name="connsiteY7" fmla="*/ 1587458 h 3122559"/>
              <a:gd name="connsiteX8" fmla="*/ 1357045 w 2706474"/>
              <a:gd name="connsiteY8" fmla="*/ 2196245 h 3122559"/>
              <a:gd name="connsiteX9" fmla="*/ 954209 w 2706474"/>
              <a:gd name="connsiteY9" fmla="*/ 2566929 h 3122559"/>
              <a:gd name="connsiteX10" fmla="*/ 1067099 w 2706474"/>
              <a:gd name="connsiteY10" fmla="*/ 2653692 h 3122559"/>
              <a:gd name="connsiteX11" fmla="*/ 1202295 w 2706474"/>
              <a:gd name="connsiteY11" fmla="*/ 2714564 h 3122559"/>
              <a:gd name="connsiteX12" fmla="*/ 1264196 w 2706474"/>
              <a:gd name="connsiteY12" fmla="*/ 2790766 h 3122559"/>
              <a:gd name="connsiteX13" fmla="*/ 1413387 w 2706474"/>
              <a:gd name="connsiteY13" fmla="*/ 2881256 h 3122559"/>
              <a:gd name="connsiteX14" fmla="*/ 1872085 w 2706474"/>
              <a:gd name="connsiteY14" fmla="*/ 3122559 h 3122559"/>
              <a:gd name="connsiteX15" fmla="*/ 1968458 w 2706474"/>
              <a:gd name="connsiteY15" fmla="*/ 2939030 h 3122559"/>
              <a:gd name="connsiteX16" fmla="*/ 2078758 w 2706474"/>
              <a:gd name="connsiteY16" fmla="*/ 2657219 h 3122559"/>
              <a:gd name="connsiteX17" fmla="*/ 2443857 w 2706474"/>
              <a:gd name="connsiteY17" fmla="*/ 2977256 h 3122559"/>
              <a:gd name="connsiteX18" fmla="*/ 2553357 w 2706474"/>
              <a:gd name="connsiteY18" fmla="*/ 2936110 h 3122559"/>
              <a:gd name="connsiteX19" fmla="*/ 2705831 w 2706474"/>
              <a:gd name="connsiteY19" fmla="*/ 2890146 h 3122559"/>
              <a:gd name="connsiteX20" fmla="*/ 1927478 w 2706474"/>
              <a:gd name="connsiteY20" fmla="*/ 1970340 h 3122559"/>
              <a:gd name="connsiteX21" fmla="*/ 1994622 w 2706474"/>
              <a:gd name="connsiteY21" fmla="*/ 1948925 h 3122559"/>
              <a:gd name="connsiteX22" fmla="*/ 2126351 w 2706474"/>
              <a:gd name="connsiteY22" fmla="*/ 1991135 h 3122559"/>
              <a:gd name="connsiteX23" fmla="*/ 2231817 w 2706474"/>
              <a:gd name="connsiteY23" fmla="*/ 2058002 h 3122559"/>
              <a:gd name="connsiteX24" fmla="*/ 2359986 w 2706474"/>
              <a:gd name="connsiteY24" fmla="*/ 2035269 h 3122559"/>
              <a:gd name="connsiteX25" fmla="*/ 2436196 w 2706474"/>
              <a:gd name="connsiteY25" fmla="*/ 2043430 h 3122559"/>
              <a:gd name="connsiteX26" fmla="*/ 2550603 w 2706474"/>
              <a:gd name="connsiteY26" fmla="*/ 2023201 h 3122559"/>
              <a:gd name="connsiteX27" fmla="*/ 2592670 w 2706474"/>
              <a:gd name="connsiteY27" fmla="*/ 1983512 h 3122559"/>
              <a:gd name="connsiteX28" fmla="*/ 2533151 w 2706474"/>
              <a:gd name="connsiteY28" fmla="*/ 1945412 h 3122559"/>
              <a:gd name="connsiteX29" fmla="*/ 2257712 w 2706474"/>
              <a:gd name="connsiteY29" fmla="*/ 1738048 h 3122559"/>
              <a:gd name="connsiteX30" fmla="*/ 2142257 w 2706474"/>
              <a:gd name="connsiteY30" fmla="*/ 1536284 h 3122559"/>
              <a:gd name="connsiteX31" fmla="*/ 2075244 w 2706474"/>
              <a:gd name="connsiteY31" fmla="*/ 1504086 h 3122559"/>
              <a:gd name="connsiteX32" fmla="*/ 1845106 w 2706474"/>
              <a:gd name="connsiteY32" fmla="*/ 1247698 h 3122559"/>
              <a:gd name="connsiteX33" fmla="*/ 1587982 w 2706474"/>
              <a:gd name="connsiteY33" fmla="*/ 900032 h 3122559"/>
              <a:gd name="connsiteX34" fmla="*/ 1635597 w 2706474"/>
              <a:gd name="connsiteY34" fmla="*/ 852407 h 3122559"/>
              <a:gd name="connsiteX35" fmla="*/ 1267668 w 2706474"/>
              <a:gd name="connsiteY35" fmla="*/ 488839 h 3122559"/>
              <a:gd name="connsiteX36" fmla="*/ 1118906 w 2706474"/>
              <a:gd name="connsiteY36" fmla="*/ 193675 h 3122559"/>
              <a:gd name="connsiteX37" fmla="*/ 1072046 w 2706474"/>
              <a:gd name="connsiteY37" fmla="*/ 57478 h 3122559"/>
              <a:gd name="connsiteX38" fmla="*/ 689630 w 2706474"/>
              <a:gd name="connsiteY38" fmla="*/ 354719 h 3122559"/>
              <a:gd name="connsiteX39" fmla="*/ 323650 w 2706474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2553357 w 2592670"/>
              <a:gd name="connsiteY18" fmla="*/ 293611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2553357 w 2592670"/>
              <a:gd name="connsiteY18" fmla="*/ 293611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2553357 w 2592670"/>
              <a:gd name="connsiteY18" fmla="*/ 293611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1984352 w 2592670"/>
              <a:gd name="connsiteY18" fmla="*/ 2150288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2443857 w 2592670"/>
              <a:gd name="connsiteY17" fmla="*/ 2977256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1532019 w 2592670"/>
              <a:gd name="connsiteY17" fmla="*/ 2089040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1532019 w 2592670"/>
              <a:gd name="connsiteY17" fmla="*/ 2089040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2078758 w 2592670"/>
              <a:gd name="connsiteY16" fmla="*/ 2657219 h 3122559"/>
              <a:gd name="connsiteX17" fmla="*/ 1532019 w 2592670"/>
              <a:gd name="connsiteY17" fmla="*/ 2089040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1402617 w 2592670"/>
              <a:gd name="connsiteY16" fmla="*/ 2221445 h 3122559"/>
              <a:gd name="connsiteX17" fmla="*/ 1532019 w 2592670"/>
              <a:gd name="connsiteY17" fmla="*/ 2089040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3122559"/>
              <a:gd name="connsiteX1" fmla="*/ 256435 w 2592670"/>
              <a:gd name="connsiteY1" fmla="*/ 0 h 3122559"/>
              <a:gd name="connsiteX2" fmla="*/ 164949 w 2592670"/>
              <a:gd name="connsiteY2" fmla="*/ 97571 h 3122559"/>
              <a:gd name="connsiteX3" fmla="*/ 61898 w 2592670"/>
              <a:gd name="connsiteY3" fmla="*/ 197555 h 3122559"/>
              <a:gd name="connsiteX4" fmla="*/ 0 w 2592670"/>
              <a:gd name="connsiteY4" fmla="*/ 309476 h 3122559"/>
              <a:gd name="connsiteX5" fmla="*/ 530915 w 2592670"/>
              <a:gd name="connsiteY5" fmla="*/ 1051725 h 3122559"/>
              <a:gd name="connsiteX6" fmla="*/ 632150 w 2592670"/>
              <a:gd name="connsiteY6" fmla="*/ 1176335 h 3122559"/>
              <a:gd name="connsiteX7" fmla="*/ 817051 w 2592670"/>
              <a:gd name="connsiteY7" fmla="*/ 1587458 h 3122559"/>
              <a:gd name="connsiteX8" fmla="*/ 1357045 w 2592670"/>
              <a:gd name="connsiteY8" fmla="*/ 2196245 h 3122559"/>
              <a:gd name="connsiteX9" fmla="*/ 954209 w 2592670"/>
              <a:gd name="connsiteY9" fmla="*/ 2566929 h 3122559"/>
              <a:gd name="connsiteX10" fmla="*/ 1067099 w 2592670"/>
              <a:gd name="connsiteY10" fmla="*/ 2653692 h 3122559"/>
              <a:gd name="connsiteX11" fmla="*/ 1202295 w 2592670"/>
              <a:gd name="connsiteY11" fmla="*/ 2714564 h 3122559"/>
              <a:gd name="connsiteX12" fmla="*/ 1264196 w 2592670"/>
              <a:gd name="connsiteY12" fmla="*/ 2790766 h 3122559"/>
              <a:gd name="connsiteX13" fmla="*/ 1413387 w 2592670"/>
              <a:gd name="connsiteY13" fmla="*/ 2881256 h 3122559"/>
              <a:gd name="connsiteX14" fmla="*/ 1872085 w 2592670"/>
              <a:gd name="connsiteY14" fmla="*/ 3122559 h 3122559"/>
              <a:gd name="connsiteX15" fmla="*/ 1968458 w 2592670"/>
              <a:gd name="connsiteY15" fmla="*/ 2939030 h 3122559"/>
              <a:gd name="connsiteX16" fmla="*/ 1402617 w 2592670"/>
              <a:gd name="connsiteY16" fmla="*/ 2221445 h 3122559"/>
              <a:gd name="connsiteX17" fmla="*/ 1532019 w 2592670"/>
              <a:gd name="connsiteY17" fmla="*/ 2089040 h 3122559"/>
              <a:gd name="connsiteX18" fmla="*/ 1777224 w 2592670"/>
              <a:gd name="connsiteY18" fmla="*/ 1947880 h 3122559"/>
              <a:gd name="connsiteX19" fmla="*/ 1848751 w 2592670"/>
              <a:gd name="connsiteY19" fmla="*/ 1887629 h 3122559"/>
              <a:gd name="connsiteX20" fmla="*/ 1927478 w 2592670"/>
              <a:gd name="connsiteY20" fmla="*/ 1970340 h 3122559"/>
              <a:gd name="connsiteX21" fmla="*/ 1994622 w 2592670"/>
              <a:gd name="connsiteY21" fmla="*/ 1948925 h 3122559"/>
              <a:gd name="connsiteX22" fmla="*/ 2126351 w 2592670"/>
              <a:gd name="connsiteY22" fmla="*/ 1991135 h 3122559"/>
              <a:gd name="connsiteX23" fmla="*/ 2231817 w 2592670"/>
              <a:gd name="connsiteY23" fmla="*/ 2058002 h 3122559"/>
              <a:gd name="connsiteX24" fmla="*/ 2359986 w 2592670"/>
              <a:gd name="connsiteY24" fmla="*/ 2035269 h 3122559"/>
              <a:gd name="connsiteX25" fmla="*/ 2436196 w 2592670"/>
              <a:gd name="connsiteY25" fmla="*/ 2043430 h 3122559"/>
              <a:gd name="connsiteX26" fmla="*/ 2550603 w 2592670"/>
              <a:gd name="connsiteY26" fmla="*/ 2023201 h 3122559"/>
              <a:gd name="connsiteX27" fmla="*/ 2592670 w 2592670"/>
              <a:gd name="connsiteY27" fmla="*/ 1983512 h 3122559"/>
              <a:gd name="connsiteX28" fmla="*/ 2533151 w 2592670"/>
              <a:gd name="connsiteY28" fmla="*/ 1945412 h 3122559"/>
              <a:gd name="connsiteX29" fmla="*/ 2257712 w 2592670"/>
              <a:gd name="connsiteY29" fmla="*/ 1738048 h 3122559"/>
              <a:gd name="connsiteX30" fmla="*/ 2142257 w 2592670"/>
              <a:gd name="connsiteY30" fmla="*/ 1536284 h 3122559"/>
              <a:gd name="connsiteX31" fmla="*/ 2075244 w 2592670"/>
              <a:gd name="connsiteY31" fmla="*/ 1504086 h 3122559"/>
              <a:gd name="connsiteX32" fmla="*/ 1845106 w 2592670"/>
              <a:gd name="connsiteY32" fmla="*/ 1247698 h 3122559"/>
              <a:gd name="connsiteX33" fmla="*/ 1587982 w 2592670"/>
              <a:gd name="connsiteY33" fmla="*/ 900032 h 3122559"/>
              <a:gd name="connsiteX34" fmla="*/ 1635597 w 2592670"/>
              <a:gd name="connsiteY34" fmla="*/ 852407 h 3122559"/>
              <a:gd name="connsiteX35" fmla="*/ 1267668 w 2592670"/>
              <a:gd name="connsiteY35" fmla="*/ 488839 h 3122559"/>
              <a:gd name="connsiteX36" fmla="*/ 1118906 w 2592670"/>
              <a:gd name="connsiteY36" fmla="*/ 193675 h 3122559"/>
              <a:gd name="connsiteX37" fmla="*/ 1072046 w 2592670"/>
              <a:gd name="connsiteY37" fmla="*/ 57478 h 3122559"/>
              <a:gd name="connsiteX38" fmla="*/ 689630 w 2592670"/>
              <a:gd name="connsiteY38" fmla="*/ 354719 h 3122559"/>
              <a:gd name="connsiteX39" fmla="*/ 323650 w 2592670"/>
              <a:gd name="connsiteY39" fmla="*/ 57257 h 3122559"/>
              <a:gd name="connsiteX0" fmla="*/ 323650 w 2592670"/>
              <a:gd name="connsiteY0" fmla="*/ 57257 h 2980082"/>
              <a:gd name="connsiteX1" fmla="*/ 256435 w 2592670"/>
              <a:gd name="connsiteY1" fmla="*/ 0 h 2980082"/>
              <a:gd name="connsiteX2" fmla="*/ 164949 w 2592670"/>
              <a:gd name="connsiteY2" fmla="*/ 97571 h 2980082"/>
              <a:gd name="connsiteX3" fmla="*/ 61898 w 2592670"/>
              <a:gd name="connsiteY3" fmla="*/ 197555 h 2980082"/>
              <a:gd name="connsiteX4" fmla="*/ 0 w 2592670"/>
              <a:gd name="connsiteY4" fmla="*/ 309476 h 2980082"/>
              <a:gd name="connsiteX5" fmla="*/ 530915 w 2592670"/>
              <a:gd name="connsiteY5" fmla="*/ 1051725 h 2980082"/>
              <a:gd name="connsiteX6" fmla="*/ 632150 w 2592670"/>
              <a:gd name="connsiteY6" fmla="*/ 1176335 h 2980082"/>
              <a:gd name="connsiteX7" fmla="*/ 817051 w 2592670"/>
              <a:gd name="connsiteY7" fmla="*/ 1587458 h 2980082"/>
              <a:gd name="connsiteX8" fmla="*/ 1357045 w 2592670"/>
              <a:gd name="connsiteY8" fmla="*/ 2196245 h 2980082"/>
              <a:gd name="connsiteX9" fmla="*/ 954209 w 2592670"/>
              <a:gd name="connsiteY9" fmla="*/ 2566929 h 2980082"/>
              <a:gd name="connsiteX10" fmla="*/ 1067099 w 2592670"/>
              <a:gd name="connsiteY10" fmla="*/ 2653692 h 2980082"/>
              <a:gd name="connsiteX11" fmla="*/ 1202295 w 2592670"/>
              <a:gd name="connsiteY11" fmla="*/ 2714564 h 2980082"/>
              <a:gd name="connsiteX12" fmla="*/ 1264196 w 2592670"/>
              <a:gd name="connsiteY12" fmla="*/ 2790766 h 2980082"/>
              <a:gd name="connsiteX13" fmla="*/ 1413387 w 2592670"/>
              <a:gd name="connsiteY13" fmla="*/ 2881256 h 2980082"/>
              <a:gd name="connsiteX14" fmla="*/ 1968458 w 2592670"/>
              <a:gd name="connsiteY14" fmla="*/ 2939030 h 2980082"/>
              <a:gd name="connsiteX15" fmla="*/ 1402617 w 2592670"/>
              <a:gd name="connsiteY15" fmla="*/ 2221445 h 2980082"/>
              <a:gd name="connsiteX16" fmla="*/ 1532019 w 2592670"/>
              <a:gd name="connsiteY16" fmla="*/ 2089040 h 2980082"/>
              <a:gd name="connsiteX17" fmla="*/ 1777224 w 2592670"/>
              <a:gd name="connsiteY17" fmla="*/ 1947880 h 2980082"/>
              <a:gd name="connsiteX18" fmla="*/ 1848751 w 2592670"/>
              <a:gd name="connsiteY18" fmla="*/ 1887629 h 2980082"/>
              <a:gd name="connsiteX19" fmla="*/ 1927478 w 2592670"/>
              <a:gd name="connsiteY19" fmla="*/ 1970340 h 2980082"/>
              <a:gd name="connsiteX20" fmla="*/ 1994622 w 2592670"/>
              <a:gd name="connsiteY20" fmla="*/ 1948925 h 2980082"/>
              <a:gd name="connsiteX21" fmla="*/ 2126351 w 2592670"/>
              <a:gd name="connsiteY21" fmla="*/ 1991135 h 2980082"/>
              <a:gd name="connsiteX22" fmla="*/ 2231817 w 2592670"/>
              <a:gd name="connsiteY22" fmla="*/ 2058002 h 2980082"/>
              <a:gd name="connsiteX23" fmla="*/ 2359986 w 2592670"/>
              <a:gd name="connsiteY23" fmla="*/ 2035269 h 2980082"/>
              <a:gd name="connsiteX24" fmla="*/ 2436196 w 2592670"/>
              <a:gd name="connsiteY24" fmla="*/ 2043430 h 2980082"/>
              <a:gd name="connsiteX25" fmla="*/ 2550603 w 2592670"/>
              <a:gd name="connsiteY25" fmla="*/ 2023201 h 2980082"/>
              <a:gd name="connsiteX26" fmla="*/ 2592670 w 2592670"/>
              <a:gd name="connsiteY26" fmla="*/ 1983512 h 2980082"/>
              <a:gd name="connsiteX27" fmla="*/ 2533151 w 2592670"/>
              <a:gd name="connsiteY27" fmla="*/ 1945412 h 2980082"/>
              <a:gd name="connsiteX28" fmla="*/ 2257712 w 2592670"/>
              <a:gd name="connsiteY28" fmla="*/ 1738048 h 2980082"/>
              <a:gd name="connsiteX29" fmla="*/ 2142257 w 2592670"/>
              <a:gd name="connsiteY29" fmla="*/ 1536284 h 2980082"/>
              <a:gd name="connsiteX30" fmla="*/ 2075244 w 2592670"/>
              <a:gd name="connsiteY30" fmla="*/ 1504086 h 2980082"/>
              <a:gd name="connsiteX31" fmla="*/ 1845106 w 2592670"/>
              <a:gd name="connsiteY31" fmla="*/ 1247698 h 2980082"/>
              <a:gd name="connsiteX32" fmla="*/ 1587982 w 2592670"/>
              <a:gd name="connsiteY32" fmla="*/ 900032 h 2980082"/>
              <a:gd name="connsiteX33" fmla="*/ 1635597 w 2592670"/>
              <a:gd name="connsiteY33" fmla="*/ 852407 h 2980082"/>
              <a:gd name="connsiteX34" fmla="*/ 1267668 w 2592670"/>
              <a:gd name="connsiteY34" fmla="*/ 488839 h 2980082"/>
              <a:gd name="connsiteX35" fmla="*/ 1118906 w 2592670"/>
              <a:gd name="connsiteY35" fmla="*/ 193675 h 2980082"/>
              <a:gd name="connsiteX36" fmla="*/ 1072046 w 2592670"/>
              <a:gd name="connsiteY36" fmla="*/ 57478 h 2980082"/>
              <a:gd name="connsiteX37" fmla="*/ 689630 w 2592670"/>
              <a:gd name="connsiteY37" fmla="*/ 354719 h 2980082"/>
              <a:gd name="connsiteX38" fmla="*/ 323650 w 2592670"/>
              <a:gd name="connsiteY38" fmla="*/ 57257 h 2980082"/>
              <a:gd name="connsiteX0" fmla="*/ 323650 w 2592670"/>
              <a:gd name="connsiteY0" fmla="*/ 57257 h 2963794"/>
              <a:gd name="connsiteX1" fmla="*/ 256435 w 2592670"/>
              <a:gd name="connsiteY1" fmla="*/ 0 h 2963794"/>
              <a:gd name="connsiteX2" fmla="*/ 164949 w 2592670"/>
              <a:gd name="connsiteY2" fmla="*/ 97571 h 2963794"/>
              <a:gd name="connsiteX3" fmla="*/ 61898 w 2592670"/>
              <a:gd name="connsiteY3" fmla="*/ 197555 h 2963794"/>
              <a:gd name="connsiteX4" fmla="*/ 0 w 2592670"/>
              <a:gd name="connsiteY4" fmla="*/ 309476 h 2963794"/>
              <a:gd name="connsiteX5" fmla="*/ 530915 w 2592670"/>
              <a:gd name="connsiteY5" fmla="*/ 1051725 h 2963794"/>
              <a:gd name="connsiteX6" fmla="*/ 632150 w 2592670"/>
              <a:gd name="connsiteY6" fmla="*/ 1176335 h 2963794"/>
              <a:gd name="connsiteX7" fmla="*/ 817051 w 2592670"/>
              <a:gd name="connsiteY7" fmla="*/ 1587458 h 2963794"/>
              <a:gd name="connsiteX8" fmla="*/ 1357045 w 2592670"/>
              <a:gd name="connsiteY8" fmla="*/ 2196245 h 2963794"/>
              <a:gd name="connsiteX9" fmla="*/ 954209 w 2592670"/>
              <a:gd name="connsiteY9" fmla="*/ 2566929 h 2963794"/>
              <a:gd name="connsiteX10" fmla="*/ 1067099 w 2592670"/>
              <a:gd name="connsiteY10" fmla="*/ 2653692 h 2963794"/>
              <a:gd name="connsiteX11" fmla="*/ 1202295 w 2592670"/>
              <a:gd name="connsiteY11" fmla="*/ 2714564 h 2963794"/>
              <a:gd name="connsiteX12" fmla="*/ 1264196 w 2592670"/>
              <a:gd name="connsiteY12" fmla="*/ 2790766 h 2963794"/>
              <a:gd name="connsiteX13" fmla="*/ 1968458 w 2592670"/>
              <a:gd name="connsiteY13" fmla="*/ 2939030 h 2963794"/>
              <a:gd name="connsiteX14" fmla="*/ 1402617 w 2592670"/>
              <a:gd name="connsiteY14" fmla="*/ 2221445 h 2963794"/>
              <a:gd name="connsiteX15" fmla="*/ 1532019 w 2592670"/>
              <a:gd name="connsiteY15" fmla="*/ 2089040 h 2963794"/>
              <a:gd name="connsiteX16" fmla="*/ 1777224 w 2592670"/>
              <a:gd name="connsiteY16" fmla="*/ 1947880 h 2963794"/>
              <a:gd name="connsiteX17" fmla="*/ 1848751 w 2592670"/>
              <a:gd name="connsiteY17" fmla="*/ 1887629 h 2963794"/>
              <a:gd name="connsiteX18" fmla="*/ 1927478 w 2592670"/>
              <a:gd name="connsiteY18" fmla="*/ 1970340 h 2963794"/>
              <a:gd name="connsiteX19" fmla="*/ 1994622 w 2592670"/>
              <a:gd name="connsiteY19" fmla="*/ 1948925 h 2963794"/>
              <a:gd name="connsiteX20" fmla="*/ 2126351 w 2592670"/>
              <a:gd name="connsiteY20" fmla="*/ 1991135 h 2963794"/>
              <a:gd name="connsiteX21" fmla="*/ 2231817 w 2592670"/>
              <a:gd name="connsiteY21" fmla="*/ 2058002 h 2963794"/>
              <a:gd name="connsiteX22" fmla="*/ 2359986 w 2592670"/>
              <a:gd name="connsiteY22" fmla="*/ 2035269 h 2963794"/>
              <a:gd name="connsiteX23" fmla="*/ 2436196 w 2592670"/>
              <a:gd name="connsiteY23" fmla="*/ 2043430 h 2963794"/>
              <a:gd name="connsiteX24" fmla="*/ 2550603 w 2592670"/>
              <a:gd name="connsiteY24" fmla="*/ 2023201 h 2963794"/>
              <a:gd name="connsiteX25" fmla="*/ 2592670 w 2592670"/>
              <a:gd name="connsiteY25" fmla="*/ 1983512 h 2963794"/>
              <a:gd name="connsiteX26" fmla="*/ 2533151 w 2592670"/>
              <a:gd name="connsiteY26" fmla="*/ 1945412 h 2963794"/>
              <a:gd name="connsiteX27" fmla="*/ 2257712 w 2592670"/>
              <a:gd name="connsiteY27" fmla="*/ 1738048 h 2963794"/>
              <a:gd name="connsiteX28" fmla="*/ 2142257 w 2592670"/>
              <a:gd name="connsiteY28" fmla="*/ 1536284 h 2963794"/>
              <a:gd name="connsiteX29" fmla="*/ 2075244 w 2592670"/>
              <a:gd name="connsiteY29" fmla="*/ 1504086 h 2963794"/>
              <a:gd name="connsiteX30" fmla="*/ 1845106 w 2592670"/>
              <a:gd name="connsiteY30" fmla="*/ 1247698 h 2963794"/>
              <a:gd name="connsiteX31" fmla="*/ 1587982 w 2592670"/>
              <a:gd name="connsiteY31" fmla="*/ 900032 h 2963794"/>
              <a:gd name="connsiteX32" fmla="*/ 1635597 w 2592670"/>
              <a:gd name="connsiteY32" fmla="*/ 852407 h 2963794"/>
              <a:gd name="connsiteX33" fmla="*/ 1267668 w 2592670"/>
              <a:gd name="connsiteY33" fmla="*/ 488839 h 2963794"/>
              <a:gd name="connsiteX34" fmla="*/ 1118906 w 2592670"/>
              <a:gd name="connsiteY34" fmla="*/ 193675 h 2963794"/>
              <a:gd name="connsiteX35" fmla="*/ 1072046 w 2592670"/>
              <a:gd name="connsiteY35" fmla="*/ 57478 h 2963794"/>
              <a:gd name="connsiteX36" fmla="*/ 689630 w 2592670"/>
              <a:gd name="connsiteY36" fmla="*/ 354719 h 2963794"/>
              <a:gd name="connsiteX37" fmla="*/ 323650 w 2592670"/>
              <a:gd name="connsiteY37" fmla="*/ 57257 h 2963794"/>
              <a:gd name="connsiteX0" fmla="*/ 323650 w 2592670"/>
              <a:gd name="connsiteY0" fmla="*/ 57257 h 2955015"/>
              <a:gd name="connsiteX1" fmla="*/ 256435 w 2592670"/>
              <a:gd name="connsiteY1" fmla="*/ 0 h 2955015"/>
              <a:gd name="connsiteX2" fmla="*/ 164949 w 2592670"/>
              <a:gd name="connsiteY2" fmla="*/ 97571 h 2955015"/>
              <a:gd name="connsiteX3" fmla="*/ 61898 w 2592670"/>
              <a:gd name="connsiteY3" fmla="*/ 197555 h 2955015"/>
              <a:gd name="connsiteX4" fmla="*/ 0 w 2592670"/>
              <a:gd name="connsiteY4" fmla="*/ 309476 h 2955015"/>
              <a:gd name="connsiteX5" fmla="*/ 530915 w 2592670"/>
              <a:gd name="connsiteY5" fmla="*/ 1051725 h 2955015"/>
              <a:gd name="connsiteX6" fmla="*/ 632150 w 2592670"/>
              <a:gd name="connsiteY6" fmla="*/ 1176335 h 2955015"/>
              <a:gd name="connsiteX7" fmla="*/ 817051 w 2592670"/>
              <a:gd name="connsiteY7" fmla="*/ 1587458 h 2955015"/>
              <a:gd name="connsiteX8" fmla="*/ 1357045 w 2592670"/>
              <a:gd name="connsiteY8" fmla="*/ 2196245 h 2955015"/>
              <a:gd name="connsiteX9" fmla="*/ 954209 w 2592670"/>
              <a:gd name="connsiteY9" fmla="*/ 2566929 h 2955015"/>
              <a:gd name="connsiteX10" fmla="*/ 1067099 w 2592670"/>
              <a:gd name="connsiteY10" fmla="*/ 2653692 h 2955015"/>
              <a:gd name="connsiteX11" fmla="*/ 1202295 w 2592670"/>
              <a:gd name="connsiteY11" fmla="*/ 2714564 h 2955015"/>
              <a:gd name="connsiteX12" fmla="*/ 1968458 w 2592670"/>
              <a:gd name="connsiteY12" fmla="*/ 2939030 h 2955015"/>
              <a:gd name="connsiteX13" fmla="*/ 1402617 w 2592670"/>
              <a:gd name="connsiteY13" fmla="*/ 2221445 h 2955015"/>
              <a:gd name="connsiteX14" fmla="*/ 1532019 w 2592670"/>
              <a:gd name="connsiteY14" fmla="*/ 2089040 h 2955015"/>
              <a:gd name="connsiteX15" fmla="*/ 1777224 w 2592670"/>
              <a:gd name="connsiteY15" fmla="*/ 1947880 h 2955015"/>
              <a:gd name="connsiteX16" fmla="*/ 1848751 w 2592670"/>
              <a:gd name="connsiteY16" fmla="*/ 1887629 h 2955015"/>
              <a:gd name="connsiteX17" fmla="*/ 1927478 w 2592670"/>
              <a:gd name="connsiteY17" fmla="*/ 1970340 h 2955015"/>
              <a:gd name="connsiteX18" fmla="*/ 1994622 w 2592670"/>
              <a:gd name="connsiteY18" fmla="*/ 1948925 h 2955015"/>
              <a:gd name="connsiteX19" fmla="*/ 2126351 w 2592670"/>
              <a:gd name="connsiteY19" fmla="*/ 1991135 h 2955015"/>
              <a:gd name="connsiteX20" fmla="*/ 2231817 w 2592670"/>
              <a:gd name="connsiteY20" fmla="*/ 2058002 h 2955015"/>
              <a:gd name="connsiteX21" fmla="*/ 2359986 w 2592670"/>
              <a:gd name="connsiteY21" fmla="*/ 2035269 h 2955015"/>
              <a:gd name="connsiteX22" fmla="*/ 2436196 w 2592670"/>
              <a:gd name="connsiteY22" fmla="*/ 2043430 h 2955015"/>
              <a:gd name="connsiteX23" fmla="*/ 2550603 w 2592670"/>
              <a:gd name="connsiteY23" fmla="*/ 2023201 h 2955015"/>
              <a:gd name="connsiteX24" fmla="*/ 2592670 w 2592670"/>
              <a:gd name="connsiteY24" fmla="*/ 1983512 h 2955015"/>
              <a:gd name="connsiteX25" fmla="*/ 2533151 w 2592670"/>
              <a:gd name="connsiteY25" fmla="*/ 1945412 h 2955015"/>
              <a:gd name="connsiteX26" fmla="*/ 2257712 w 2592670"/>
              <a:gd name="connsiteY26" fmla="*/ 1738048 h 2955015"/>
              <a:gd name="connsiteX27" fmla="*/ 2142257 w 2592670"/>
              <a:gd name="connsiteY27" fmla="*/ 1536284 h 2955015"/>
              <a:gd name="connsiteX28" fmla="*/ 2075244 w 2592670"/>
              <a:gd name="connsiteY28" fmla="*/ 1504086 h 2955015"/>
              <a:gd name="connsiteX29" fmla="*/ 1845106 w 2592670"/>
              <a:gd name="connsiteY29" fmla="*/ 1247698 h 2955015"/>
              <a:gd name="connsiteX30" fmla="*/ 1587982 w 2592670"/>
              <a:gd name="connsiteY30" fmla="*/ 900032 h 2955015"/>
              <a:gd name="connsiteX31" fmla="*/ 1635597 w 2592670"/>
              <a:gd name="connsiteY31" fmla="*/ 852407 h 2955015"/>
              <a:gd name="connsiteX32" fmla="*/ 1267668 w 2592670"/>
              <a:gd name="connsiteY32" fmla="*/ 488839 h 2955015"/>
              <a:gd name="connsiteX33" fmla="*/ 1118906 w 2592670"/>
              <a:gd name="connsiteY33" fmla="*/ 193675 h 2955015"/>
              <a:gd name="connsiteX34" fmla="*/ 1072046 w 2592670"/>
              <a:gd name="connsiteY34" fmla="*/ 57478 h 2955015"/>
              <a:gd name="connsiteX35" fmla="*/ 689630 w 2592670"/>
              <a:gd name="connsiteY35" fmla="*/ 354719 h 2955015"/>
              <a:gd name="connsiteX36" fmla="*/ 323650 w 2592670"/>
              <a:gd name="connsiteY36" fmla="*/ 57257 h 2955015"/>
              <a:gd name="connsiteX0" fmla="*/ 323650 w 2592670"/>
              <a:gd name="connsiteY0" fmla="*/ 57257 h 2950272"/>
              <a:gd name="connsiteX1" fmla="*/ 256435 w 2592670"/>
              <a:gd name="connsiteY1" fmla="*/ 0 h 2950272"/>
              <a:gd name="connsiteX2" fmla="*/ 164949 w 2592670"/>
              <a:gd name="connsiteY2" fmla="*/ 97571 h 2950272"/>
              <a:gd name="connsiteX3" fmla="*/ 61898 w 2592670"/>
              <a:gd name="connsiteY3" fmla="*/ 197555 h 2950272"/>
              <a:gd name="connsiteX4" fmla="*/ 0 w 2592670"/>
              <a:gd name="connsiteY4" fmla="*/ 309476 h 2950272"/>
              <a:gd name="connsiteX5" fmla="*/ 530915 w 2592670"/>
              <a:gd name="connsiteY5" fmla="*/ 1051725 h 2950272"/>
              <a:gd name="connsiteX6" fmla="*/ 632150 w 2592670"/>
              <a:gd name="connsiteY6" fmla="*/ 1176335 h 2950272"/>
              <a:gd name="connsiteX7" fmla="*/ 817051 w 2592670"/>
              <a:gd name="connsiteY7" fmla="*/ 1587458 h 2950272"/>
              <a:gd name="connsiteX8" fmla="*/ 1357045 w 2592670"/>
              <a:gd name="connsiteY8" fmla="*/ 2196245 h 2950272"/>
              <a:gd name="connsiteX9" fmla="*/ 954209 w 2592670"/>
              <a:gd name="connsiteY9" fmla="*/ 2566929 h 2950272"/>
              <a:gd name="connsiteX10" fmla="*/ 1067099 w 2592670"/>
              <a:gd name="connsiteY10" fmla="*/ 2653692 h 2950272"/>
              <a:gd name="connsiteX11" fmla="*/ 1968458 w 2592670"/>
              <a:gd name="connsiteY11" fmla="*/ 2939030 h 2950272"/>
              <a:gd name="connsiteX12" fmla="*/ 1402617 w 2592670"/>
              <a:gd name="connsiteY12" fmla="*/ 2221445 h 2950272"/>
              <a:gd name="connsiteX13" fmla="*/ 1532019 w 2592670"/>
              <a:gd name="connsiteY13" fmla="*/ 2089040 h 2950272"/>
              <a:gd name="connsiteX14" fmla="*/ 1777224 w 2592670"/>
              <a:gd name="connsiteY14" fmla="*/ 1947880 h 2950272"/>
              <a:gd name="connsiteX15" fmla="*/ 1848751 w 2592670"/>
              <a:gd name="connsiteY15" fmla="*/ 1887629 h 2950272"/>
              <a:gd name="connsiteX16" fmla="*/ 1927478 w 2592670"/>
              <a:gd name="connsiteY16" fmla="*/ 1970340 h 2950272"/>
              <a:gd name="connsiteX17" fmla="*/ 1994622 w 2592670"/>
              <a:gd name="connsiteY17" fmla="*/ 1948925 h 2950272"/>
              <a:gd name="connsiteX18" fmla="*/ 2126351 w 2592670"/>
              <a:gd name="connsiteY18" fmla="*/ 1991135 h 2950272"/>
              <a:gd name="connsiteX19" fmla="*/ 2231817 w 2592670"/>
              <a:gd name="connsiteY19" fmla="*/ 2058002 h 2950272"/>
              <a:gd name="connsiteX20" fmla="*/ 2359986 w 2592670"/>
              <a:gd name="connsiteY20" fmla="*/ 2035269 h 2950272"/>
              <a:gd name="connsiteX21" fmla="*/ 2436196 w 2592670"/>
              <a:gd name="connsiteY21" fmla="*/ 2043430 h 2950272"/>
              <a:gd name="connsiteX22" fmla="*/ 2550603 w 2592670"/>
              <a:gd name="connsiteY22" fmla="*/ 2023201 h 2950272"/>
              <a:gd name="connsiteX23" fmla="*/ 2592670 w 2592670"/>
              <a:gd name="connsiteY23" fmla="*/ 1983512 h 2950272"/>
              <a:gd name="connsiteX24" fmla="*/ 2533151 w 2592670"/>
              <a:gd name="connsiteY24" fmla="*/ 1945412 h 2950272"/>
              <a:gd name="connsiteX25" fmla="*/ 2257712 w 2592670"/>
              <a:gd name="connsiteY25" fmla="*/ 1738048 h 2950272"/>
              <a:gd name="connsiteX26" fmla="*/ 2142257 w 2592670"/>
              <a:gd name="connsiteY26" fmla="*/ 1536284 h 2950272"/>
              <a:gd name="connsiteX27" fmla="*/ 2075244 w 2592670"/>
              <a:gd name="connsiteY27" fmla="*/ 1504086 h 2950272"/>
              <a:gd name="connsiteX28" fmla="*/ 1845106 w 2592670"/>
              <a:gd name="connsiteY28" fmla="*/ 1247698 h 2950272"/>
              <a:gd name="connsiteX29" fmla="*/ 1587982 w 2592670"/>
              <a:gd name="connsiteY29" fmla="*/ 900032 h 2950272"/>
              <a:gd name="connsiteX30" fmla="*/ 1635597 w 2592670"/>
              <a:gd name="connsiteY30" fmla="*/ 852407 h 2950272"/>
              <a:gd name="connsiteX31" fmla="*/ 1267668 w 2592670"/>
              <a:gd name="connsiteY31" fmla="*/ 488839 h 2950272"/>
              <a:gd name="connsiteX32" fmla="*/ 1118906 w 2592670"/>
              <a:gd name="connsiteY32" fmla="*/ 193675 h 2950272"/>
              <a:gd name="connsiteX33" fmla="*/ 1072046 w 2592670"/>
              <a:gd name="connsiteY33" fmla="*/ 57478 h 2950272"/>
              <a:gd name="connsiteX34" fmla="*/ 689630 w 2592670"/>
              <a:gd name="connsiteY34" fmla="*/ 354719 h 2950272"/>
              <a:gd name="connsiteX35" fmla="*/ 323650 w 2592670"/>
              <a:gd name="connsiteY35" fmla="*/ 57257 h 2950272"/>
              <a:gd name="connsiteX0" fmla="*/ 323650 w 2592670"/>
              <a:gd name="connsiteY0" fmla="*/ 57257 h 2653692"/>
              <a:gd name="connsiteX1" fmla="*/ 256435 w 2592670"/>
              <a:gd name="connsiteY1" fmla="*/ 0 h 2653692"/>
              <a:gd name="connsiteX2" fmla="*/ 164949 w 2592670"/>
              <a:gd name="connsiteY2" fmla="*/ 97571 h 2653692"/>
              <a:gd name="connsiteX3" fmla="*/ 61898 w 2592670"/>
              <a:gd name="connsiteY3" fmla="*/ 197555 h 2653692"/>
              <a:gd name="connsiteX4" fmla="*/ 0 w 2592670"/>
              <a:gd name="connsiteY4" fmla="*/ 309476 h 2653692"/>
              <a:gd name="connsiteX5" fmla="*/ 530915 w 2592670"/>
              <a:gd name="connsiteY5" fmla="*/ 1051725 h 2653692"/>
              <a:gd name="connsiteX6" fmla="*/ 632150 w 2592670"/>
              <a:gd name="connsiteY6" fmla="*/ 1176335 h 2653692"/>
              <a:gd name="connsiteX7" fmla="*/ 817051 w 2592670"/>
              <a:gd name="connsiteY7" fmla="*/ 1587458 h 2653692"/>
              <a:gd name="connsiteX8" fmla="*/ 1357045 w 2592670"/>
              <a:gd name="connsiteY8" fmla="*/ 2196245 h 2653692"/>
              <a:gd name="connsiteX9" fmla="*/ 954209 w 2592670"/>
              <a:gd name="connsiteY9" fmla="*/ 2566929 h 2653692"/>
              <a:gd name="connsiteX10" fmla="*/ 1067099 w 2592670"/>
              <a:gd name="connsiteY10" fmla="*/ 2653692 h 2653692"/>
              <a:gd name="connsiteX11" fmla="*/ 1402617 w 2592670"/>
              <a:gd name="connsiteY11" fmla="*/ 2221445 h 2653692"/>
              <a:gd name="connsiteX12" fmla="*/ 1532019 w 2592670"/>
              <a:gd name="connsiteY12" fmla="*/ 2089040 h 2653692"/>
              <a:gd name="connsiteX13" fmla="*/ 1777224 w 2592670"/>
              <a:gd name="connsiteY13" fmla="*/ 1947880 h 2653692"/>
              <a:gd name="connsiteX14" fmla="*/ 1848751 w 2592670"/>
              <a:gd name="connsiteY14" fmla="*/ 1887629 h 2653692"/>
              <a:gd name="connsiteX15" fmla="*/ 1927478 w 2592670"/>
              <a:gd name="connsiteY15" fmla="*/ 1970340 h 2653692"/>
              <a:gd name="connsiteX16" fmla="*/ 1994622 w 2592670"/>
              <a:gd name="connsiteY16" fmla="*/ 1948925 h 2653692"/>
              <a:gd name="connsiteX17" fmla="*/ 2126351 w 2592670"/>
              <a:gd name="connsiteY17" fmla="*/ 1991135 h 2653692"/>
              <a:gd name="connsiteX18" fmla="*/ 2231817 w 2592670"/>
              <a:gd name="connsiteY18" fmla="*/ 2058002 h 2653692"/>
              <a:gd name="connsiteX19" fmla="*/ 2359986 w 2592670"/>
              <a:gd name="connsiteY19" fmla="*/ 2035269 h 2653692"/>
              <a:gd name="connsiteX20" fmla="*/ 2436196 w 2592670"/>
              <a:gd name="connsiteY20" fmla="*/ 2043430 h 2653692"/>
              <a:gd name="connsiteX21" fmla="*/ 2550603 w 2592670"/>
              <a:gd name="connsiteY21" fmla="*/ 2023201 h 2653692"/>
              <a:gd name="connsiteX22" fmla="*/ 2592670 w 2592670"/>
              <a:gd name="connsiteY22" fmla="*/ 1983512 h 2653692"/>
              <a:gd name="connsiteX23" fmla="*/ 2533151 w 2592670"/>
              <a:gd name="connsiteY23" fmla="*/ 1945412 h 2653692"/>
              <a:gd name="connsiteX24" fmla="*/ 2257712 w 2592670"/>
              <a:gd name="connsiteY24" fmla="*/ 1738048 h 2653692"/>
              <a:gd name="connsiteX25" fmla="*/ 2142257 w 2592670"/>
              <a:gd name="connsiteY25" fmla="*/ 1536284 h 2653692"/>
              <a:gd name="connsiteX26" fmla="*/ 2075244 w 2592670"/>
              <a:gd name="connsiteY26" fmla="*/ 1504086 h 2653692"/>
              <a:gd name="connsiteX27" fmla="*/ 1845106 w 2592670"/>
              <a:gd name="connsiteY27" fmla="*/ 1247698 h 2653692"/>
              <a:gd name="connsiteX28" fmla="*/ 1587982 w 2592670"/>
              <a:gd name="connsiteY28" fmla="*/ 900032 h 2653692"/>
              <a:gd name="connsiteX29" fmla="*/ 1635597 w 2592670"/>
              <a:gd name="connsiteY29" fmla="*/ 852407 h 2653692"/>
              <a:gd name="connsiteX30" fmla="*/ 1267668 w 2592670"/>
              <a:gd name="connsiteY30" fmla="*/ 488839 h 2653692"/>
              <a:gd name="connsiteX31" fmla="*/ 1118906 w 2592670"/>
              <a:gd name="connsiteY31" fmla="*/ 193675 h 2653692"/>
              <a:gd name="connsiteX32" fmla="*/ 1072046 w 2592670"/>
              <a:gd name="connsiteY32" fmla="*/ 57478 h 2653692"/>
              <a:gd name="connsiteX33" fmla="*/ 689630 w 2592670"/>
              <a:gd name="connsiteY33" fmla="*/ 354719 h 2653692"/>
              <a:gd name="connsiteX34" fmla="*/ 323650 w 2592670"/>
              <a:gd name="connsiteY34" fmla="*/ 57257 h 2653692"/>
              <a:gd name="connsiteX0" fmla="*/ 323650 w 2592670"/>
              <a:gd name="connsiteY0" fmla="*/ 57257 h 2566929"/>
              <a:gd name="connsiteX1" fmla="*/ 256435 w 2592670"/>
              <a:gd name="connsiteY1" fmla="*/ 0 h 2566929"/>
              <a:gd name="connsiteX2" fmla="*/ 164949 w 2592670"/>
              <a:gd name="connsiteY2" fmla="*/ 97571 h 2566929"/>
              <a:gd name="connsiteX3" fmla="*/ 61898 w 2592670"/>
              <a:gd name="connsiteY3" fmla="*/ 197555 h 2566929"/>
              <a:gd name="connsiteX4" fmla="*/ 0 w 2592670"/>
              <a:gd name="connsiteY4" fmla="*/ 309476 h 2566929"/>
              <a:gd name="connsiteX5" fmla="*/ 530915 w 2592670"/>
              <a:gd name="connsiteY5" fmla="*/ 1051725 h 2566929"/>
              <a:gd name="connsiteX6" fmla="*/ 632150 w 2592670"/>
              <a:gd name="connsiteY6" fmla="*/ 1176335 h 2566929"/>
              <a:gd name="connsiteX7" fmla="*/ 817051 w 2592670"/>
              <a:gd name="connsiteY7" fmla="*/ 1587458 h 2566929"/>
              <a:gd name="connsiteX8" fmla="*/ 1357045 w 2592670"/>
              <a:gd name="connsiteY8" fmla="*/ 2196245 h 2566929"/>
              <a:gd name="connsiteX9" fmla="*/ 954209 w 2592670"/>
              <a:gd name="connsiteY9" fmla="*/ 2566929 h 2566929"/>
              <a:gd name="connsiteX10" fmla="*/ 1402617 w 2592670"/>
              <a:gd name="connsiteY10" fmla="*/ 2221445 h 2566929"/>
              <a:gd name="connsiteX11" fmla="*/ 1532019 w 2592670"/>
              <a:gd name="connsiteY11" fmla="*/ 2089040 h 2566929"/>
              <a:gd name="connsiteX12" fmla="*/ 1777224 w 2592670"/>
              <a:gd name="connsiteY12" fmla="*/ 1947880 h 2566929"/>
              <a:gd name="connsiteX13" fmla="*/ 1848751 w 2592670"/>
              <a:gd name="connsiteY13" fmla="*/ 1887629 h 2566929"/>
              <a:gd name="connsiteX14" fmla="*/ 1927478 w 2592670"/>
              <a:gd name="connsiteY14" fmla="*/ 1970340 h 2566929"/>
              <a:gd name="connsiteX15" fmla="*/ 1994622 w 2592670"/>
              <a:gd name="connsiteY15" fmla="*/ 1948925 h 2566929"/>
              <a:gd name="connsiteX16" fmla="*/ 2126351 w 2592670"/>
              <a:gd name="connsiteY16" fmla="*/ 1991135 h 2566929"/>
              <a:gd name="connsiteX17" fmla="*/ 2231817 w 2592670"/>
              <a:gd name="connsiteY17" fmla="*/ 2058002 h 2566929"/>
              <a:gd name="connsiteX18" fmla="*/ 2359986 w 2592670"/>
              <a:gd name="connsiteY18" fmla="*/ 2035269 h 2566929"/>
              <a:gd name="connsiteX19" fmla="*/ 2436196 w 2592670"/>
              <a:gd name="connsiteY19" fmla="*/ 2043430 h 2566929"/>
              <a:gd name="connsiteX20" fmla="*/ 2550603 w 2592670"/>
              <a:gd name="connsiteY20" fmla="*/ 2023201 h 2566929"/>
              <a:gd name="connsiteX21" fmla="*/ 2592670 w 2592670"/>
              <a:gd name="connsiteY21" fmla="*/ 1983512 h 2566929"/>
              <a:gd name="connsiteX22" fmla="*/ 2533151 w 2592670"/>
              <a:gd name="connsiteY22" fmla="*/ 1945412 h 2566929"/>
              <a:gd name="connsiteX23" fmla="*/ 2257712 w 2592670"/>
              <a:gd name="connsiteY23" fmla="*/ 1738048 h 2566929"/>
              <a:gd name="connsiteX24" fmla="*/ 2142257 w 2592670"/>
              <a:gd name="connsiteY24" fmla="*/ 1536284 h 2566929"/>
              <a:gd name="connsiteX25" fmla="*/ 2075244 w 2592670"/>
              <a:gd name="connsiteY25" fmla="*/ 1504086 h 2566929"/>
              <a:gd name="connsiteX26" fmla="*/ 1845106 w 2592670"/>
              <a:gd name="connsiteY26" fmla="*/ 1247698 h 2566929"/>
              <a:gd name="connsiteX27" fmla="*/ 1587982 w 2592670"/>
              <a:gd name="connsiteY27" fmla="*/ 900032 h 2566929"/>
              <a:gd name="connsiteX28" fmla="*/ 1635597 w 2592670"/>
              <a:gd name="connsiteY28" fmla="*/ 852407 h 2566929"/>
              <a:gd name="connsiteX29" fmla="*/ 1267668 w 2592670"/>
              <a:gd name="connsiteY29" fmla="*/ 488839 h 2566929"/>
              <a:gd name="connsiteX30" fmla="*/ 1118906 w 2592670"/>
              <a:gd name="connsiteY30" fmla="*/ 193675 h 2566929"/>
              <a:gd name="connsiteX31" fmla="*/ 1072046 w 2592670"/>
              <a:gd name="connsiteY31" fmla="*/ 57478 h 2566929"/>
              <a:gd name="connsiteX32" fmla="*/ 689630 w 2592670"/>
              <a:gd name="connsiteY32" fmla="*/ 354719 h 2566929"/>
              <a:gd name="connsiteX33" fmla="*/ 323650 w 2592670"/>
              <a:gd name="connsiteY33" fmla="*/ 57257 h 2566929"/>
              <a:gd name="connsiteX0" fmla="*/ 323650 w 2592670"/>
              <a:gd name="connsiteY0" fmla="*/ 57257 h 2221445"/>
              <a:gd name="connsiteX1" fmla="*/ 256435 w 2592670"/>
              <a:gd name="connsiteY1" fmla="*/ 0 h 2221445"/>
              <a:gd name="connsiteX2" fmla="*/ 164949 w 2592670"/>
              <a:gd name="connsiteY2" fmla="*/ 97571 h 2221445"/>
              <a:gd name="connsiteX3" fmla="*/ 61898 w 2592670"/>
              <a:gd name="connsiteY3" fmla="*/ 197555 h 2221445"/>
              <a:gd name="connsiteX4" fmla="*/ 0 w 2592670"/>
              <a:gd name="connsiteY4" fmla="*/ 309476 h 2221445"/>
              <a:gd name="connsiteX5" fmla="*/ 530915 w 2592670"/>
              <a:gd name="connsiteY5" fmla="*/ 1051725 h 2221445"/>
              <a:gd name="connsiteX6" fmla="*/ 632150 w 2592670"/>
              <a:gd name="connsiteY6" fmla="*/ 1176335 h 2221445"/>
              <a:gd name="connsiteX7" fmla="*/ 817051 w 2592670"/>
              <a:gd name="connsiteY7" fmla="*/ 1587458 h 2221445"/>
              <a:gd name="connsiteX8" fmla="*/ 1357045 w 2592670"/>
              <a:gd name="connsiteY8" fmla="*/ 2196245 h 2221445"/>
              <a:gd name="connsiteX9" fmla="*/ 1402617 w 2592670"/>
              <a:gd name="connsiteY9" fmla="*/ 2221445 h 2221445"/>
              <a:gd name="connsiteX10" fmla="*/ 1532019 w 2592670"/>
              <a:gd name="connsiteY10" fmla="*/ 2089040 h 2221445"/>
              <a:gd name="connsiteX11" fmla="*/ 1777224 w 2592670"/>
              <a:gd name="connsiteY11" fmla="*/ 1947880 h 2221445"/>
              <a:gd name="connsiteX12" fmla="*/ 1848751 w 2592670"/>
              <a:gd name="connsiteY12" fmla="*/ 1887629 h 2221445"/>
              <a:gd name="connsiteX13" fmla="*/ 1927478 w 2592670"/>
              <a:gd name="connsiteY13" fmla="*/ 1970340 h 2221445"/>
              <a:gd name="connsiteX14" fmla="*/ 1994622 w 2592670"/>
              <a:gd name="connsiteY14" fmla="*/ 1948925 h 2221445"/>
              <a:gd name="connsiteX15" fmla="*/ 2126351 w 2592670"/>
              <a:gd name="connsiteY15" fmla="*/ 1991135 h 2221445"/>
              <a:gd name="connsiteX16" fmla="*/ 2231817 w 2592670"/>
              <a:gd name="connsiteY16" fmla="*/ 2058002 h 2221445"/>
              <a:gd name="connsiteX17" fmla="*/ 2359986 w 2592670"/>
              <a:gd name="connsiteY17" fmla="*/ 2035269 h 2221445"/>
              <a:gd name="connsiteX18" fmla="*/ 2436196 w 2592670"/>
              <a:gd name="connsiteY18" fmla="*/ 2043430 h 2221445"/>
              <a:gd name="connsiteX19" fmla="*/ 2550603 w 2592670"/>
              <a:gd name="connsiteY19" fmla="*/ 2023201 h 2221445"/>
              <a:gd name="connsiteX20" fmla="*/ 2592670 w 2592670"/>
              <a:gd name="connsiteY20" fmla="*/ 1983512 h 2221445"/>
              <a:gd name="connsiteX21" fmla="*/ 2533151 w 2592670"/>
              <a:gd name="connsiteY21" fmla="*/ 1945412 h 2221445"/>
              <a:gd name="connsiteX22" fmla="*/ 2257712 w 2592670"/>
              <a:gd name="connsiteY22" fmla="*/ 1738048 h 2221445"/>
              <a:gd name="connsiteX23" fmla="*/ 2142257 w 2592670"/>
              <a:gd name="connsiteY23" fmla="*/ 1536284 h 2221445"/>
              <a:gd name="connsiteX24" fmla="*/ 2075244 w 2592670"/>
              <a:gd name="connsiteY24" fmla="*/ 1504086 h 2221445"/>
              <a:gd name="connsiteX25" fmla="*/ 1845106 w 2592670"/>
              <a:gd name="connsiteY25" fmla="*/ 1247698 h 2221445"/>
              <a:gd name="connsiteX26" fmla="*/ 1587982 w 2592670"/>
              <a:gd name="connsiteY26" fmla="*/ 900032 h 2221445"/>
              <a:gd name="connsiteX27" fmla="*/ 1635597 w 2592670"/>
              <a:gd name="connsiteY27" fmla="*/ 852407 h 2221445"/>
              <a:gd name="connsiteX28" fmla="*/ 1267668 w 2592670"/>
              <a:gd name="connsiteY28" fmla="*/ 488839 h 2221445"/>
              <a:gd name="connsiteX29" fmla="*/ 1118906 w 2592670"/>
              <a:gd name="connsiteY29" fmla="*/ 193675 h 2221445"/>
              <a:gd name="connsiteX30" fmla="*/ 1072046 w 2592670"/>
              <a:gd name="connsiteY30" fmla="*/ 57478 h 2221445"/>
              <a:gd name="connsiteX31" fmla="*/ 689630 w 2592670"/>
              <a:gd name="connsiteY31" fmla="*/ 354719 h 2221445"/>
              <a:gd name="connsiteX32" fmla="*/ 323650 w 2592670"/>
              <a:gd name="connsiteY32" fmla="*/ 57257 h 2221445"/>
              <a:gd name="connsiteX0" fmla="*/ 323650 w 2592670"/>
              <a:gd name="connsiteY0" fmla="*/ 57257 h 2221445"/>
              <a:gd name="connsiteX1" fmla="*/ 256435 w 2592670"/>
              <a:gd name="connsiteY1" fmla="*/ 0 h 2221445"/>
              <a:gd name="connsiteX2" fmla="*/ 164949 w 2592670"/>
              <a:gd name="connsiteY2" fmla="*/ 97571 h 2221445"/>
              <a:gd name="connsiteX3" fmla="*/ 61898 w 2592670"/>
              <a:gd name="connsiteY3" fmla="*/ 197555 h 2221445"/>
              <a:gd name="connsiteX4" fmla="*/ 0 w 2592670"/>
              <a:gd name="connsiteY4" fmla="*/ 309476 h 2221445"/>
              <a:gd name="connsiteX5" fmla="*/ 530915 w 2592670"/>
              <a:gd name="connsiteY5" fmla="*/ 1051725 h 2221445"/>
              <a:gd name="connsiteX6" fmla="*/ 632150 w 2592670"/>
              <a:gd name="connsiteY6" fmla="*/ 1176335 h 2221445"/>
              <a:gd name="connsiteX7" fmla="*/ 817051 w 2592670"/>
              <a:gd name="connsiteY7" fmla="*/ 1587458 h 2221445"/>
              <a:gd name="connsiteX8" fmla="*/ 1366568 w 2592670"/>
              <a:gd name="connsiteY8" fmla="*/ 2184339 h 2221445"/>
              <a:gd name="connsiteX9" fmla="*/ 1402617 w 2592670"/>
              <a:gd name="connsiteY9" fmla="*/ 2221445 h 2221445"/>
              <a:gd name="connsiteX10" fmla="*/ 1532019 w 2592670"/>
              <a:gd name="connsiteY10" fmla="*/ 2089040 h 2221445"/>
              <a:gd name="connsiteX11" fmla="*/ 1777224 w 2592670"/>
              <a:gd name="connsiteY11" fmla="*/ 1947880 h 2221445"/>
              <a:gd name="connsiteX12" fmla="*/ 1848751 w 2592670"/>
              <a:gd name="connsiteY12" fmla="*/ 1887629 h 2221445"/>
              <a:gd name="connsiteX13" fmla="*/ 1927478 w 2592670"/>
              <a:gd name="connsiteY13" fmla="*/ 1970340 h 2221445"/>
              <a:gd name="connsiteX14" fmla="*/ 1994622 w 2592670"/>
              <a:gd name="connsiteY14" fmla="*/ 1948925 h 2221445"/>
              <a:gd name="connsiteX15" fmla="*/ 2126351 w 2592670"/>
              <a:gd name="connsiteY15" fmla="*/ 1991135 h 2221445"/>
              <a:gd name="connsiteX16" fmla="*/ 2231817 w 2592670"/>
              <a:gd name="connsiteY16" fmla="*/ 2058002 h 2221445"/>
              <a:gd name="connsiteX17" fmla="*/ 2359986 w 2592670"/>
              <a:gd name="connsiteY17" fmla="*/ 2035269 h 2221445"/>
              <a:gd name="connsiteX18" fmla="*/ 2436196 w 2592670"/>
              <a:gd name="connsiteY18" fmla="*/ 2043430 h 2221445"/>
              <a:gd name="connsiteX19" fmla="*/ 2550603 w 2592670"/>
              <a:gd name="connsiteY19" fmla="*/ 2023201 h 2221445"/>
              <a:gd name="connsiteX20" fmla="*/ 2592670 w 2592670"/>
              <a:gd name="connsiteY20" fmla="*/ 1983512 h 2221445"/>
              <a:gd name="connsiteX21" fmla="*/ 2533151 w 2592670"/>
              <a:gd name="connsiteY21" fmla="*/ 1945412 h 2221445"/>
              <a:gd name="connsiteX22" fmla="*/ 2257712 w 2592670"/>
              <a:gd name="connsiteY22" fmla="*/ 1738048 h 2221445"/>
              <a:gd name="connsiteX23" fmla="*/ 2142257 w 2592670"/>
              <a:gd name="connsiteY23" fmla="*/ 1536284 h 2221445"/>
              <a:gd name="connsiteX24" fmla="*/ 2075244 w 2592670"/>
              <a:gd name="connsiteY24" fmla="*/ 1504086 h 2221445"/>
              <a:gd name="connsiteX25" fmla="*/ 1845106 w 2592670"/>
              <a:gd name="connsiteY25" fmla="*/ 1247698 h 2221445"/>
              <a:gd name="connsiteX26" fmla="*/ 1587982 w 2592670"/>
              <a:gd name="connsiteY26" fmla="*/ 900032 h 2221445"/>
              <a:gd name="connsiteX27" fmla="*/ 1635597 w 2592670"/>
              <a:gd name="connsiteY27" fmla="*/ 852407 h 2221445"/>
              <a:gd name="connsiteX28" fmla="*/ 1267668 w 2592670"/>
              <a:gd name="connsiteY28" fmla="*/ 488839 h 2221445"/>
              <a:gd name="connsiteX29" fmla="*/ 1118906 w 2592670"/>
              <a:gd name="connsiteY29" fmla="*/ 193675 h 2221445"/>
              <a:gd name="connsiteX30" fmla="*/ 1072046 w 2592670"/>
              <a:gd name="connsiteY30" fmla="*/ 57478 h 2221445"/>
              <a:gd name="connsiteX31" fmla="*/ 689630 w 2592670"/>
              <a:gd name="connsiteY31" fmla="*/ 354719 h 2221445"/>
              <a:gd name="connsiteX32" fmla="*/ 323650 w 2592670"/>
              <a:gd name="connsiteY32" fmla="*/ 57257 h 2221445"/>
              <a:gd name="connsiteX0" fmla="*/ 323650 w 2592670"/>
              <a:gd name="connsiteY0" fmla="*/ 57257 h 2221445"/>
              <a:gd name="connsiteX1" fmla="*/ 256435 w 2592670"/>
              <a:gd name="connsiteY1" fmla="*/ 0 h 2221445"/>
              <a:gd name="connsiteX2" fmla="*/ 164949 w 2592670"/>
              <a:gd name="connsiteY2" fmla="*/ 97571 h 2221445"/>
              <a:gd name="connsiteX3" fmla="*/ 61898 w 2592670"/>
              <a:gd name="connsiteY3" fmla="*/ 197555 h 2221445"/>
              <a:gd name="connsiteX4" fmla="*/ 0 w 2592670"/>
              <a:gd name="connsiteY4" fmla="*/ 309476 h 2221445"/>
              <a:gd name="connsiteX5" fmla="*/ 530915 w 2592670"/>
              <a:gd name="connsiteY5" fmla="*/ 1051725 h 2221445"/>
              <a:gd name="connsiteX6" fmla="*/ 632150 w 2592670"/>
              <a:gd name="connsiteY6" fmla="*/ 1176335 h 2221445"/>
              <a:gd name="connsiteX7" fmla="*/ 817051 w 2592670"/>
              <a:gd name="connsiteY7" fmla="*/ 1587458 h 2221445"/>
              <a:gd name="connsiteX8" fmla="*/ 1366568 w 2592670"/>
              <a:gd name="connsiteY8" fmla="*/ 2184339 h 2221445"/>
              <a:gd name="connsiteX9" fmla="*/ 1402617 w 2592670"/>
              <a:gd name="connsiteY9" fmla="*/ 2221445 h 2221445"/>
              <a:gd name="connsiteX10" fmla="*/ 1536781 w 2592670"/>
              <a:gd name="connsiteY10" fmla="*/ 2096185 h 2221445"/>
              <a:gd name="connsiteX11" fmla="*/ 1777224 w 2592670"/>
              <a:gd name="connsiteY11" fmla="*/ 1947880 h 2221445"/>
              <a:gd name="connsiteX12" fmla="*/ 1848751 w 2592670"/>
              <a:gd name="connsiteY12" fmla="*/ 1887629 h 2221445"/>
              <a:gd name="connsiteX13" fmla="*/ 1927478 w 2592670"/>
              <a:gd name="connsiteY13" fmla="*/ 1970340 h 2221445"/>
              <a:gd name="connsiteX14" fmla="*/ 1994622 w 2592670"/>
              <a:gd name="connsiteY14" fmla="*/ 1948925 h 2221445"/>
              <a:gd name="connsiteX15" fmla="*/ 2126351 w 2592670"/>
              <a:gd name="connsiteY15" fmla="*/ 1991135 h 2221445"/>
              <a:gd name="connsiteX16" fmla="*/ 2231817 w 2592670"/>
              <a:gd name="connsiteY16" fmla="*/ 2058002 h 2221445"/>
              <a:gd name="connsiteX17" fmla="*/ 2359986 w 2592670"/>
              <a:gd name="connsiteY17" fmla="*/ 2035269 h 2221445"/>
              <a:gd name="connsiteX18" fmla="*/ 2436196 w 2592670"/>
              <a:gd name="connsiteY18" fmla="*/ 2043430 h 2221445"/>
              <a:gd name="connsiteX19" fmla="*/ 2550603 w 2592670"/>
              <a:gd name="connsiteY19" fmla="*/ 2023201 h 2221445"/>
              <a:gd name="connsiteX20" fmla="*/ 2592670 w 2592670"/>
              <a:gd name="connsiteY20" fmla="*/ 1983512 h 2221445"/>
              <a:gd name="connsiteX21" fmla="*/ 2533151 w 2592670"/>
              <a:gd name="connsiteY21" fmla="*/ 1945412 h 2221445"/>
              <a:gd name="connsiteX22" fmla="*/ 2257712 w 2592670"/>
              <a:gd name="connsiteY22" fmla="*/ 1738048 h 2221445"/>
              <a:gd name="connsiteX23" fmla="*/ 2142257 w 2592670"/>
              <a:gd name="connsiteY23" fmla="*/ 1536284 h 2221445"/>
              <a:gd name="connsiteX24" fmla="*/ 2075244 w 2592670"/>
              <a:gd name="connsiteY24" fmla="*/ 1504086 h 2221445"/>
              <a:gd name="connsiteX25" fmla="*/ 1845106 w 2592670"/>
              <a:gd name="connsiteY25" fmla="*/ 1247698 h 2221445"/>
              <a:gd name="connsiteX26" fmla="*/ 1587982 w 2592670"/>
              <a:gd name="connsiteY26" fmla="*/ 900032 h 2221445"/>
              <a:gd name="connsiteX27" fmla="*/ 1635597 w 2592670"/>
              <a:gd name="connsiteY27" fmla="*/ 852407 h 2221445"/>
              <a:gd name="connsiteX28" fmla="*/ 1267668 w 2592670"/>
              <a:gd name="connsiteY28" fmla="*/ 488839 h 2221445"/>
              <a:gd name="connsiteX29" fmla="*/ 1118906 w 2592670"/>
              <a:gd name="connsiteY29" fmla="*/ 193675 h 2221445"/>
              <a:gd name="connsiteX30" fmla="*/ 1072046 w 2592670"/>
              <a:gd name="connsiteY30" fmla="*/ 57478 h 2221445"/>
              <a:gd name="connsiteX31" fmla="*/ 689630 w 2592670"/>
              <a:gd name="connsiteY31" fmla="*/ 354719 h 2221445"/>
              <a:gd name="connsiteX32" fmla="*/ 323650 w 2592670"/>
              <a:gd name="connsiteY32" fmla="*/ 57257 h 2221445"/>
              <a:gd name="connsiteX0" fmla="*/ 361742 w 2592670"/>
              <a:gd name="connsiteY0" fmla="*/ 4682 h 2516536"/>
              <a:gd name="connsiteX1" fmla="*/ 256435 w 2592670"/>
              <a:gd name="connsiteY1" fmla="*/ 295091 h 2516536"/>
              <a:gd name="connsiteX2" fmla="*/ 164949 w 2592670"/>
              <a:gd name="connsiteY2" fmla="*/ 392662 h 2516536"/>
              <a:gd name="connsiteX3" fmla="*/ 61898 w 2592670"/>
              <a:gd name="connsiteY3" fmla="*/ 492646 h 2516536"/>
              <a:gd name="connsiteX4" fmla="*/ 0 w 2592670"/>
              <a:gd name="connsiteY4" fmla="*/ 604567 h 2516536"/>
              <a:gd name="connsiteX5" fmla="*/ 530915 w 2592670"/>
              <a:gd name="connsiteY5" fmla="*/ 1346816 h 2516536"/>
              <a:gd name="connsiteX6" fmla="*/ 632150 w 2592670"/>
              <a:gd name="connsiteY6" fmla="*/ 1471426 h 2516536"/>
              <a:gd name="connsiteX7" fmla="*/ 817051 w 2592670"/>
              <a:gd name="connsiteY7" fmla="*/ 1882549 h 2516536"/>
              <a:gd name="connsiteX8" fmla="*/ 1366568 w 2592670"/>
              <a:gd name="connsiteY8" fmla="*/ 2479430 h 2516536"/>
              <a:gd name="connsiteX9" fmla="*/ 1402617 w 2592670"/>
              <a:gd name="connsiteY9" fmla="*/ 2516536 h 2516536"/>
              <a:gd name="connsiteX10" fmla="*/ 1536781 w 2592670"/>
              <a:gd name="connsiteY10" fmla="*/ 2391276 h 2516536"/>
              <a:gd name="connsiteX11" fmla="*/ 1777224 w 2592670"/>
              <a:gd name="connsiteY11" fmla="*/ 2242971 h 2516536"/>
              <a:gd name="connsiteX12" fmla="*/ 1848751 w 2592670"/>
              <a:gd name="connsiteY12" fmla="*/ 2182720 h 2516536"/>
              <a:gd name="connsiteX13" fmla="*/ 1927478 w 2592670"/>
              <a:gd name="connsiteY13" fmla="*/ 2265431 h 2516536"/>
              <a:gd name="connsiteX14" fmla="*/ 1994622 w 2592670"/>
              <a:gd name="connsiteY14" fmla="*/ 2244016 h 2516536"/>
              <a:gd name="connsiteX15" fmla="*/ 2126351 w 2592670"/>
              <a:gd name="connsiteY15" fmla="*/ 2286226 h 2516536"/>
              <a:gd name="connsiteX16" fmla="*/ 2231817 w 2592670"/>
              <a:gd name="connsiteY16" fmla="*/ 2353093 h 2516536"/>
              <a:gd name="connsiteX17" fmla="*/ 2359986 w 2592670"/>
              <a:gd name="connsiteY17" fmla="*/ 2330360 h 2516536"/>
              <a:gd name="connsiteX18" fmla="*/ 2436196 w 2592670"/>
              <a:gd name="connsiteY18" fmla="*/ 2338521 h 2516536"/>
              <a:gd name="connsiteX19" fmla="*/ 2550603 w 2592670"/>
              <a:gd name="connsiteY19" fmla="*/ 2318292 h 2516536"/>
              <a:gd name="connsiteX20" fmla="*/ 2592670 w 2592670"/>
              <a:gd name="connsiteY20" fmla="*/ 2278603 h 2516536"/>
              <a:gd name="connsiteX21" fmla="*/ 2533151 w 2592670"/>
              <a:gd name="connsiteY21" fmla="*/ 2240503 h 2516536"/>
              <a:gd name="connsiteX22" fmla="*/ 2257712 w 2592670"/>
              <a:gd name="connsiteY22" fmla="*/ 2033139 h 2516536"/>
              <a:gd name="connsiteX23" fmla="*/ 2142257 w 2592670"/>
              <a:gd name="connsiteY23" fmla="*/ 1831375 h 2516536"/>
              <a:gd name="connsiteX24" fmla="*/ 2075244 w 2592670"/>
              <a:gd name="connsiteY24" fmla="*/ 1799177 h 2516536"/>
              <a:gd name="connsiteX25" fmla="*/ 1845106 w 2592670"/>
              <a:gd name="connsiteY25" fmla="*/ 1542789 h 2516536"/>
              <a:gd name="connsiteX26" fmla="*/ 1587982 w 2592670"/>
              <a:gd name="connsiteY26" fmla="*/ 1195123 h 2516536"/>
              <a:gd name="connsiteX27" fmla="*/ 1635597 w 2592670"/>
              <a:gd name="connsiteY27" fmla="*/ 1147498 h 2516536"/>
              <a:gd name="connsiteX28" fmla="*/ 1267668 w 2592670"/>
              <a:gd name="connsiteY28" fmla="*/ 783930 h 2516536"/>
              <a:gd name="connsiteX29" fmla="*/ 1118906 w 2592670"/>
              <a:gd name="connsiteY29" fmla="*/ 488766 h 2516536"/>
              <a:gd name="connsiteX30" fmla="*/ 1072046 w 2592670"/>
              <a:gd name="connsiteY30" fmla="*/ 352569 h 2516536"/>
              <a:gd name="connsiteX31" fmla="*/ 689630 w 2592670"/>
              <a:gd name="connsiteY31" fmla="*/ 649810 h 2516536"/>
              <a:gd name="connsiteX32" fmla="*/ 361742 w 2592670"/>
              <a:gd name="connsiteY32" fmla="*/ 4682 h 2516536"/>
              <a:gd name="connsiteX0" fmla="*/ 361742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89630 w 2592670"/>
              <a:gd name="connsiteY31" fmla="*/ 645128 h 2511854"/>
              <a:gd name="connsiteX32" fmla="*/ 361742 w 2592670"/>
              <a:gd name="connsiteY32" fmla="*/ 0 h 2511854"/>
              <a:gd name="connsiteX0" fmla="*/ 361742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89630 w 2592670"/>
              <a:gd name="connsiteY31" fmla="*/ 645128 h 2511854"/>
              <a:gd name="connsiteX32" fmla="*/ 361742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89630 w 2592670"/>
              <a:gd name="connsiteY31" fmla="*/ 645128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89630 w 2592670"/>
              <a:gd name="connsiteY31" fmla="*/ 645128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713438 w 2592670"/>
              <a:gd name="connsiteY31" fmla="*/ 49810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713438 w 2592670"/>
              <a:gd name="connsiteY31" fmla="*/ 49810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75345 w 2592670"/>
              <a:gd name="connsiteY31" fmla="*/ 40284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75345 w 2592670"/>
              <a:gd name="connsiteY31" fmla="*/ 40284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072046 w 2592670"/>
              <a:gd name="connsiteY30" fmla="*/ 347887 h 2511854"/>
              <a:gd name="connsiteX31" fmla="*/ 689629 w 2592670"/>
              <a:gd name="connsiteY31" fmla="*/ 25996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18906 w 2592670"/>
              <a:gd name="connsiteY29" fmla="*/ 484084 h 2511854"/>
              <a:gd name="connsiteX30" fmla="*/ 1100616 w 2592670"/>
              <a:gd name="connsiteY30" fmla="*/ 343125 h 2511854"/>
              <a:gd name="connsiteX31" fmla="*/ 689629 w 2592670"/>
              <a:gd name="connsiteY31" fmla="*/ 25996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689629 w 2592670"/>
              <a:gd name="connsiteY31" fmla="*/ 25996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689629 w 2592670"/>
              <a:gd name="connsiteY31" fmla="*/ 25996 h 2511854"/>
              <a:gd name="connsiteX32" fmla="*/ 347457 w 2592670"/>
              <a:gd name="connsiteY32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988029 w 2592670"/>
              <a:gd name="connsiteY31" fmla="*/ 218882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67668 w 2592670"/>
              <a:gd name="connsiteY28" fmla="*/ 779248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35597 w 2592670"/>
              <a:gd name="connsiteY27" fmla="*/ 1142816 h 2511854"/>
              <a:gd name="connsiteX28" fmla="*/ 1281952 w 2592670"/>
              <a:gd name="connsiteY28" fmla="*/ 769723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587982 w 2592670"/>
              <a:gd name="connsiteY26" fmla="*/ 1190441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26075 w 2592670"/>
              <a:gd name="connsiteY26" fmla="*/ 1242830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16552 w 2592670"/>
              <a:gd name="connsiteY26" fmla="*/ 1228542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689629 w 2592670"/>
              <a:gd name="connsiteY32" fmla="*/ 25996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16552 w 2592670"/>
              <a:gd name="connsiteY26" fmla="*/ 1228542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84084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708676 w 2592670"/>
              <a:gd name="connsiteY32" fmla="*/ 40284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16552 w 2592670"/>
              <a:gd name="connsiteY26" fmla="*/ 1228542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69797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708676 w 2592670"/>
              <a:gd name="connsiteY32" fmla="*/ 40284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21315 w 2592670"/>
              <a:gd name="connsiteY26" fmla="*/ 1242830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69797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708676 w 2592670"/>
              <a:gd name="connsiteY32" fmla="*/ 40284 h 2511854"/>
              <a:gd name="connsiteX33" fmla="*/ 347457 w 2592670"/>
              <a:gd name="connsiteY33" fmla="*/ 0 h 2511854"/>
              <a:gd name="connsiteX0" fmla="*/ 347457 w 2592670"/>
              <a:gd name="connsiteY0" fmla="*/ 0 h 2511854"/>
              <a:gd name="connsiteX1" fmla="*/ 256435 w 2592670"/>
              <a:gd name="connsiteY1" fmla="*/ 290409 h 2511854"/>
              <a:gd name="connsiteX2" fmla="*/ 164949 w 2592670"/>
              <a:gd name="connsiteY2" fmla="*/ 387980 h 2511854"/>
              <a:gd name="connsiteX3" fmla="*/ 61898 w 2592670"/>
              <a:gd name="connsiteY3" fmla="*/ 487964 h 2511854"/>
              <a:gd name="connsiteX4" fmla="*/ 0 w 2592670"/>
              <a:gd name="connsiteY4" fmla="*/ 599885 h 2511854"/>
              <a:gd name="connsiteX5" fmla="*/ 530915 w 2592670"/>
              <a:gd name="connsiteY5" fmla="*/ 1342134 h 2511854"/>
              <a:gd name="connsiteX6" fmla="*/ 632150 w 2592670"/>
              <a:gd name="connsiteY6" fmla="*/ 1466744 h 2511854"/>
              <a:gd name="connsiteX7" fmla="*/ 817051 w 2592670"/>
              <a:gd name="connsiteY7" fmla="*/ 1877867 h 2511854"/>
              <a:gd name="connsiteX8" fmla="*/ 1366568 w 2592670"/>
              <a:gd name="connsiteY8" fmla="*/ 2474748 h 2511854"/>
              <a:gd name="connsiteX9" fmla="*/ 1402617 w 2592670"/>
              <a:gd name="connsiteY9" fmla="*/ 2511854 h 2511854"/>
              <a:gd name="connsiteX10" fmla="*/ 1536781 w 2592670"/>
              <a:gd name="connsiteY10" fmla="*/ 2386594 h 2511854"/>
              <a:gd name="connsiteX11" fmla="*/ 1777224 w 2592670"/>
              <a:gd name="connsiteY11" fmla="*/ 2238289 h 2511854"/>
              <a:gd name="connsiteX12" fmla="*/ 1848751 w 2592670"/>
              <a:gd name="connsiteY12" fmla="*/ 2178038 h 2511854"/>
              <a:gd name="connsiteX13" fmla="*/ 1927478 w 2592670"/>
              <a:gd name="connsiteY13" fmla="*/ 2260749 h 2511854"/>
              <a:gd name="connsiteX14" fmla="*/ 1994622 w 2592670"/>
              <a:gd name="connsiteY14" fmla="*/ 2239334 h 2511854"/>
              <a:gd name="connsiteX15" fmla="*/ 2126351 w 2592670"/>
              <a:gd name="connsiteY15" fmla="*/ 2281544 h 2511854"/>
              <a:gd name="connsiteX16" fmla="*/ 2231817 w 2592670"/>
              <a:gd name="connsiteY16" fmla="*/ 2348411 h 2511854"/>
              <a:gd name="connsiteX17" fmla="*/ 2359986 w 2592670"/>
              <a:gd name="connsiteY17" fmla="*/ 2325678 h 2511854"/>
              <a:gd name="connsiteX18" fmla="*/ 2436196 w 2592670"/>
              <a:gd name="connsiteY18" fmla="*/ 2333839 h 2511854"/>
              <a:gd name="connsiteX19" fmla="*/ 2550603 w 2592670"/>
              <a:gd name="connsiteY19" fmla="*/ 2313610 h 2511854"/>
              <a:gd name="connsiteX20" fmla="*/ 2592670 w 2592670"/>
              <a:gd name="connsiteY20" fmla="*/ 2273921 h 2511854"/>
              <a:gd name="connsiteX21" fmla="*/ 2533151 w 2592670"/>
              <a:gd name="connsiteY21" fmla="*/ 2235821 h 2511854"/>
              <a:gd name="connsiteX22" fmla="*/ 2257712 w 2592670"/>
              <a:gd name="connsiteY22" fmla="*/ 2028457 h 2511854"/>
              <a:gd name="connsiteX23" fmla="*/ 2142257 w 2592670"/>
              <a:gd name="connsiteY23" fmla="*/ 1826693 h 2511854"/>
              <a:gd name="connsiteX24" fmla="*/ 2075244 w 2592670"/>
              <a:gd name="connsiteY24" fmla="*/ 1794495 h 2511854"/>
              <a:gd name="connsiteX25" fmla="*/ 1845106 w 2592670"/>
              <a:gd name="connsiteY25" fmla="*/ 1538107 h 2511854"/>
              <a:gd name="connsiteX26" fmla="*/ 1621315 w 2592670"/>
              <a:gd name="connsiteY26" fmla="*/ 1242830 h 2511854"/>
              <a:gd name="connsiteX27" fmla="*/ 1683212 w 2592670"/>
              <a:gd name="connsiteY27" fmla="*/ 1199966 h 2511854"/>
              <a:gd name="connsiteX28" fmla="*/ 1281952 w 2592670"/>
              <a:gd name="connsiteY28" fmla="*/ 769723 h 2511854"/>
              <a:gd name="connsiteX29" fmla="*/ 1133190 w 2592670"/>
              <a:gd name="connsiteY29" fmla="*/ 469797 h 2511854"/>
              <a:gd name="connsiteX30" fmla="*/ 1100616 w 2592670"/>
              <a:gd name="connsiteY30" fmla="*/ 343125 h 2511854"/>
              <a:gd name="connsiteX31" fmla="*/ 1040406 w 2592670"/>
              <a:gd name="connsiteY31" fmla="*/ 237933 h 2511854"/>
              <a:gd name="connsiteX32" fmla="*/ 708676 w 2592670"/>
              <a:gd name="connsiteY32" fmla="*/ 40284 h 2511854"/>
              <a:gd name="connsiteX33" fmla="*/ 347457 w 2592670"/>
              <a:gd name="connsiteY33" fmla="*/ 0 h 25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92670" h="2511854">
                <a:moveTo>
                  <a:pt x="347457" y="0"/>
                </a:moveTo>
                <a:cubicBezTo>
                  <a:pt x="322874" y="86535"/>
                  <a:pt x="313214" y="212472"/>
                  <a:pt x="256435" y="290409"/>
                </a:cubicBezTo>
                <a:cubicBezTo>
                  <a:pt x="227604" y="318560"/>
                  <a:pt x="193404" y="352673"/>
                  <a:pt x="164949" y="387980"/>
                </a:cubicBezTo>
                <a:cubicBezTo>
                  <a:pt x="134060" y="432250"/>
                  <a:pt x="118753" y="423674"/>
                  <a:pt x="61898" y="487964"/>
                </a:cubicBezTo>
                <a:cubicBezTo>
                  <a:pt x="14009" y="562763"/>
                  <a:pt x="51981" y="519437"/>
                  <a:pt x="0" y="599885"/>
                </a:cubicBezTo>
                <a:cubicBezTo>
                  <a:pt x="72747" y="704191"/>
                  <a:pt x="456507" y="1200040"/>
                  <a:pt x="530915" y="1342134"/>
                </a:cubicBezTo>
                <a:cubicBezTo>
                  <a:pt x="626561" y="1455109"/>
                  <a:pt x="550788" y="1358531"/>
                  <a:pt x="632150" y="1466744"/>
                </a:cubicBezTo>
                <a:cubicBezTo>
                  <a:pt x="681880" y="1545048"/>
                  <a:pt x="754624" y="1747968"/>
                  <a:pt x="817051" y="1877867"/>
                </a:cubicBezTo>
                <a:cubicBezTo>
                  <a:pt x="995461" y="2096670"/>
                  <a:pt x="1166730" y="2270234"/>
                  <a:pt x="1366568" y="2474748"/>
                </a:cubicBezTo>
                <a:lnTo>
                  <a:pt x="1402617" y="2511854"/>
                </a:lnTo>
                <a:cubicBezTo>
                  <a:pt x="1483156" y="2432371"/>
                  <a:pt x="1485130" y="2436550"/>
                  <a:pt x="1536781" y="2386594"/>
                </a:cubicBezTo>
                <a:cubicBezTo>
                  <a:pt x="1705018" y="2303027"/>
                  <a:pt x="1661364" y="2309948"/>
                  <a:pt x="1777224" y="2238289"/>
                </a:cubicBezTo>
                <a:cubicBezTo>
                  <a:pt x="1827732" y="2196297"/>
                  <a:pt x="1812528" y="2215269"/>
                  <a:pt x="1848751" y="2178038"/>
                </a:cubicBezTo>
                <a:cubicBezTo>
                  <a:pt x="1897426" y="2237834"/>
                  <a:pt x="1885946" y="2243816"/>
                  <a:pt x="1927478" y="2260749"/>
                </a:cubicBezTo>
                <a:cubicBezTo>
                  <a:pt x="1990333" y="2228210"/>
                  <a:pt x="1941291" y="2257585"/>
                  <a:pt x="1994622" y="2239334"/>
                </a:cubicBezTo>
                <a:cubicBezTo>
                  <a:pt x="2049324" y="2250493"/>
                  <a:pt x="2059745" y="2256098"/>
                  <a:pt x="2126351" y="2281544"/>
                </a:cubicBezTo>
                <a:cubicBezTo>
                  <a:pt x="2173410" y="2307802"/>
                  <a:pt x="2153808" y="2298342"/>
                  <a:pt x="2231817" y="2348411"/>
                </a:cubicBezTo>
                <a:cubicBezTo>
                  <a:pt x="2318559" y="2363164"/>
                  <a:pt x="2259754" y="2345057"/>
                  <a:pt x="2359986" y="2325678"/>
                </a:cubicBezTo>
                <a:cubicBezTo>
                  <a:pt x="2434275" y="2337448"/>
                  <a:pt x="2375240" y="2315880"/>
                  <a:pt x="2436196" y="2333839"/>
                </a:cubicBezTo>
                <a:cubicBezTo>
                  <a:pt x="2492427" y="2297410"/>
                  <a:pt x="2496754" y="2302414"/>
                  <a:pt x="2550603" y="2313610"/>
                </a:cubicBezTo>
                <a:cubicBezTo>
                  <a:pt x="2599299" y="2267111"/>
                  <a:pt x="2550740" y="2306335"/>
                  <a:pt x="2592670" y="2273921"/>
                </a:cubicBezTo>
                <a:cubicBezTo>
                  <a:pt x="2522703" y="2234366"/>
                  <a:pt x="2588977" y="2276732"/>
                  <a:pt x="2533151" y="2235821"/>
                </a:cubicBezTo>
                <a:cubicBezTo>
                  <a:pt x="2477325" y="2194910"/>
                  <a:pt x="2318099" y="2084739"/>
                  <a:pt x="2257712" y="2028457"/>
                </a:cubicBezTo>
                <a:lnTo>
                  <a:pt x="2142257" y="1826693"/>
                </a:lnTo>
                <a:cubicBezTo>
                  <a:pt x="2097562" y="1809131"/>
                  <a:pt x="2128605" y="1824203"/>
                  <a:pt x="2075244" y="1794495"/>
                </a:cubicBezTo>
                <a:cubicBezTo>
                  <a:pt x="2031274" y="1747985"/>
                  <a:pt x="1920761" y="1630051"/>
                  <a:pt x="1845106" y="1538107"/>
                </a:cubicBezTo>
                <a:cubicBezTo>
                  <a:pt x="1769451" y="1446163"/>
                  <a:pt x="1672105" y="1314268"/>
                  <a:pt x="1621315" y="1242830"/>
                </a:cubicBezTo>
                <a:cubicBezTo>
                  <a:pt x="1684802" y="1195205"/>
                  <a:pt x="1605655" y="1270086"/>
                  <a:pt x="1683212" y="1199966"/>
                </a:cubicBezTo>
                <a:cubicBezTo>
                  <a:pt x="1627446" y="1129846"/>
                  <a:pt x="1352195" y="873955"/>
                  <a:pt x="1281952" y="769723"/>
                </a:cubicBezTo>
                <a:cubicBezTo>
                  <a:pt x="1219667" y="612597"/>
                  <a:pt x="1224045" y="574536"/>
                  <a:pt x="1133190" y="469797"/>
                </a:cubicBezTo>
                <a:cubicBezTo>
                  <a:pt x="1098525" y="354547"/>
                  <a:pt x="1154328" y="425037"/>
                  <a:pt x="1100616" y="343125"/>
                </a:cubicBezTo>
                <a:cubicBezTo>
                  <a:pt x="1076423" y="298925"/>
                  <a:pt x="1108904" y="290788"/>
                  <a:pt x="1040406" y="237933"/>
                </a:cubicBezTo>
                <a:cubicBezTo>
                  <a:pt x="971908" y="185078"/>
                  <a:pt x="815438" y="76764"/>
                  <a:pt x="708676" y="40284"/>
                </a:cubicBezTo>
                <a:cubicBezTo>
                  <a:pt x="590292" y="37074"/>
                  <a:pt x="454340" y="19936"/>
                  <a:pt x="347457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9238" name="Rectangle 65"/>
          <p:cNvSpPr>
            <a:spLocks noChangeArrowheads="1"/>
          </p:cNvSpPr>
          <p:nvPr/>
        </p:nvSpPr>
        <p:spPr bwMode="auto">
          <a:xfrm>
            <a:off x="1126252" y="3883815"/>
            <a:ext cx="2109573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駿府ふれあい地区（第２期）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H25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Rectangle 65"/>
          <p:cNvSpPr>
            <a:spLocks noChangeArrowheads="1"/>
          </p:cNvSpPr>
          <p:nvPr/>
        </p:nvSpPr>
        <p:spPr bwMode="auto">
          <a:xfrm>
            <a:off x="1126252" y="3376552"/>
            <a:ext cx="2117680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駿府ふれあい地区（第３期）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H28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30" name="Rectangle 36"/>
          <p:cNvSpPr>
            <a:spLocks noChangeArrowheads="1"/>
          </p:cNvSpPr>
          <p:nvPr/>
        </p:nvSpPr>
        <p:spPr bwMode="auto">
          <a:xfrm>
            <a:off x="6259818" y="1402982"/>
            <a:ext cx="1765474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有度山総合公園周辺地区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H19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H23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32" name="Rectangle 46"/>
          <p:cNvSpPr>
            <a:spLocks noChangeArrowheads="1"/>
          </p:cNvSpPr>
          <p:nvPr/>
        </p:nvSpPr>
        <p:spPr bwMode="auto">
          <a:xfrm>
            <a:off x="3494691" y="3203730"/>
            <a:ext cx="1258925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長沼地区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フリーフォーム 3">
            <a:extLst>
              <a:ext uri="{FF2B5EF4-FFF2-40B4-BE49-F238E27FC236}">
                <a16:creationId xmlns:a16="http://schemas.microsoft.com/office/drawing/2014/main" id="{B3FF91AF-E2B0-E14A-83A7-64DC52E684FE}"/>
              </a:ext>
            </a:extLst>
          </p:cNvPr>
          <p:cNvSpPr/>
          <p:nvPr/>
        </p:nvSpPr>
        <p:spPr>
          <a:xfrm rot="1491973">
            <a:off x="4668054" y="5972395"/>
            <a:ext cx="221451" cy="309368"/>
          </a:xfrm>
          <a:custGeom>
            <a:avLst/>
            <a:gdLst>
              <a:gd name="connsiteX0" fmla="*/ 2953512 w 4379976"/>
              <a:gd name="connsiteY0" fmla="*/ 0 h 4974336"/>
              <a:gd name="connsiteX1" fmla="*/ 0 w 4379976"/>
              <a:gd name="connsiteY1" fmla="*/ 2295144 h 4974336"/>
              <a:gd name="connsiteX2" fmla="*/ 246888 w 4379976"/>
              <a:gd name="connsiteY2" fmla="*/ 2450592 h 4974336"/>
              <a:gd name="connsiteX3" fmla="*/ 704088 w 4379976"/>
              <a:gd name="connsiteY3" fmla="*/ 3063240 h 4974336"/>
              <a:gd name="connsiteX4" fmla="*/ 1024128 w 4379976"/>
              <a:gd name="connsiteY4" fmla="*/ 3410712 h 4974336"/>
              <a:gd name="connsiteX5" fmla="*/ 1179576 w 4379976"/>
              <a:gd name="connsiteY5" fmla="*/ 3721608 h 4974336"/>
              <a:gd name="connsiteX6" fmla="*/ 1444752 w 4379976"/>
              <a:gd name="connsiteY6" fmla="*/ 4270248 h 4974336"/>
              <a:gd name="connsiteX7" fmla="*/ 1572768 w 4379976"/>
              <a:gd name="connsiteY7" fmla="*/ 4599432 h 4974336"/>
              <a:gd name="connsiteX8" fmla="*/ 1837944 w 4379976"/>
              <a:gd name="connsiteY8" fmla="*/ 4974336 h 4974336"/>
              <a:gd name="connsiteX9" fmla="*/ 2194560 w 4379976"/>
              <a:gd name="connsiteY9" fmla="*/ 4864608 h 4974336"/>
              <a:gd name="connsiteX10" fmla="*/ 2432304 w 4379976"/>
              <a:gd name="connsiteY10" fmla="*/ 4855464 h 4974336"/>
              <a:gd name="connsiteX11" fmla="*/ 4379976 w 4379976"/>
              <a:gd name="connsiteY11" fmla="*/ 4087368 h 4974336"/>
              <a:gd name="connsiteX12" fmla="*/ 4005072 w 4379976"/>
              <a:gd name="connsiteY12" fmla="*/ 2779776 h 4974336"/>
              <a:gd name="connsiteX13" fmla="*/ 3639312 w 4379976"/>
              <a:gd name="connsiteY13" fmla="*/ 1801368 h 4974336"/>
              <a:gd name="connsiteX14" fmla="*/ 2953512 w 4379976"/>
              <a:gd name="connsiteY14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9976" h="4974336">
                <a:moveTo>
                  <a:pt x="2953512" y="0"/>
                </a:moveTo>
                <a:lnTo>
                  <a:pt x="0" y="2295144"/>
                </a:lnTo>
                <a:lnTo>
                  <a:pt x="246888" y="2450592"/>
                </a:lnTo>
                <a:lnTo>
                  <a:pt x="704088" y="3063240"/>
                </a:lnTo>
                <a:lnTo>
                  <a:pt x="1024128" y="3410712"/>
                </a:lnTo>
                <a:lnTo>
                  <a:pt x="1179576" y="3721608"/>
                </a:lnTo>
                <a:lnTo>
                  <a:pt x="1444752" y="4270248"/>
                </a:lnTo>
                <a:lnTo>
                  <a:pt x="1572768" y="4599432"/>
                </a:lnTo>
                <a:lnTo>
                  <a:pt x="1837944" y="4974336"/>
                </a:lnTo>
                <a:lnTo>
                  <a:pt x="2194560" y="4864608"/>
                </a:lnTo>
                <a:lnTo>
                  <a:pt x="2432304" y="4855464"/>
                </a:lnTo>
                <a:lnTo>
                  <a:pt x="4379976" y="4087368"/>
                </a:lnTo>
                <a:lnTo>
                  <a:pt x="4005072" y="2779776"/>
                </a:lnTo>
                <a:lnTo>
                  <a:pt x="3639312" y="1801368"/>
                </a:lnTo>
                <a:lnTo>
                  <a:pt x="295351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2A208CA2-1824-F8E3-0A5C-842EDA59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19" y="6397077"/>
            <a:ext cx="1186249" cy="4420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宮川・水上地区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Line 77">
            <a:extLst>
              <a:ext uri="{FF2B5EF4-FFF2-40B4-BE49-F238E27FC236}">
                <a16:creationId xmlns:a16="http://schemas.microsoft.com/office/drawing/2014/main" id="{6A715900-1E13-D168-A3BD-50974BDE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905" y="6143624"/>
            <a:ext cx="299084" cy="517785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Line 77">
            <a:extLst>
              <a:ext uri="{FF2B5EF4-FFF2-40B4-BE49-F238E27FC236}">
                <a16:creationId xmlns:a16="http://schemas.microsoft.com/office/drawing/2014/main" id="{CB24D716-12A9-FDF5-E003-443239BEA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243" y="3145048"/>
            <a:ext cx="356950" cy="1795230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242" name="Rectangle 76"/>
          <p:cNvSpPr>
            <a:spLocks noChangeArrowheads="1"/>
          </p:cNvSpPr>
          <p:nvPr/>
        </p:nvSpPr>
        <p:spPr bwMode="auto">
          <a:xfrm>
            <a:off x="3516057" y="2703013"/>
            <a:ext cx="1303809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東静岡駅周辺地区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H23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H26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Line 77">
            <a:extLst>
              <a:ext uri="{FF2B5EF4-FFF2-40B4-BE49-F238E27FC236}">
                <a16:creationId xmlns:a16="http://schemas.microsoft.com/office/drawing/2014/main" id="{12479D87-0339-0CCC-4B2C-339FA2D89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053" y="2655022"/>
            <a:ext cx="240194" cy="2258732"/>
          </a:xfrm>
          <a:prstGeom prst="line">
            <a:avLst/>
          </a:prstGeom>
          <a:noFill/>
          <a:ln w="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" name="Rectangle 76">
            <a:extLst>
              <a:ext uri="{FF2B5EF4-FFF2-40B4-BE49-F238E27FC236}">
                <a16:creationId xmlns:a16="http://schemas.microsoft.com/office/drawing/2014/main" id="{650FE28A-2943-D47B-DB64-E72F2C6A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056" y="2212987"/>
            <a:ext cx="1303809" cy="44203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東静岡駅周辺地区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R8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R11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31C14E14-0107-2ED7-20DE-DA83763AFE1B}"/>
              </a:ext>
            </a:extLst>
          </p:cNvPr>
          <p:cNvSpPr/>
          <p:nvPr/>
        </p:nvSpPr>
        <p:spPr>
          <a:xfrm rot="1405250">
            <a:off x="4826824" y="4867895"/>
            <a:ext cx="342195" cy="429064"/>
          </a:xfrm>
          <a:custGeom>
            <a:avLst/>
            <a:gdLst>
              <a:gd name="connsiteX0" fmla="*/ 4267200 w 5257800"/>
              <a:gd name="connsiteY0" fmla="*/ 2590800 h 5276850"/>
              <a:gd name="connsiteX1" fmla="*/ 4476750 w 5257800"/>
              <a:gd name="connsiteY1" fmla="*/ 3124200 h 5276850"/>
              <a:gd name="connsiteX2" fmla="*/ 4000500 w 5257800"/>
              <a:gd name="connsiteY2" fmla="*/ 3219450 h 5276850"/>
              <a:gd name="connsiteX3" fmla="*/ 3333750 w 5257800"/>
              <a:gd name="connsiteY3" fmla="*/ 3600450 h 5276850"/>
              <a:gd name="connsiteX4" fmla="*/ 3000375 w 5257800"/>
              <a:gd name="connsiteY4" fmla="*/ 3848100 h 5276850"/>
              <a:gd name="connsiteX5" fmla="*/ 1238250 w 5257800"/>
              <a:gd name="connsiteY5" fmla="*/ 5276850 h 5276850"/>
              <a:gd name="connsiteX6" fmla="*/ 647700 w 5257800"/>
              <a:gd name="connsiteY6" fmla="*/ 4733925 h 5276850"/>
              <a:gd name="connsiteX7" fmla="*/ 114300 w 5257800"/>
              <a:gd name="connsiteY7" fmla="*/ 3895725 h 5276850"/>
              <a:gd name="connsiteX8" fmla="*/ 0 w 5257800"/>
              <a:gd name="connsiteY8" fmla="*/ 3409950 h 5276850"/>
              <a:gd name="connsiteX9" fmla="*/ 352425 w 5257800"/>
              <a:gd name="connsiteY9" fmla="*/ 2895600 h 5276850"/>
              <a:gd name="connsiteX10" fmla="*/ 847725 w 5257800"/>
              <a:gd name="connsiteY10" fmla="*/ 2085975 h 5276850"/>
              <a:gd name="connsiteX11" fmla="*/ 1800225 w 5257800"/>
              <a:gd name="connsiteY11" fmla="*/ 1057275 h 5276850"/>
              <a:gd name="connsiteX12" fmla="*/ 2828925 w 5257800"/>
              <a:gd name="connsiteY12" fmla="*/ 428625 h 5276850"/>
              <a:gd name="connsiteX13" fmla="*/ 3267075 w 5257800"/>
              <a:gd name="connsiteY13" fmla="*/ 133350 h 5276850"/>
              <a:gd name="connsiteX14" fmla="*/ 3743325 w 5257800"/>
              <a:gd name="connsiteY14" fmla="*/ 0 h 5276850"/>
              <a:gd name="connsiteX15" fmla="*/ 4000500 w 5257800"/>
              <a:gd name="connsiteY15" fmla="*/ 247650 h 5276850"/>
              <a:gd name="connsiteX16" fmla="*/ 4314825 w 5257800"/>
              <a:gd name="connsiteY16" fmla="*/ 419100 h 5276850"/>
              <a:gd name="connsiteX17" fmla="*/ 5048250 w 5257800"/>
              <a:gd name="connsiteY17" fmla="*/ 1371600 h 5276850"/>
              <a:gd name="connsiteX18" fmla="*/ 5257800 w 5257800"/>
              <a:gd name="connsiteY18" fmla="*/ 2057400 h 5276850"/>
              <a:gd name="connsiteX19" fmla="*/ 4267200 w 5257800"/>
              <a:gd name="connsiteY19" fmla="*/ 2590800 h 5276850"/>
              <a:gd name="connsiteX0" fmla="*/ 4335780 w 5257800"/>
              <a:gd name="connsiteY0" fmla="*/ 2575560 h 5276850"/>
              <a:gd name="connsiteX1" fmla="*/ 4476750 w 5257800"/>
              <a:gd name="connsiteY1" fmla="*/ 3124200 h 5276850"/>
              <a:gd name="connsiteX2" fmla="*/ 4000500 w 5257800"/>
              <a:gd name="connsiteY2" fmla="*/ 3219450 h 5276850"/>
              <a:gd name="connsiteX3" fmla="*/ 3333750 w 5257800"/>
              <a:gd name="connsiteY3" fmla="*/ 3600450 h 5276850"/>
              <a:gd name="connsiteX4" fmla="*/ 3000375 w 5257800"/>
              <a:gd name="connsiteY4" fmla="*/ 3848100 h 5276850"/>
              <a:gd name="connsiteX5" fmla="*/ 1238250 w 5257800"/>
              <a:gd name="connsiteY5" fmla="*/ 5276850 h 5276850"/>
              <a:gd name="connsiteX6" fmla="*/ 647700 w 5257800"/>
              <a:gd name="connsiteY6" fmla="*/ 4733925 h 5276850"/>
              <a:gd name="connsiteX7" fmla="*/ 114300 w 5257800"/>
              <a:gd name="connsiteY7" fmla="*/ 3895725 h 5276850"/>
              <a:gd name="connsiteX8" fmla="*/ 0 w 5257800"/>
              <a:gd name="connsiteY8" fmla="*/ 3409950 h 5276850"/>
              <a:gd name="connsiteX9" fmla="*/ 352425 w 5257800"/>
              <a:gd name="connsiteY9" fmla="*/ 2895600 h 5276850"/>
              <a:gd name="connsiteX10" fmla="*/ 847725 w 5257800"/>
              <a:gd name="connsiteY10" fmla="*/ 2085975 h 5276850"/>
              <a:gd name="connsiteX11" fmla="*/ 1800225 w 5257800"/>
              <a:gd name="connsiteY11" fmla="*/ 1057275 h 5276850"/>
              <a:gd name="connsiteX12" fmla="*/ 2828925 w 5257800"/>
              <a:gd name="connsiteY12" fmla="*/ 428625 h 5276850"/>
              <a:gd name="connsiteX13" fmla="*/ 3267075 w 5257800"/>
              <a:gd name="connsiteY13" fmla="*/ 133350 h 5276850"/>
              <a:gd name="connsiteX14" fmla="*/ 3743325 w 5257800"/>
              <a:gd name="connsiteY14" fmla="*/ 0 h 5276850"/>
              <a:gd name="connsiteX15" fmla="*/ 4000500 w 5257800"/>
              <a:gd name="connsiteY15" fmla="*/ 247650 h 5276850"/>
              <a:gd name="connsiteX16" fmla="*/ 4314825 w 5257800"/>
              <a:gd name="connsiteY16" fmla="*/ 419100 h 5276850"/>
              <a:gd name="connsiteX17" fmla="*/ 5048250 w 5257800"/>
              <a:gd name="connsiteY17" fmla="*/ 1371600 h 5276850"/>
              <a:gd name="connsiteX18" fmla="*/ 5257800 w 5257800"/>
              <a:gd name="connsiteY18" fmla="*/ 2057400 h 5276850"/>
              <a:gd name="connsiteX19" fmla="*/ 4335780 w 5257800"/>
              <a:gd name="connsiteY19" fmla="*/ 2575560 h 5276850"/>
              <a:gd name="connsiteX0" fmla="*/ 4335780 w 5257800"/>
              <a:gd name="connsiteY0" fmla="*/ 2575560 h 5276850"/>
              <a:gd name="connsiteX1" fmla="*/ 4507230 w 5257800"/>
              <a:gd name="connsiteY1" fmla="*/ 3055620 h 5276850"/>
              <a:gd name="connsiteX2" fmla="*/ 4000500 w 5257800"/>
              <a:gd name="connsiteY2" fmla="*/ 3219450 h 5276850"/>
              <a:gd name="connsiteX3" fmla="*/ 3333750 w 5257800"/>
              <a:gd name="connsiteY3" fmla="*/ 3600450 h 5276850"/>
              <a:gd name="connsiteX4" fmla="*/ 3000375 w 5257800"/>
              <a:gd name="connsiteY4" fmla="*/ 3848100 h 5276850"/>
              <a:gd name="connsiteX5" fmla="*/ 1238250 w 5257800"/>
              <a:gd name="connsiteY5" fmla="*/ 5276850 h 5276850"/>
              <a:gd name="connsiteX6" fmla="*/ 647700 w 5257800"/>
              <a:gd name="connsiteY6" fmla="*/ 4733925 h 5276850"/>
              <a:gd name="connsiteX7" fmla="*/ 114300 w 5257800"/>
              <a:gd name="connsiteY7" fmla="*/ 3895725 h 5276850"/>
              <a:gd name="connsiteX8" fmla="*/ 0 w 5257800"/>
              <a:gd name="connsiteY8" fmla="*/ 3409950 h 5276850"/>
              <a:gd name="connsiteX9" fmla="*/ 352425 w 5257800"/>
              <a:gd name="connsiteY9" fmla="*/ 2895600 h 5276850"/>
              <a:gd name="connsiteX10" fmla="*/ 847725 w 5257800"/>
              <a:gd name="connsiteY10" fmla="*/ 2085975 h 5276850"/>
              <a:gd name="connsiteX11" fmla="*/ 1800225 w 5257800"/>
              <a:gd name="connsiteY11" fmla="*/ 1057275 h 5276850"/>
              <a:gd name="connsiteX12" fmla="*/ 2828925 w 5257800"/>
              <a:gd name="connsiteY12" fmla="*/ 428625 h 5276850"/>
              <a:gd name="connsiteX13" fmla="*/ 3267075 w 5257800"/>
              <a:gd name="connsiteY13" fmla="*/ 133350 h 5276850"/>
              <a:gd name="connsiteX14" fmla="*/ 3743325 w 5257800"/>
              <a:gd name="connsiteY14" fmla="*/ 0 h 5276850"/>
              <a:gd name="connsiteX15" fmla="*/ 4000500 w 5257800"/>
              <a:gd name="connsiteY15" fmla="*/ 247650 h 5276850"/>
              <a:gd name="connsiteX16" fmla="*/ 4314825 w 5257800"/>
              <a:gd name="connsiteY16" fmla="*/ 419100 h 5276850"/>
              <a:gd name="connsiteX17" fmla="*/ 5048250 w 5257800"/>
              <a:gd name="connsiteY17" fmla="*/ 1371600 h 5276850"/>
              <a:gd name="connsiteX18" fmla="*/ 5257800 w 5257800"/>
              <a:gd name="connsiteY18" fmla="*/ 2057400 h 5276850"/>
              <a:gd name="connsiteX19" fmla="*/ 4335780 w 5257800"/>
              <a:gd name="connsiteY19" fmla="*/ 2575560 h 5276850"/>
              <a:gd name="connsiteX0" fmla="*/ 4335780 w 5257800"/>
              <a:gd name="connsiteY0" fmla="*/ 2575560 h 5276850"/>
              <a:gd name="connsiteX1" fmla="*/ 4507230 w 5257800"/>
              <a:gd name="connsiteY1" fmla="*/ 3055620 h 5276850"/>
              <a:gd name="connsiteX2" fmla="*/ 4053840 w 5257800"/>
              <a:gd name="connsiteY2" fmla="*/ 3188970 h 5276850"/>
              <a:gd name="connsiteX3" fmla="*/ 3333750 w 5257800"/>
              <a:gd name="connsiteY3" fmla="*/ 3600450 h 5276850"/>
              <a:gd name="connsiteX4" fmla="*/ 3000375 w 5257800"/>
              <a:gd name="connsiteY4" fmla="*/ 3848100 h 5276850"/>
              <a:gd name="connsiteX5" fmla="*/ 1238250 w 5257800"/>
              <a:gd name="connsiteY5" fmla="*/ 5276850 h 5276850"/>
              <a:gd name="connsiteX6" fmla="*/ 647700 w 5257800"/>
              <a:gd name="connsiteY6" fmla="*/ 4733925 h 5276850"/>
              <a:gd name="connsiteX7" fmla="*/ 114300 w 5257800"/>
              <a:gd name="connsiteY7" fmla="*/ 3895725 h 5276850"/>
              <a:gd name="connsiteX8" fmla="*/ 0 w 5257800"/>
              <a:gd name="connsiteY8" fmla="*/ 3409950 h 5276850"/>
              <a:gd name="connsiteX9" fmla="*/ 352425 w 5257800"/>
              <a:gd name="connsiteY9" fmla="*/ 2895600 h 5276850"/>
              <a:gd name="connsiteX10" fmla="*/ 847725 w 5257800"/>
              <a:gd name="connsiteY10" fmla="*/ 2085975 h 5276850"/>
              <a:gd name="connsiteX11" fmla="*/ 1800225 w 5257800"/>
              <a:gd name="connsiteY11" fmla="*/ 1057275 h 5276850"/>
              <a:gd name="connsiteX12" fmla="*/ 2828925 w 5257800"/>
              <a:gd name="connsiteY12" fmla="*/ 428625 h 5276850"/>
              <a:gd name="connsiteX13" fmla="*/ 3267075 w 5257800"/>
              <a:gd name="connsiteY13" fmla="*/ 133350 h 5276850"/>
              <a:gd name="connsiteX14" fmla="*/ 3743325 w 5257800"/>
              <a:gd name="connsiteY14" fmla="*/ 0 h 5276850"/>
              <a:gd name="connsiteX15" fmla="*/ 4000500 w 5257800"/>
              <a:gd name="connsiteY15" fmla="*/ 247650 h 5276850"/>
              <a:gd name="connsiteX16" fmla="*/ 4314825 w 5257800"/>
              <a:gd name="connsiteY16" fmla="*/ 419100 h 5276850"/>
              <a:gd name="connsiteX17" fmla="*/ 5048250 w 5257800"/>
              <a:gd name="connsiteY17" fmla="*/ 1371600 h 5276850"/>
              <a:gd name="connsiteX18" fmla="*/ 5257800 w 5257800"/>
              <a:gd name="connsiteY18" fmla="*/ 2057400 h 5276850"/>
              <a:gd name="connsiteX19" fmla="*/ 4335780 w 5257800"/>
              <a:gd name="connsiteY19" fmla="*/ 2575560 h 5276850"/>
              <a:gd name="connsiteX0" fmla="*/ 4335780 w 5257800"/>
              <a:gd name="connsiteY0" fmla="*/ 2575560 h 5276850"/>
              <a:gd name="connsiteX1" fmla="*/ 4507230 w 5257800"/>
              <a:gd name="connsiteY1" fmla="*/ 3055620 h 5276850"/>
              <a:gd name="connsiteX2" fmla="*/ 4053840 w 5257800"/>
              <a:gd name="connsiteY2" fmla="*/ 3188970 h 5276850"/>
              <a:gd name="connsiteX3" fmla="*/ 3630930 w 5257800"/>
              <a:gd name="connsiteY3" fmla="*/ 3417570 h 5276850"/>
              <a:gd name="connsiteX4" fmla="*/ 3000375 w 5257800"/>
              <a:gd name="connsiteY4" fmla="*/ 3848100 h 5276850"/>
              <a:gd name="connsiteX5" fmla="*/ 1238250 w 5257800"/>
              <a:gd name="connsiteY5" fmla="*/ 5276850 h 5276850"/>
              <a:gd name="connsiteX6" fmla="*/ 647700 w 5257800"/>
              <a:gd name="connsiteY6" fmla="*/ 4733925 h 5276850"/>
              <a:gd name="connsiteX7" fmla="*/ 114300 w 5257800"/>
              <a:gd name="connsiteY7" fmla="*/ 3895725 h 5276850"/>
              <a:gd name="connsiteX8" fmla="*/ 0 w 5257800"/>
              <a:gd name="connsiteY8" fmla="*/ 3409950 h 5276850"/>
              <a:gd name="connsiteX9" fmla="*/ 352425 w 5257800"/>
              <a:gd name="connsiteY9" fmla="*/ 2895600 h 5276850"/>
              <a:gd name="connsiteX10" fmla="*/ 847725 w 5257800"/>
              <a:gd name="connsiteY10" fmla="*/ 2085975 h 5276850"/>
              <a:gd name="connsiteX11" fmla="*/ 1800225 w 5257800"/>
              <a:gd name="connsiteY11" fmla="*/ 1057275 h 5276850"/>
              <a:gd name="connsiteX12" fmla="*/ 2828925 w 5257800"/>
              <a:gd name="connsiteY12" fmla="*/ 428625 h 5276850"/>
              <a:gd name="connsiteX13" fmla="*/ 3267075 w 5257800"/>
              <a:gd name="connsiteY13" fmla="*/ 133350 h 5276850"/>
              <a:gd name="connsiteX14" fmla="*/ 3743325 w 5257800"/>
              <a:gd name="connsiteY14" fmla="*/ 0 h 5276850"/>
              <a:gd name="connsiteX15" fmla="*/ 4000500 w 5257800"/>
              <a:gd name="connsiteY15" fmla="*/ 247650 h 5276850"/>
              <a:gd name="connsiteX16" fmla="*/ 4314825 w 5257800"/>
              <a:gd name="connsiteY16" fmla="*/ 419100 h 5276850"/>
              <a:gd name="connsiteX17" fmla="*/ 5048250 w 5257800"/>
              <a:gd name="connsiteY17" fmla="*/ 1371600 h 5276850"/>
              <a:gd name="connsiteX18" fmla="*/ 5257800 w 5257800"/>
              <a:gd name="connsiteY18" fmla="*/ 2057400 h 5276850"/>
              <a:gd name="connsiteX19" fmla="*/ 4335780 w 5257800"/>
              <a:gd name="connsiteY19" fmla="*/ 2575560 h 527685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66850 w 5257800"/>
              <a:gd name="connsiteY5" fmla="*/ 5116830 h 5116830"/>
              <a:gd name="connsiteX6" fmla="*/ 647700 w 5257800"/>
              <a:gd name="connsiteY6" fmla="*/ 4733925 h 5116830"/>
              <a:gd name="connsiteX7" fmla="*/ 114300 w 5257800"/>
              <a:gd name="connsiteY7" fmla="*/ 3895725 h 5116830"/>
              <a:gd name="connsiteX8" fmla="*/ 0 w 5257800"/>
              <a:gd name="connsiteY8" fmla="*/ 3409950 h 5116830"/>
              <a:gd name="connsiteX9" fmla="*/ 352425 w 5257800"/>
              <a:gd name="connsiteY9" fmla="*/ 2895600 h 5116830"/>
              <a:gd name="connsiteX10" fmla="*/ 847725 w 5257800"/>
              <a:gd name="connsiteY10" fmla="*/ 2085975 h 5116830"/>
              <a:gd name="connsiteX11" fmla="*/ 1800225 w 5257800"/>
              <a:gd name="connsiteY11" fmla="*/ 1057275 h 5116830"/>
              <a:gd name="connsiteX12" fmla="*/ 2828925 w 5257800"/>
              <a:gd name="connsiteY12" fmla="*/ 428625 h 5116830"/>
              <a:gd name="connsiteX13" fmla="*/ 3267075 w 5257800"/>
              <a:gd name="connsiteY13" fmla="*/ 133350 h 5116830"/>
              <a:gd name="connsiteX14" fmla="*/ 3743325 w 5257800"/>
              <a:gd name="connsiteY14" fmla="*/ 0 h 5116830"/>
              <a:gd name="connsiteX15" fmla="*/ 4000500 w 5257800"/>
              <a:gd name="connsiteY15" fmla="*/ 247650 h 5116830"/>
              <a:gd name="connsiteX16" fmla="*/ 4314825 w 5257800"/>
              <a:gd name="connsiteY16" fmla="*/ 419100 h 5116830"/>
              <a:gd name="connsiteX17" fmla="*/ 5048250 w 5257800"/>
              <a:gd name="connsiteY17" fmla="*/ 1371600 h 5116830"/>
              <a:gd name="connsiteX18" fmla="*/ 5257800 w 5257800"/>
              <a:gd name="connsiteY18" fmla="*/ 2057400 h 5116830"/>
              <a:gd name="connsiteX19" fmla="*/ 4335780 w 5257800"/>
              <a:gd name="connsiteY19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66850 w 5257800"/>
              <a:gd name="connsiteY5" fmla="*/ 5116830 h 5116830"/>
              <a:gd name="connsiteX6" fmla="*/ 647700 w 5257800"/>
              <a:gd name="connsiteY6" fmla="*/ 4733925 h 5116830"/>
              <a:gd name="connsiteX7" fmla="*/ 506498 w 5257800"/>
              <a:gd name="connsiteY7" fmla="*/ 4534149 h 5116830"/>
              <a:gd name="connsiteX8" fmla="*/ 114300 w 5257800"/>
              <a:gd name="connsiteY8" fmla="*/ 389572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66850 w 5257800"/>
              <a:gd name="connsiteY5" fmla="*/ 5116830 h 5116830"/>
              <a:gd name="connsiteX6" fmla="*/ 982980 w 5257800"/>
              <a:gd name="connsiteY6" fmla="*/ 4779645 h 5116830"/>
              <a:gd name="connsiteX7" fmla="*/ 506498 w 5257800"/>
              <a:gd name="connsiteY7" fmla="*/ 4534149 h 5116830"/>
              <a:gd name="connsiteX8" fmla="*/ 114300 w 5257800"/>
              <a:gd name="connsiteY8" fmla="*/ 389572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66850 w 5257800"/>
              <a:gd name="connsiteY5" fmla="*/ 5116830 h 5116830"/>
              <a:gd name="connsiteX6" fmla="*/ 1059180 w 5257800"/>
              <a:gd name="connsiteY6" fmla="*/ 4741545 h 5116830"/>
              <a:gd name="connsiteX7" fmla="*/ 506498 w 5257800"/>
              <a:gd name="connsiteY7" fmla="*/ 4534149 h 5116830"/>
              <a:gd name="connsiteX8" fmla="*/ 114300 w 5257800"/>
              <a:gd name="connsiteY8" fmla="*/ 389572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89710 w 5257800"/>
              <a:gd name="connsiteY5" fmla="*/ 5116830 h 5116830"/>
              <a:gd name="connsiteX6" fmla="*/ 1059180 w 5257800"/>
              <a:gd name="connsiteY6" fmla="*/ 4741545 h 5116830"/>
              <a:gd name="connsiteX7" fmla="*/ 506498 w 5257800"/>
              <a:gd name="connsiteY7" fmla="*/ 4534149 h 5116830"/>
              <a:gd name="connsiteX8" fmla="*/ 114300 w 5257800"/>
              <a:gd name="connsiteY8" fmla="*/ 389572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89710 w 5257800"/>
              <a:gd name="connsiteY5" fmla="*/ 5116830 h 5116830"/>
              <a:gd name="connsiteX6" fmla="*/ 1059180 w 5257800"/>
              <a:gd name="connsiteY6" fmla="*/ 4741545 h 5116830"/>
              <a:gd name="connsiteX7" fmla="*/ 719858 w 5257800"/>
              <a:gd name="connsiteY7" fmla="*/ 4366509 h 5116830"/>
              <a:gd name="connsiteX8" fmla="*/ 114300 w 5257800"/>
              <a:gd name="connsiteY8" fmla="*/ 389572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89710 w 5257800"/>
              <a:gd name="connsiteY5" fmla="*/ 5116830 h 5116830"/>
              <a:gd name="connsiteX6" fmla="*/ 1059180 w 5257800"/>
              <a:gd name="connsiteY6" fmla="*/ 4741545 h 5116830"/>
              <a:gd name="connsiteX7" fmla="*/ 719858 w 5257800"/>
              <a:gd name="connsiteY7" fmla="*/ 4366509 h 5116830"/>
              <a:gd name="connsiteX8" fmla="*/ 381000 w 5257800"/>
              <a:gd name="connsiteY8" fmla="*/ 384238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335780 w 5257800"/>
              <a:gd name="connsiteY0" fmla="*/ 2575560 h 5116830"/>
              <a:gd name="connsiteX1" fmla="*/ 4507230 w 5257800"/>
              <a:gd name="connsiteY1" fmla="*/ 3055620 h 5116830"/>
              <a:gd name="connsiteX2" fmla="*/ 4053840 w 5257800"/>
              <a:gd name="connsiteY2" fmla="*/ 3188970 h 5116830"/>
              <a:gd name="connsiteX3" fmla="*/ 3630930 w 5257800"/>
              <a:gd name="connsiteY3" fmla="*/ 3417570 h 5116830"/>
              <a:gd name="connsiteX4" fmla="*/ 3000375 w 5257800"/>
              <a:gd name="connsiteY4" fmla="*/ 3848100 h 5116830"/>
              <a:gd name="connsiteX5" fmla="*/ 1489710 w 5257800"/>
              <a:gd name="connsiteY5" fmla="*/ 5116830 h 5116830"/>
              <a:gd name="connsiteX6" fmla="*/ 1059180 w 5257800"/>
              <a:gd name="connsiteY6" fmla="*/ 4741545 h 5116830"/>
              <a:gd name="connsiteX7" fmla="*/ 719858 w 5257800"/>
              <a:gd name="connsiteY7" fmla="*/ 4320789 h 5116830"/>
              <a:gd name="connsiteX8" fmla="*/ 381000 w 5257800"/>
              <a:gd name="connsiteY8" fmla="*/ 3842385 h 5116830"/>
              <a:gd name="connsiteX9" fmla="*/ 0 w 5257800"/>
              <a:gd name="connsiteY9" fmla="*/ 3409950 h 5116830"/>
              <a:gd name="connsiteX10" fmla="*/ 352425 w 5257800"/>
              <a:gd name="connsiteY10" fmla="*/ 2895600 h 5116830"/>
              <a:gd name="connsiteX11" fmla="*/ 847725 w 5257800"/>
              <a:gd name="connsiteY11" fmla="*/ 2085975 h 5116830"/>
              <a:gd name="connsiteX12" fmla="*/ 1800225 w 5257800"/>
              <a:gd name="connsiteY12" fmla="*/ 1057275 h 5116830"/>
              <a:gd name="connsiteX13" fmla="*/ 2828925 w 5257800"/>
              <a:gd name="connsiteY13" fmla="*/ 428625 h 5116830"/>
              <a:gd name="connsiteX14" fmla="*/ 3267075 w 5257800"/>
              <a:gd name="connsiteY14" fmla="*/ 133350 h 5116830"/>
              <a:gd name="connsiteX15" fmla="*/ 3743325 w 5257800"/>
              <a:gd name="connsiteY15" fmla="*/ 0 h 5116830"/>
              <a:gd name="connsiteX16" fmla="*/ 4000500 w 5257800"/>
              <a:gd name="connsiteY16" fmla="*/ 247650 h 5116830"/>
              <a:gd name="connsiteX17" fmla="*/ 4314825 w 5257800"/>
              <a:gd name="connsiteY17" fmla="*/ 419100 h 5116830"/>
              <a:gd name="connsiteX18" fmla="*/ 5048250 w 5257800"/>
              <a:gd name="connsiteY18" fmla="*/ 1371600 h 5116830"/>
              <a:gd name="connsiteX19" fmla="*/ 5257800 w 5257800"/>
              <a:gd name="connsiteY19" fmla="*/ 2057400 h 5116830"/>
              <a:gd name="connsiteX20" fmla="*/ 4335780 w 5257800"/>
              <a:gd name="connsiteY20" fmla="*/ 2575560 h 5116830"/>
              <a:gd name="connsiteX0" fmla="*/ 4030980 w 4953000"/>
              <a:gd name="connsiteY0" fmla="*/ 2575560 h 5116830"/>
              <a:gd name="connsiteX1" fmla="*/ 4202430 w 4953000"/>
              <a:gd name="connsiteY1" fmla="*/ 3055620 h 5116830"/>
              <a:gd name="connsiteX2" fmla="*/ 3749040 w 4953000"/>
              <a:gd name="connsiteY2" fmla="*/ 3188970 h 5116830"/>
              <a:gd name="connsiteX3" fmla="*/ 3326130 w 4953000"/>
              <a:gd name="connsiteY3" fmla="*/ 3417570 h 5116830"/>
              <a:gd name="connsiteX4" fmla="*/ 2695575 w 4953000"/>
              <a:gd name="connsiteY4" fmla="*/ 3848100 h 5116830"/>
              <a:gd name="connsiteX5" fmla="*/ 1184910 w 4953000"/>
              <a:gd name="connsiteY5" fmla="*/ 5116830 h 5116830"/>
              <a:gd name="connsiteX6" fmla="*/ 754380 w 4953000"/>
              <a:gd name="connsiteY6" fmla="*/ 4741545 h 5116830"/>
              <a:gd name="connsiteX7" fmla="*/ 415058 w 4953000"/>
              <a:gd name="connsiteY7" fmla="*/ 4320789 h 5116830"/>
              <a:gd name="connsiteX8" fmla="*/ 76200 w 4953000"/>
              <a:gd name="connsiteY8" fmla="*/ 3842385 h 5116830"/>
              <a:gd name="connsiteX9" fmla="*/ 0 w 4953000"/>
              <a:gd name="connsiteY9" fmla="*/ 3440430 h 5116830"/>
              <a:gd name="connsiteX10" fmla="*/ 47625 w 4953000"/>
              <a:gd name="connsiteY10" fmla="*/ 2895600 h 5116830"/>
              <a:gd name="connsiteX11" fmla="*/ 542925 w 4953000"/>
              <a:gd name="connsiteY11" fmla="*/ 2085975 h 5116830"/>
              <a:gd name="connsiteX12" fmla="*/ 1495425 w 4953000"/>
              <a:gd name="connsiteY12" fmla="*/ 1057275 h 5116830"/>
              <a:gd name="connsiteX13" fmla="*/ 2524125 w 4953000"/>
              <a:gd name="connsiteY13" fmla="*/ 428625 h 5116830"/>
              <a:gd name="connsiteX14" fmla="*/ 2962275 w 4953000"/>
              <a:gd name="connsiteY14" fmla="*/ 133350 h 5116830"/>
              <a:gd name="connsiteX15" fmla="*/ 3438525 w 4953000"/>
              <a:gd name="connsiteY15" fmla="*/ 0 h 5116830"/>
              <a:gd name="connsiteX16" fmla="*/ 3695700 w 4953000"/>
              <a:gd name="connsiteY16" fmla="*/ 247650 h 5116830"/>
              <a:gd name="connsiteX17" fmla="*/ 4010025 w 4953000"/>
              <a:gd name="connsiteY17" fmla="*/ 419100 h 5116830"/>
              <a:gd name="connsiteX18" fmla="*/ 4743450 w 4953000"/>
              <a:gd name="connsiteY18" fmla="*/ 1371600 h 5116830"/>
              <a:gd name="connsiteX19" fmla="*/ 4953000 w 4953000"/>
              <a:gd name="connsiteY19" fmla="*/ 2057400 h 5116830"/>
              <a:gd name="connsiteX20" fmla="*/ 4030980 w 4953000"/>
              <a:gd name="connsiteY20" fmla="*/ 2575560 h 5116830"/>
              <a:gd name="connsiteX0" fmla="*/ 3983355 w 4905375"/>
              <a:gd name="connsiteY0" fmla="*/ 2575560 h 5116830"/>
              <a:gd name="connsiteX1" fmla="*/ 4154805 w 4905375"/>
              <a:gd name="connsiteY1" fmla="*/ 3055620 h 5116830"/>
              <a:gd name="connsiteX2" fmla="*/ 3701415 w 4905375"/>
              <a:gd name="connsiteY2" fmla="*/ 3188970 h 5116830"/>
              <a:gd name="connsiteX3" fmla="*/ 3278505 w 4905375"/>
              <a:gd name="connsiteY3" fmla="*/ 3417570 h 5116830"/>
              <a:gd name="connsiteX4" fmla="*/ 2647950 w 4905375"/>
              <a:gd name="connsiteY4" fmla="*/ 3848100 h 5116830"/>
              <a:gd name="connsiteX5" fmla="*/ 1137285 w 4905375"/>
              <a:gd name="connsiteY5" fmla="*/ 5116830 h 5116830"/>
              <a:gd name="connsiteX6" fmla="*/ 706755 w 4905375"/>
              <a:gd name="connsiteY6" fmla="*/ 4741545 h 5116830"/>
              <a:gd name="connsiteX7" fmla="*/ 367433 w 4905375"/>
              <a:gd name="connsiteY7" fmla="*/ 4320789 h 5116830"/>
              <a:gd name="connsiteX8" fmla="*/ 28575 w 4905375"/>
              <a:gd name="connsiteY8" fmla="*/ 3842385 h 5116830"/>
              <a:gd name="connsiteX9" fmla="*/ 13335 w 4905375"/>
              <a:gd name="connsiteY9" fmla="*/ 3356610 h 5116830"/>
              <a:gd name="connsiteX10" fmla="*/ 0 w 4905375"/>
              <a:gd name="connsiteY10" fmla="*/ 2895600 h 5116830"/>
              <a:gd name="connsiteX11" fmla="*/ 495300 w 4905375"/>
              <a:gd name="connsiteY11" fmla="*/ 2085975 h 5116830"/>
              <a:gd name="connsiteX12" fmla="*/ 1447800 w 4905375"/>
              <a:gd name="connsiteY12" fmla="*/ 1057275 h 5116830"/>
              <a:gd name="connsiteX13" fmla="*/ 2476500 w 4905375"/>
              <a:gd name="connsiteY13" fmla="*/ 428625 h 5116830"/>
              <a:gd name="connsiteX14" fmla="*/ 2914650 w 4905375"/>
              <a:gd name="connsiteY14" fmla="*/ 133350 h 5116830"/>
              <a:gd name="connsiteX15" fmla="*/ 3390900 w 4905375"/>
              <a:gd name="connsiteY15" fmla="*/ 0 h 5116830"/>
              <a:gd name="connsiteX16" fmla="*/ 3648075 w 4905375"/>
              <a:gd name="connsiteY16" fmla="*/ 247650 h 5116830"/>
              <a:gd name="connsiteX17" fmla="*/ 3962400 w 4905375"/>
              <a:gd name="connsiteY17" fmla="*/ 419100 h 5116830"/>
              <a:gd name="connsiteX18" fmla="*/ 4695825 w 4905375"/>
              <a:gd name="connsiteY18" fmla="*/ 1371600 h 5116830"/>
              <a:gd name="connsiteX19" fmla="*/ 4905375 w 4905375"/>
              <a:gd name="connsiteY19" fmla="*/ 2057400 h 5116830"/>
              <a:gd name="connsiteX20" fmla="*/ 3983355 w 4905375"/>
              <a:gd name="connsiteY20" fmla="*/ 2575560 h 5116830"/>
              <a:gd name="connsiteX0" fmla="*/ 3983355 w 4905375"/>
              <a:gd name="connsiteY0" fmla="*/ 2575560 h 5116830"/>
              <a:gd name="connsiteX1" fmla="*/ 4154805 w 4905375"/>
              <a:gd name="connsiteY1" fmla="*/ 3055620 h 5116830"/>
              <a:gd name="connsiteX2" fmla="*/ 3701415 w 4905375"/>
              <a:gd name="connsiteY2" fmla="*/ 3188970 h 5116830"/>
              <a:gd name="connsiteX3" fmla="*/ 3278505 w 4905375"/>
              <a:gd name="connsiteY3" fmla="*/ 3417570 h 5116830"/>
              <a:gd name="connsiteX4" fmla="*/ 2647950 w 4905375"/>
              <a:gd name="connsiteY4" fmla="*/ 3848100 h 5116830"/>
              <a:gd name="connsiteX5" fmla="*/ 1137285 w 4905375"/>
              <a:gd name="connsiteY5" fmla="*/ 5116830 h 5116830"/>
              <a:gd name="connsiteX6" fmla="*/ 706755 w 4905375"/>
              <a:gd name="connsiteY6" fmla="*/ 4741545 h 5116830"/>
              <a:gd name="connsiteX7" fmla="*/ 367433 w 4905375"/>
              <a:gd name="connsiteY7" fmla="*/ 4320789 h 5116830"/>
              <a:gd name="connsiteX8" fmla="*/ 28575 w 4905375"/>
              <a:gd name="connsiteY8" fmla="*/ 3842385 h 5116830"/>
              <a:gd name="connsiteX9" fmla="*/ 7810 w 4905375"/>
              <a:gd name="connsiteY9" fmla="*/ 3633419 h 5116830"/>
              <a:gd name="connsiteX10" fmla="*/ 13335 w 4905375"/>
              <a:gd name="connsiteY10" fmla="*/ 3356610 h 5116830"/>
              <a:gd name="connsiteX11" fmla="*/ 0 w 4905375"/>
              <a:gd name="connsiteY11" fmla="*/ 2895600 h 5116830"/>
              <a:gd name="connsiteX12" fmla="*/ 495300 w 4905375"/>
              <a:gd name="connsiteY12" fmla="*/ 2085975 h 5116830"/>
              <a:gd name="connsiteX13" fmla="*/ 1447800 w 4905375"/>
              <a:gd name="connsiteY13" fmla="*/ 1057275 h 5116830"/>
              <a:gd name="connsiteX14" fmla="*/ 2476500 w 4905375"/>
              <a:gd name="connsiteY14" fmla="*/ 428625 h 5116830"/>
              <a:gd name="connsiteX15" fmla="*/ 2914650 w 4905375"/>
              <a:gd name="connsiteY15" fmla="*/ 133350 h 5116830"/>
              <a:gd name="connsiteX16" fmla="*/ 3390900 w 4905375"/>
              <a:gd name="connsiteY16" fmla="*/ 0 h 5116830"/>
              <a:gd name="connsiteX17" fmla="*/ 3648075 w 4905375"/>
              <a:gd name="connsiteY17" fmla="*/ 247650 h 5116830"/>
              <a:gd name="connsiteX18" fmla="*/ 3962400 w 4905375"/>
              <a:gd name="connsiteY18" fmla="*/ 419100 h 5116830"/>
              <a:gd name="connsiteX19" fmla="*/ 4695825 w 4905375"/>
              <a:gd name="connsiteY19" fmla="*/ 1371600 h 5116830"/>
              <a:gd name="connsiteX20" fmla="*/ 4905375 w 4905375"/>
              <a:gd name="connsiteY20" fmla="*/ 2057400 h 5116830"/>
              <a:gd name="connsiteX21" fmla="*/ 3983355 w 4905375"/>
              <a:gd name="connsiteY21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2670 w 4928045"/>
              <a:gd name="connsiteY11" fmla="*/ 2895600 h 5116830"/>
              <a:gd name="connsiteX12" fmla="*/ 517970 w 4928045"/>
              <a:gd name="connsiteY12" fmla="*/ 2085975 h 5116830"/>
              <a:gd name="connsiteX13" fmla="*/ 1470470 w 4928045"/>
              <a:gd name="connsiteY13" fmla="*/ 1057275 h 5116830"/>
              <a:gd name="connsiteX14" fmla="*/ 2499170 w 4928045"/>
              <a:gd name="connsiteY14" fmla="*/ 428625 h 5116830"/>
              <a:gd name="connsiteX15" fmla="*/ 2937320 w 4928045"/>
              <a:gd name="connsiteY15" fmla="*/ 133350 h 5116830"/>
              <a:gd name="connsiteX16" fmla="*/ 3413570 w 4928045"/>
              <a:gd name="connsiteY16" fmla="*/ 0 h 5116830"/>
              <a:gd name="connsiteX17" fmla="*/ 3670745 w 4928045"/>
              <a:gd name="connsiteY17" fmla="*/ 247650 h 5116830"/>
              <a:gd name="connsiteX18" fmla="*/ 3985070 w 4928045"/>
              <a:gd name="connsiteY18" fmla="*/ 419100 h 5116830"/>
              <a:gd name="connsiteX19" fmla="*/ 4718495 w 4928045"/>
              <a:gd name="connsiteY19" fmla="*/ 1371600 h 5116830"/>
              <a:gd name="connsiteX20" fmla="*/ 4928045 w 4928045"/>
              <a:gd name="connsiteY20" fmla="*/ 2057400 h 5116830"/>
              <a:gd name="connsiteX21" fmla="*/ 4006025 w 4928045"/>
              <a:gd name="connsiteY21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517970 w 4928045"/>
              <a:gd name="connsiteY12" fmla="*/ 2085975 h 5116830"/>
              <a:gd name="connsiteX13" fmla="*/ 1470470 w 4928045"/>
              <a:gd name="connsiteY13" fmla="*/ 1057275 h 5116830"/>
              <a:gd name="connsiteX14" fmla="*/ 2499170 w 4928045"/>
              <a:gd name="connsiteY14" fmla="*/ 428625 h 5116830"/>
              <a:gd name="connsiteX15" fmla="*/ 2937320 w 4928045"/>
              <a:gd name="connsiteY15" fmla="*/ 133350 h 5116830"/>
              <a:gd name="connsiteX16" fmla="*/ 3413570 w 4928045"/>
              <a:gd name="connsiteY16" fmla="*/ 0 h 5116830"/>
              <a:gd name="connsiteX17" fmla="*/ 3670745 w 4928045"/>
              <a:gd name="connsiteY17" fmla="*/ 247650 h 5116830"/>
              <a:gd name="connsiteX18" fmla="*/ 3985070 w 4928045"/>
              <a:gd name="connsiteY18" fmla="*/ 419100 h 5116830"/>
              <a:gd name="connsiteX19" fmla="*/ 4718495 w 4928045"/>
              <a:gd name="connsiteY19" fmla="*/ 1371600 h 5116830"/>
              <a:gd name="connsiteX20" fmla="*/ 4928045 w 4928045"/>
              <a:gd name="connsiteY20" fmla="*/ 2057400 h 5116830"/>
              <a:gd name="connsiteX21" fmla="*/ 4006025 w 4928045"/>
              <a:gd name="connsiteY21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403860 w 4928045"/>
              <a:gd name="connsiteY12" fmla="*/ 2467559 h 5116830"/>
              <a:gd name="connsiteX13" fmla="*/ 517970 w 4928045"/>
              <a:gd name="connsiteY13" fmla="*/ 2085975 h 5116830"/>
              <a:gd name="connsiteX14" fmla="*/ 1470470 w 4928045"/>
              <a:gd name="connsiteY14" fmla="*/ 1057275 h 5116830"/>
              <a:gd name="connsiteX15" fmla="*/ 2499170 w 4928045"/>
              <a:gd name="connsiteY15" fmla="*/ 428625 h 5116830"/>
              <a:gd name="connsiteX16" fmla="*/ 2937320 w 4928045"/>
              <a:gd name="connsiteY16" fmla="*/ 133350 h 5116830"/>
              <a:gd name="connsiteX17" fmla="*/ 3413570 w 4928045"/>
              <a:gd name="connsiteY17" fmla="*/ 0 h 5116830"/>
              <a:gd name="connsiteX18" fmla="*/ 3670745 w 4928045"/>
              <a:gd name="connsiteY18" fmla="*/ 247650 h 5116830"/>
              <a:gd name="connsiteX19" fmla="*/ 3985070 w 4928045"/>
              <a:gd name="connsiteY19" fmla="*/ 419100 h 5116830"/>
              <a:gd name="connsiteX20" fmla="*/ 4718495 w 4928045"/>
              <a:gd name="connsiteY20" fmla="*/ 1371600 h 5116830"/>
              <a:gd name="connsiteX21" fmla="*/ 4928045 w 4928045"/>
              <a:gd name="connsiteY21" fmla="*/ 2057400 h 5116830"/>
              <a:gd name="connsiteX22" fmla="*/ 4006025 w 4928045"/>
              <a:gd name="connsiteY22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259080 w 4928045"/>
              <a:gd name="connsiteY12" fmla="*/ 2879039 h 5116830"/>
              <a:gd name="connsiteX13" fmla="*/ 517970 w 4928045"/>
              <a:gd name="connsiteY13" fmla="*/ 2085975 h 5116830"/>
              <a:gd name="connsiteX14" fmla="*/ 1470470 w 4928045"/>
              <a:gd name="connsiteY14" fmla="*/ 1057275 h 5116830"/>
              <a:gd name="connsiteX15" fmla="*/ 2499170 w 4928045"/>
              <a:gd name="connsiteY15" fmla="*/ 428625 h 5116830"/>
              <a:gd name="connsiteX16" fmla="*/ 2937320 w 4928045"/>
              <a:gd name="connsiteY16" fmla="*/ 133350 h 5116830"/>
              <a:gd name="connsiteX17" fmla="*/ 3413570 w 4928045"/>
              <a:gd name="connsiteY17" fmla="*/ 0 h 5116830"/>
              <a:gd name="connsiteX18" fmla="*/ 3670745 w 4928045"/>
              <a:gd name="connsiteY18" fmla="*/ 247650 h 5116830"/>
              <a:gd name="connsiteX19" fmla="*/ 3985070 w 4928045"/>
              <a:gd name="connsiteY19" fmla="*/ 419100 h 5116830"/>
              <a:gd name="connsiteX20" fmla="*/ 4718495 w 4928045"/>
              <a:gd name="connsiteY20" fmla="*/ 1371600 h 5116830"/>
              <a:gd name="connsiteX21" fmla="*/ 4928045 w 4928045"/>
              <a:gd name="connsiteY21" fmla="*/ 2057400 h 5116830"/>
              <a:gd name="connsiteX22" fmla="*/ 4006025 w 4928045"/>
              <a:gd name="connsiteY22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259080 w 4928045"/>
              <a:gd name="connsiteY12" fmla="*/ 2879039 h 5116830"/>
              <a:gd name="connsiteX13" fmla="*/ 693230 w 4928045"/>
              <a:gd name="connsiteY13" fmla="*/ 2169795 h 5116830"/>
              <a:gd name="connsiteX14" fmla="*/ 1470470 w 4928045"/>
              <a:gd name="connsiteY14" fmla="*/ 1057275 h 5116830"/>
              <a:gd name="connsiteX15" fmla="*/ 2499170 w 4928045"/>
              <a:gd name="connsiteY15" fmla="*/ 428625 h 5116830"/>
              <a:gd name="connsiteX16" fmla="*/ 2937320 w 4928045"/>
              <a:gd name="connsiteY16" fmla="*/ 133350 h 5116830"/>
              <a:gd name="connsiteX17" fmla="*/ 3413570 w 4928045"/>
              <a:gd name="connsiteY17" fmla="*/ 0 h 5116830"/>
              <a:gd name="connsiteX18" fmla="*/ 3670745 w 4928045"/>
              <a:gd name="connsiteY18" fmla="*/ 247650 h 5116830"/>
              <a:gd name="connsiteX19" fmla="*/ 3985070 w 4928045"/>
              <a:gd name="connsiteY19" fmla="*/ 419100 h 5116830"/>
              <a:gd name="connsiteX20" fmla="*/ 4718495 w 4928045"/>
              <a:gd name="connsiteY20" fmla="*/ 1371600 h 5116830"/>
              <a:gd name="connsiteX21" fmla="*/ 4928045 w 4928045"/>
              <a:gd name="connsiteY21" fmla="*/ 2057400 h 5116830"/>
              <a:gd name="connsiteX22" fmla="*/ 4006025 w 4928045"/>
              <a:gd name="connsiteY22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259080 w 4928045"/>
              <a:gd name="connsiteY12" fmla="*/ 2879039 h 5116830"/>
              <a:gd name="connsiteX13" fmla="*/ 693230 w 4928045"/>
              <a:gd name="connsiteY13" fmla="*/ 2169795 h 5116830"/>
              <a:gd name="connsiteX14" fmla="*/ 1546670 w 4928045"/>
              <a:gd name="connsiteY14" fmla="*/ 1194435 h 5116830"/>
              <a:gd name="connsiteX15" fmla="*/ 2499170 w 4928045"/>
              <a:gd name="connsiteY15" fmla="*/ 428625 h 5116830"/>
              <a:gd name="connsiteX16" fmla="*/ 2937320 w 4928045"/>
              <a:gd name="connsiteY16" fmla="*/ 133350 h 5116830"/>
              <a:gd name="connsiteX17" fmla="*/ 3413570 w 4928045"/>
              <a:gd name="connsiteY17" fmla="*/ 0 h 5116830"/>
              <a:gd name="connsiteX18" fmla="*/ 3670745 w 4928045"/>
              <a:gd name="connsiteY18" fmla="*/ 247650 h 5116830"/>
              <a:gd name="connsiteX19" fmla="*/ 3985070 w 4928045"/>
              <a:gd name="connsiteY19" fmla="*/ 419100 h 5116830"/>
              <a:gd name="connsiteX20" fmla="*/ 4718495 w 4928045"/>
              <a:gd name="connsiteY20" fmla="*/ 1371600 h 5116830"/>
              <a:gd name="connsiteX21" fmla="*/ 4928045 w 4928045"/>
              <a:gd name="connsiteY21" fmla="*/ 2057400 h 5116830"/>
              <a:gd name="connsiteX22" fmla="*/ 4006025 w 4928045"/>
              <a:gd name="connsiteY22" fmla="*/ 2575560 h 5116830"/>
              <a:gd name="connsiteX0" fmla="*/ 4006025 w 4928045"/>
              <a:gd name="connsiteY0" fmla="*/ 2575560 h 5116830"/>
              <a:gd name="connsiteX1" fmla="*/ 4177475 w 4928045"/>
              <a:gd name="connsiteY1" fmla="*/ 3055620 h 5116830"/>
              <a:gd name="connsiteX2" fmla="*/ 3724085 w 4928045"/>
              <a:gd name="connsiteY2" fmla="*/ 3188970 h 5116830"/>
              <a:gd name="connsiteX3" fmla="*/ 3301175 w 4928045"/>
              <a:gd name="connsiteY3" fmla="*/ 3417570 h 5116830"/>
              <a:gd name="connsiteX4" fmla="*/ 2670620 w 4928045"/>
              <a:gd name="connsiteY4" fmla="*/ 3848100 h 5116830"/>
              <a:gd name="connsiteX5" fmla="*/ 1159955 w 4928045"/>
              <a:gd name="connsiteY5" fmla="*/ 5116830 h 5116830"/>
              <a:gd name="connsiteX6" fmla="*/ 729425 w 4928045"/>
              <a:gd name="connsiteY6" fmla="*/ 4741545 h 5116830"/>
              <a:gd name="connsiteX7" fmla="*/ 390103 w 4928045"/>
              <a:gd name="connsiteY7" fmla="*/ 4320789 h 5116830"/>
              <a:gd name="connsiteX8" fmla="*/ 51245 w 4928045"/>
              <a:gd name="connsiteY8" fmla="*/ 3842385 h 5116830"/>
              <a:gd name="connsiteX9" fmla="*/ 0 w 4928045"/>
              <a:gd name="connsiteY9" fmla="*/ 3648659 h 5116830"/>
              <a:gd name="connsiteX10" fmla="*/ 36005 w 4928045"/>
              <a:gd name="connsiteY10" fmla="*/ 3356610 h 5116830"/>
              <a:gd name="connsiteX11" fmla="*/ 281750 w 4928045"/>
              <a:gd name="connsiteY11" fmla="*/ 2933700 h 5116830"/>
              <a:gd name="connsiteX12" fmla="*/ 259080 w 4928045"/>
              <a:gd name="connsiteY12" fmla="*/ 2879039 h 5116830"/>
              <a:gd name="connsiteX13" fmla="*/ 693230 w 4928045"/>
              <a:gd name="connsiteY13" fmla="*/ 2169795 h 5116830"/>
              <a:gd name="connsiteX14" fmla="*/ 1546670 w 4928045"/>
              <a:gd name="connsiteY14" fmla="*/ 1194435 h 5116830"/>
              <a:gd name="connsiteX15" fmla="*/ 2445830 w 4928045"/>
              <a:gd name="connsiteY15" fmla="*/ 649605 h 5116830"/>
              <a:gd name="connsiteX16" fmla="*/ 2937320 w 4928045"/>
              <a:gd name="connsiteY16" fmla="*/ 133350 h 5116830"/>
              <a:gd name="connsiteX17" fmla="*/ 3413570 w 4928045"/>
              <a:gd name="connsiteY17" fmla="*/ 0 h 5116830"/>
              <a:gd name="connsiteX18" fmla="*/ 3670745 w 4928045"/>
              <a:gd name="connsiteY18" fmla="*/ 247650 h 5116830"/>
              <a:gd name="connsiteX19" fmla="*/ 3985070 w 4928045"/>
              <a:gd name="connsiteY19" fmla="*/ 419100 h 5116830"/>
              <a:gd name="connsiteX20" fmla="*/ 4718495 w 4928045"/>
              <a:gd name="connsiteY20" fmla="*/ 1371600 h 5116830"/>
              <a:gd name="connsiteX21" fmla="*/ 4928045 w 4928045"/>
              <a:gd name="connsiteY21" fmla="*/ 2057400 h 5116830"/>
              <a:gd name="connsiteX22" fmla="*/ 4006025 w 4928045"/>
              <a:gd name="connsiteY22" fmla="*/ 2575560 h 5116830"/>
              <a:gd name="connsiteX0" fmla="*/ 4006025 w 4928045"/>
              <a:gd name="connsiteY0" fmla="*/ 2442210 h 4983480"/>
              <a:gd name="connsiteX1" fmla="*/ 4177475 w 4928045"/>
              <a:gd name="connsiteY1" fmla="*/ 2922270 h 4983480"/>
              <a:gd name="connsiteX2" fmla="*/ 3724085 w 4928045"/>
              <a:gd name="connsiteY2" fmla="*/ 3055620 h 4983480"/>
              <a:gd name="connsiteX3" fmla="*/ 3301175 w 4928045"/>
              <a:gd name="connsiteY3" fmla="*/ 3284220 h 4983480"/>
              <a:gd name="connsiteX4" fmla="*/ 2670620 w 4928045"/>
              <a:gd name="connsiteY4" fmla="*/ 3714750 h 4983480"/>
              <a:gd name="connsiteX5" fmla="*/ 1159955 w 4928045"/>
              <a:gd name="connsiteY5" fmla="*/ 4983480 h 4983480"/>
              <a:gd name="connsiteX6" fmla="*/ 729425 w 4928045"/>
              <a:gd name="connsiteY6" fmla="*/ 4608195 h 4983480"/>
              <a:gd name="connsiteX7" fmla="*/ 390103 w 4928045"/>
              <a:gd name="connsiteY7" fmla="*/ 4187439 h 4983480"/>
              <a:gd name="connsiteX8" fmla="*/ 51245 w 4928045"/>
              <a:gd name="connsiteY8" fmla="*/ 3709035 h 4983480"/>
              <a:gd name="connsiteX9" fmla="*/ 0 w 4928045"/>
              <a:gd name="connsiteY9" fmla="*/ 3515309 h 4983480"/>
              <a:gd name="connsiteX10" fmla="*/ 36005 w 4928045"/>
              <a:gd name="connsiteY10" fmla="*/ 3223260 h 4983480"/>
              <a:gd name="connsiteX11" fmla="*/ 281750 w 4928045"/>
              <a:gd name="connsiteY11" fmla="*/ 2800350 h 4983480"/>
              <a:gd name="connsiteX12" fmla="*/ 259080 w 4928045"/>
              <a:gd name="connsiteY12" fmla="*/ 2745689 h 4983480"/>
              <a:gd name="connsiteX13" fmla="*/ 693230 w 4928045"/>
              <a:gd name="connsiteY13" fmla="*/ 2036445 h 4983480"/>
              <a:gd name="connsiteX14" fmla="*/ 1546670 w 4928045"/>
              <a:gd name="connsiteY14" fmla="*/ 1061085 h 4983480"/>
              <a:gd name="connsiteX15" fmla="*/ 2445830 w 4928045"/>
              <a:gd name="connsiteY15" fmla="*/ 516255 h 4983480"/>
              <a:gd name="connsiteX16" fmla="*/ 2937320 w 4928045"/>
              <a:gd name="connsiteY16" fmla="*/ 0 h 4983480"/>
              <a:gd name="connsiteX17" fmla="*/ 3558350 w 4928045"/>
              <a:gd name="connsiteY17" fmla="*/ 19050 h 4983480"/>
              <a:gd name="connsiteX18" fmla="*/ 3670745 w 4928045"/>
              <a:gd name="connsiteY18" fmla="*/ 114300 h 4983480"/>
              <a:gd name="connsiteX19" fmla="*/ 3985070 w 4928045"/>
              <a:gd name="connsiteY19" fmla="*/ 285750 h 4983480"/>
              <a:gd name="connsiteX20" fmla="*/ 4718495 w 4928045"/>
              <a:gd name="connsiteY20" fmla="*/ 1238250 h 4983480"/>
              <a:gd name="connsiteX21" fmla="*/ 4928045 w 4928045"/>
              <a:gd name="connsiteY21" fmla="*/ 1924050 h 4983480"/>
              <a:gd name="connsiteX22" fmla="*/ 4006025 w 4928045"/>
              <a:gd name="connsiteY22" fmla="*/ 2442210 h 498348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70745 w 4928045"/>
              <a:gd name="connsiteY18" fmla="*/ 95250 h 4964430"/>
              <a:gd name="connsiteX19" fmla="*/ 3985070 w 4928045"/>
              <a:gd name="connsiteY19" fmla="*/ 266700 h 4964430"/>
              <a:gd name="connsiteX20" fmla="*/ 4718495 w 4928045"/>
              <a:gd name="connsiteY20" fmla="*/ 1219200 h 4964430"/>
              <a:gd name="connsiteX21" fmla="*/ 4928045 w 4928045"/>
              <a:gd name="connsiteY21" fmla="*/ 1905000 h 4964430"/>
              <a:gd name="connsiteX22" fmla="*/ 4006025 w 4928045"/>
              <a:gd name="connsiteY22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70745 w 4928045"/>
              <a:gd name="connsiteY18" fmla="*/ 9525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928045 w 4928045"/>
              <a:gd name="connsiteY21" fmla="*/ 1905000 h 4964430"/>
              <a:gd name="connsiteX22" fmla="*/ 4006025 w 4928045"/>
              <a:gd name="connsiteY22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928045 w 4928045"/>
              <a:gd name="connsiteY21" fmla="*/ 1905000 h 4964430"/>
              <a:gd name="connsiteX22" fmla="*/ 4006025 w 4928045"/>
              <a:gd name="connsiteY22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823460 w 4928045"/>
              <a:gd name="connsiteY21" fmla="*/ 1598879 h 4964430"/>
              <a:gd name="connsiteX22" fmla="*/ 4928045 w 4928045"/>
              <a:gd name="connsiteY22" fmla="*/ 1905000 h 4964430"/>
              <a:gd name="connsiteX23" fmla="*/ 4006025 w 4928045"/>
              <a:gd name="connsiteY23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869180 w 4928045"/>
              <a:gd name="connsiteY21" fmla="*/ 1583639 h 4964430"/>
              <a:gd name="connsiteX22" fmla="*/ 4928045 w 4928045"/>
              <a:gd name="connsiteY22" fmla="*/ 1905000 h 4964430"/>
              <a:gd name="connsiteX23" fmla="*/ 4006025 w 4928045"/>
              <a:gd name="connsiteY23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869180 w 4928045"/>
              <a:gd name="connsiteY21" fmla="*/ 1583639 h 4964430"/>
              <a:gd name="connsiteX22" fmla="*/ 4928045 w 4928045"/>
              <a:gd name="connsiteY22" fmla="*/ 1905000 h 4964430"/>
              <a:gd name="connsiteX23" fmla="*/ 4518660 w 4928045"/>
              <a:gd name="connsiteY23" fmla="*/ 2139899 h 4964430"/>
              <a:gd name="connsiteX24" fmla="*/ 4006025 w 4928045"/>
              <a:gd name="connsiteY24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445830 w 4928045"/>
              <a:gd name="connsiteY15" fmla="*/ 49720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869180 w 4928045"/>
              <a:gd name="connsiteY21" fmla="*/ 1583639 h 4964430"/>
              <a:gd name="connsiteX22" fmla="*/ 4928045 w 4928045"/>
              <a:gd name="connsiteY22" fmla="*/ 1905000 h 4964430"/>
              <a:gd name="connsiteX23" fmla="*/ 4427220 w 4928045"/>
              <a:gd name="connsiteY23" fmla="*/ 2246579 h 4964430"/>
              <a:gd name="connsiteX24" fmla="*/ 4006025 w 4928045"/>
              <a:gd name="connsiteY24" fmla="*/ 2423160 h 4964430"/>
              <a:gd name="connsiteX0" fmla="*/ 4006025 w 4928045"/>
              <a:gd name="connsiteY0" fmla="*/ 2423160 h 4964430"/>
              <a:gd name="connsiteX1" fmla="*/ 4177475 w 4928045"/>
              <a:gd name="connsiteY1" fmla="*/ 2903220 h 4964430"/>
              <a:gd name="connsiteX2" fmla="*/ 3724085 w 4928045"/>
              <a:gd name="connsiteY2" fmla="*/ 3036570 h 4964430"/>
              <a:gd name="connsiteX3" fmla="*/ 3301175 w 4928045"/>
              <a:gd name="connsiteY3" fmla="*/ 3265170 h 4964430"/>
              <a:gd name="connsiteX4" fmla="*/ 2670620 w 4928045"/>
              <a:gd name="connsiteY4" fmla="*/ 3695700 h 4964430"/>
              <a:gd name="connsiteX5" fmla="*/ 1159955 w 4928045"/>
              <a:gd name="connsiteY5" fmla="*/ 4964430 h 4964430"/>
              <a:gd name="connsiteX6" fmla="*/ 729425 w 4928045"/>
              <a:gd name="connsiteY6" fmla="*/ 4589145 h 4964430"/>
              <a:gd name="connsiteX7" fmla="*/ 390103 w 4928045"/>
              <a:gd name="connsiteY7" fmla="*/ 4168389 h 4964430"/>
              <a:gd name="connsiteX8" fmla="*/ 51245 w 4928045"/>
              <a:gd name="connsiteY8" fmla="*/ 3689985 h 4964430"/>
              <a:gd name="connsiteX9" fmla="*/ 0 w 4928045"/>
              <a:gd name="connsiteY9" fmla="*/ 3496259 h 4964430"/>
              <a:gd name="connsiteX10" fmla="*/ 36005 w 4928045"/>
              <a:gd name="connsiteY10" fmla="*/ 3204210 h 4964430"/>
              <a:gd name="connsiteX11" fmla="*/ 281750 w 4928045"/>
              <a:gd name="connsiteY11" fmla="*/ 2781300 h 4964430"/>
              <a:gd name="connsiteX12" fmla="*/ 259080 w 4928045"/>
              <a:gd name="connsiteY12" fmla="*/ 2726639 h 4964430"/>
              <a:gd name="connsiteX13" fmla="*/ 693230 w 4928045"/>
              <a:gd name="connsiteY13" fmla="*/ 2017395 h 4964430"/>
              <a:gd name="connsiteX14" fmla="*/ 1546670 w 4928045"/>
              <a:gd name="connsiteY14" fmla="*/ 1042035 h 4964430"/>
              <a:gd name="connsiteX15" fmla="*/ 2323910 w 4928045"/>
              <a:gd name="connsiteY15" fmla="*/ 321945 h 4964430"/>
              <a:gd name="connsiteX16" fmla="*/ 3082100 w 4928045"/>
              <a:gd name="connsiteY16" fmla="*/ 80010 h 4964430"/>
              <a:gd name="connsiteX17" fmla="*/ 3558350 w 4928045"/>
              <a:gd name="connsiteY17" fmla="*/ 0 h 4964430"/>
              <a:gd name="connsiteX18" fmla="*/ 3693605 w 4928045"/>
              <a:gd name="connsiteY18" fmla="*/ 118110 h 4964430"/>
              <a:gd name="connsiteX19" fmla="*/ 4114610 w 4928045"/>
              <a:gd name="connsiteY19" fmla="*/ 441960 h 4964430"/>
              <a:gd name="connsiteX20" fmla="*/ 4718495 w 4928045"/>
              <a:gd name="connsiteY20" fmla="*/ 1219200 h 4964430"/>
              <a:gd name="connsiteX21" fmla="*/ 4869180 w 4928045"/>
              <a:gd name="connsiteY21" fmla="*/ 1583639 h 4964430"/>
              <a:gd name="connsiteX22" fmla="*/ 4928045 w 4928045"/>
              <a:gd name="connsiteY22" fmla="*/ 1905000 h 4964430"/>
              <a:gd name="connsiteX23" fmla="*/ 4427220 w 4928045"/>
              <a:gd name="connsiteY23" fmla="*/ 2246579 h 4964430"/>
              <a:gd name="connsiteX24" fmla="*/ 4006025 w 4928045"/>
              <a:gd name="connsiteY24" fmla="*/ 2423160 h 4964430"/>
              <a:gd name="connsiteX0" fmla="*/ 4006025 w 4928045"/>
              <a:gd name="connsiteY0" fmla="*/ 2548890 h 5090160"/>
              <a:gd name="connsiteX1" fmla="*/ 4177475 w 4928045"/>
              <a:gd name="connsiteY1" fmla="*/ 3028950 h 5090160"/>
              <a:gd name="connsiteX2" fmla="*/ 3724085 w 4928045"/>
              <a:gd name="connsiteY2" fmla="*/ 3162300 h 5090160"/>
              <a:gd name="connsiteX3" fmla="*/ 3301175 w 4928045"/>
              <a:gd name="connsiteY3" fmla="*/ 3390900 h 5090160"/>
              <a:gd name="connsiteX4" fmla="*/ 2670620 w 4928045"/>
              <a:gd name="connsiteY4" fmla="*/ 3821430 h 5090160"/>
              <a:gd name="connsiteX5" fmla="*/ 1159955 w 4928045"/>
              <a:gd name="connsiteY5" fmla="*/ 5090160 h 5090160"/>
              <a:gd name="connsiteX6" fmla="*/ 729425 w 4928045"/>
              <a:gd name="connsiteY6" fmla="*/ 4714875 h 5090160"/>
              <a:gd name="connsiteX7" fmla="*/ 390103 w 4928045"/>
              <a:gd name="connsiteY7" fmla="*/ 4294119 h 5090160"/>
              <a:gd name="connsiteX8" fmla="*/ 51245 w 4928045"/>
              <a:gd name="connsiteY8" fmla="*/ 3815715 h 5090160"/>
              <a:gd name="connsiteX9" fmla="*/ 0 w 4928045"/>
              <a:gd name="connsiteY9" fmla="*/ 3621989 h 5090160"/>
              <a:gd name="connsiteX10" fmla="*/ 36005 w 4928045"/>
              <a:gd name="connsiteY10" fmla="*/ 3329940 h 5090160"/>
              <a:gd name="connsiteX11" fmla="*/ 281750 w 4928045"/>
              <a:gd name="connsiteY11" fmla="*/ 2907030 h 5090160"/>
              <a:gd name="connsiteX12" fmla="*/ 259080 w 4928045"/>
              <a:gd name="connsiteY12" fmla="*/ 2852369 h 5090160"/>
              <a:gd name="connsiteX13" fmla="*/ 693230 w 4928045"/>
              <a:gd name="connsiteY13" fmla="*/ 2143125 h 5090160"/>
              <a:gd name="connsiteX14" fmla="*/ 1546670 w 4928045"/>
              <a:gd name="connsiteY14" fmla="*/ 1167765 h 5090160"/>
              <a:gd name="connsiteX15" fmla="*/ 2323910 w 4928045"/>
              <a:gd name="connsiteY15" fmla="*/ 447675 h 5090160"/>
              <a:gd name="connsiteX16" fmla="*/ 3036380 w 4928045"/>
              <a:gd name="connsiteY16" fmla="*/ 0 h 5090160"/>
              <a:gd name="connsiteX17" fmla="*/ 3558350 w 4928045"/>
              <a:gd name="connsiteY17" fmla="*/ 125730 h 5090160"/>
              <a:gd name="connsiteX18" fmla="*/ 3693605 w 4928045"/>
              <a:gd name="connsiteY18" fmla="*/ 243840 h 5090160"/>
              <a:gd name="connsiteX19" fmla="*/ 4114610 w 4928045"/>
              <a:gd name="connsiteY19" fmla="*/ 567690 h 5090160"/>
              <a:gd name="connsiteX20" fmla="*/ 4718495 w 4928045"/>
              <a:gd name="connsiteY20" fmla="*/ 1344930 h 5090160"/>
              <a:gd name="connsiteX21" fmla="*/ 4869180 w 4928045"/>
              <a:gd name="connsiteY21" fmla="*/ 1709369 h 5090160"/>
              <a:gd name="connsiteX22" fmla="*/ 4928045 w 4928045"/>
              <a:gd name="connsiteY22" fmla="*/ 2030730 h 5090160"/>
              <a:gd name="connsiteX23" fmla="*/ 4427220 w 4928045"/>
              <a:gd name="connsiteY23" fmla="*/ 2372309 h 5090160"/>
              <a:gd name="connsiteX24" fmla="*/ 4006025 w 4928045"/>
              <a:gd name="connsiteY24" fmla="*/ 2548890 h 5090160"/>
              <a:gd name="connsiteX0" fmla="*/ 4006025 w 4928045"/>
              <a:gd name="connsiteY0" fmla="*/ 2659380 h 5200650"/>
              <a:gd name="connsiteX1" fmla="*/ 4177475 w 4928045"/>
              <a:gd name="connsiteY1" fmla="*/ 3139440 h 5200650"/>
              <a:gd name="connsiteX2" fmla="*/ 3724085 w 4928045"/>
              <a:gd name="connsiteY2" fmla="*/ 3272790 h 5200650"/>
              <a:gd name="connsiteX3" fmla="*/ 3301175 w 4928045"/>
              <a:gd name="connsiteY3" fmla="*/ 3501390 h 5200650"/>
              <a:gd name="connsiteX4" fmla="*/ 2670620 w 4928045"/>
              <a:gd name="connsiteY4" fmla="*/ 3931920 h 5200650"/>
              <a:gd name="connsiteX5" fmla="*/ 1159955 w 4928045"/>
              <a:gd name="connsiteY5" fmla="*/ 5200650 h 5200650"/>
              <a:gd name="connsiteX6" fmla="*/ 729425 w 4928045"/>
              <a:gd name="connsiteY6" fmla="*/ 4825365 h 5200650"/>
              <a:gd name="connsiteX7" fmla="*/ 390103 w 4928045"/>
              <a:gd name="connsiteY7" fmla="*/ 4404609 h 5200650"/>
              <a:gd name="connsiteX8" fmla="*/ 51245 w 4928045"/>
              <a:gd name="connsiteY8" fmla="*/ 3926205 h 5200650"/>
              <a:gd name="connsiteX9" fmla="*/ 0 w 4928045"/>
              <a:gd name="connsiteY9" fmla="*/ 3732479 h 5200650"/>
              <a:gd name="connsiteX10" fmla="*/ 36005 w 4928045"/>
              <a:gd name="connsiteY10" fmla="*/ 3440430 h 5200650"/>
              <a:gd name="connsiteX11" fmla="*/ 281750 w 4928045"/>
              <a:gd name="connsiteY11" fmla="*/ 3017520 h 5200650"/>
              <a:gd name="connsiteX12" fmla="*/ 259080 w 4928045"/>
              <a:gd name="connsiteY12" fmla="*/ 2962859 h 5200650"/>
              <a:gd name="connsiteX13" fmla="*/ 693230 w 4928045"/>
              <a:gd name="connsiteY13" fmla="*/ 2253615 h 5200650"/>
              <a:gd name="connsiteX14" fmla="*/ 1546670 w 4928045"/>
              <a:gd name="connsiteY14" fmla="*/ 1278255 h 5200650"/>
              <a:gd name="connsiteX15" fmla="*/ 2323910 w 4928045"/>
              <a:gd name="connsiteY15" fmla="*/ 558165 h 5200650"/>
              <a:gd name="connsiteX16" fmla="*/ 3036380 w 4928045"/>
              <a:gd name="connsiteY16" fmla="*/ 110490 h 5200650"/>
              <a:gd name="connsiteX17" fmla="*/ 3261170 w 4928045"/>
              <a:gd name="connsiteY17" fmla="*/ 0 h 5200650"/>
              <a:gd name="connsiteX18" fmla="*/ 3693605 w 4928045"/>
              <a:gd name="connsiteY18" fmla="*/ 354330 h 5200650"/>
              <a:gd name="connsiteX19" fmla="*/ 4114610 w 4928045"/>
              <a:gd name="connsiteY19" fmla="*/ 678180 h 5200650"/>
              <a:gd name="connsiteX20" fmla="*/ 4718495 w 4928045"/>
              <a:gd name="connsiteY20" fmla="*/ 1455420 h 5200650"/>
              <a:gd name="connsiteX21" fmla="*/ 4869180 w 4928045"/>
              <a:gd name="connsiteY21" fmla="*/ 1819859 h 5200650"/>
              <a:gd name="connsiteX22" fmla="*/ 4928045 w 4928045"/>
              <a:gd name="connsiteY22" fmla="*/ 2141220 h 5200650"/>
              <a:gd name="connsiteX23" fmla="*/ 4427220 w 4928045"/>
              <a:gd name="connsiteY23" fmla="*/ 2482799 h 5200650"/>
              <a:gd name="connsiteX24" fmla="*/ 4006025 w 4928045"/>
              <a:gd name="connsiteY24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345341 w 4928045"/>
              <a:gd name="csY15" fmla="*/ 548640 h 5200650"/>
              <a:gd name="csX16" fmla="*/ 3036380 w 4928045"/>
              <a:gd name="csY16" fmla="*/ 110490 h 5200650"/>
              <a:gd name="csX17" fmla="*/ 3261170 w 4928045"/>
              <a:gd name="csY17" fmla="*/ 0 h 5200650"/>
              <a:gd name="csX18" fmla="*/ 3693605 w 4928045"/>
              <a:gd name="csY18" fmla="*/ 354330 h 5200650"/>
              <a:gd name="csX19" fmla="*/ 4114610 w 4928045"/>
              <a:gd name="csY19" fmla="*/ 678180 h 5200650"/>
              <a:gd name="csX20" fmla="*/ 4718495 w 4928045"/>
              <a:gd name="csY20" fmla="*/ 1455420 h 5200650"/>
              <a:gd name="csX21" fmla="*/ 4869180 w 4928045"/>
              <a:gd name="csY21" fmla="*/ 1819859 h 5200650"/>
              <a:gd name="csX22" fmla="*/ 4928045 w 4928045"/>
              <a:gd name="csY22" fmla="*/ 2141220 h 5200650"/>
              <a:gd name="csX23" fmla="*/ 4427220 w 4928045"/>
              <a:gd name="csY23" fmla="*/ 2482799 h 5200650"/>
              <a:gd name="csX24" fmla="*/ 4006025 w 4928045"/>
              <a:gd name="csY24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338197 w 4928045"/>
              <a:gd name="csY15" fmla="*/ 536733 h 5200650"/>
              <a:gd name="csX16" fmla="*/ 3036380 w 4928045"/>
              <a:gd name="csY16" fmla="*/ 110490 h 5200650"/>
              <a:gd name="csX17" fmla="*/ 3261170 w 4928045"/>
              <a:gd name="csY17" fmla="*/ 0 h 5200650"/>
              <a:gd name="csX18" fmla="*/ 3693605 w 4928045"/>
              <a:gd name="csY18" fmla="*/ 354330 h 5200650"/>
              <a:gd name="csX19" fmla="*/ 4114610 w 4928045"/>
              <a:gd name="csY19" fmla="*/ 678180 h 5200650"/>
              <a:gd name="csX20" fmla="*/ 4718495 w 4928045"/>
              <a:gd name="csY20" fmla="*/ 1455420 h 5200650"/>
              <a:gd name="csX21" fmla="*/ 4869180 w 4928045"/>
              <a:gd name="csY21" fmla="*/ 1819859 h 5200650"/>
              <a:gd name="csX22" fmla="*/ 4928045 w 4928045"/>
              <a:gd name="csY22" fmla="*/ 2141220 h 5200650"/>
              <a:gd name="csX23" fmla="*/ 4427220 w 4928045"/>
              <a:gd name="csY23" fmla="*/ 2482799 h 5200650"/>
              <a:gd name="csX24" fmla="*/ 4006025 w 4928045"/>
              <a:gd name="csY24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354866 w 4928045"/>
              <a:gd name="csY15" fmla="*/ 541496 h 5200650"/>
              <a:gd name="csX16" fmla="*/ 3036380 w 4928045"/>
              <a:gd name="csY16" fmla="*/ 110490 h 5200650"/>
              <a:gd name="csX17" fmla="*/ 3261170 w 4928045"/>
              <a:gd name="csY17" fmla="*/ 0 h 5200650"/>
              <a:gd name="csX18" fmla="*/ 3693605 w 4928045"/>
              <a:gd name="csY18" fmla="*/ 354330 h 5200650"/>
              <a:gd name="csX19" fmla="*/ 4114610 w 4928045"/>
              <a:gd name="csY19" fmla="*/ 678180 h 5200650"/>
              <a:gd name="csX20" fmla="*/ 4718495 w 4928045"/>
              <a:gd name="csY20" fmla="*/ 1455420 h 5200650"/>
              <a:gd name="csX21" fmla="*/ 4869180 w 4928045"/>
              <a:gd name="csY21" fmla="*/ 1819859 h 5200650"/>
              <a:gd name="csX22" fmla="*/ 4928045 w 4928045"/>
              <a:gd name="csY22" fmla="*/ 2141220 h 5200650"/>
              <a:gd name="csX23" fmla="*/ 4427220 w 4928045"/>
              <a:gd name="csY23" fmla="*/ 2482799 h 5200650"/>
              <a:gd name="csX24" fmla="*/ 4006025 w 4928045"/>
              <a:gd name="csY24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129314 w 4928045"/>
              <a:gd name="csY15" fmla="*/ 751630 h 5200650"/>
              <a:gd name="csX16" fmla="*/ 2354866 w 4928045"/>
              <a:gd name="csY16" fmla="*/ 541496 h 5200650"/>
              <a:gd name="csX17" fmla="*/ 3036380 w 4928045"/>
              <a:gd name="csY17" fmla="*/ 110490 h 5200650"/>
              <a:gd name="csX18" fmla="*/ 3261170 w 4928045"/>
              <a:gd name="csY18" fmla="*/ 0 h 5200650"/>
              <a:gd name="csX19" fmla="*/ 3693605 w 4928045"/>
              <a:gd name="csY19" fmla="*/ 354330 h 5200650"/>
              <a:gd name="csX20" fmla="*/ 4114610 w 4928045"/>
              <a:gd name="csY20" fmla="*/ 678180 h 5200650"/>
              <a:gd name="csX21" fmla="*/ 4718495 w 4928045"/>
              <a:gd name="csY21" fmla="*/ 1455420 h 5200650"/>
              <a:gd name="csX22" fmla="*/ 4869180 w 4928045"/>
              <a:gd name="csY22" fmla="*/ 1819859 h 5200650"/>
              <a:gd name="csX23" fmla="*/ 4928045 w 4928045"/>
              <a:gd name="csY23" fmla="*/ 2141220 h 5200650"/>
              <a:gd name="csX24" fmla="*/ 4427220 w 4928045"/>
              <a:gd name="csY24" fmla="*/ 2482799 h 5200650"/>
              <a:gd name="csX25" fmla="*/ 4006025 w 4928045"/>
              <a:gd name="csY25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169795 w 4928045"/>
              <a:gd name="csY15" fmla="*/ 320624 h 5200650"/>
              <a:gd name="csX16" fmla="*/ 2354866 w 4928045"/>
              <a:gd name="csY16" fmla="*/ 541496 h 5200650"/>
              <a:gd name="csX17" fmla="*/ 3036380 w 4928045"/>
              <a:gd name="csY17" fmla="*/ 110490 h 5200650"/>
              <a:gd name="csX18" fmla="*/ 3261170 w 4928045"/>
              <a:gd name="csY18" fmla="*/ 0 h 5200650"/>
              <a:gd name="csX19" fmla="*/ 3693605 w 4928045"/>
              <a:gd name="csY19" fmla="*/ 354330 h 5200650"/>
              <a:gd name="csX20" fmla="*/ 4114610 w 4928045"/>
              <a:gd name="csY20" fmla="*/ 678180 h 5200650"/>
              <a:gd name="csX21" fmla="*/ 4718495 w 4928045"/>
              <a:gd name="csY21" fmla="*/ 1455420 h 5200650"/>
              <a:gd name="csX22" fmla="*/ 4869180 w 4928045"/>
              <a:gd name="csY22" fmla="*/ 1819859 h 5200650"/>
              <a:gd name="csX23" fmla="*/ 4928045 w 4928045"/>
              <a:gd name="csY23" fmla="*/ 2141220 h 5200650"/>
              <a:gd name="csX24" fmla="*/ 4427220 w 4928045"/>
              <a:gd name="csY24" fmla="*/ 2482799 h 5200650"/>
              <a:gd name="csX25" fmla="*/ 4006025 w 4928045"/>
              <a:gd name="csY25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169795 w 4928045"/>
              <a:gd name="csY15" fmla="*/ 311099 h 5200650"/>
              <a:gd name="csX16" fmla="*/ 2354866 w 4928045"/>
              <a:gd name="csY16" fmla="*/ 541496 h 5200650"/>
              <a:gd name="csX17" fmla="*/ 3036380 w 4928045"/>
              <a:gd name="csY17" fmla="*/ 110490 h 5200650"/>
              <a:gd name="csX18" fmla="*/ 3261170 w 4928045"/>
              <a:gd name="csY18" fmla="*/ 0 h 5200650"/>
              <a:gd name="csX19" fmla="*/ 3693605 w 4928045"/>
              <a:gd name="csY19" fmla="*/ 354330 h 5200650"/>
              <a:gd name="csX20" fmla="*/ 4114610 w 4928045"/>
              <a:gd name="csY20" fmla="*/ 678180 h 5200650"/>
              <a:gd name="csX21" fmla="*/ 4718495 w 4928045"/>
              <a:gd name="csY21" fmla="*/ 1455420 h 5200650"/>
              <a:gd name="csX22" fmla="*/ 4869180 w 4928045"/>
              <a:gd name="csY22" fmla="*/ 1819859 h 5200650"/>
              <a:gd name="csX23" fmla="*/ 4928045 w 4928045"/>
              <a:gd name="csY23" fmla="*/ 2141220 h 5200650"/>
              <a:gd name="csX24" fmla="*/ 4427220 w 4928045"/>
              <a:gd name="csY24" fmla="*/ 2482799 h 5200650"/>
              <a:gd name="csX25" fmla="*/ 4006025 w 4928045"/>
              <a:gd name="csY25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2169795 w 4928045"/>
              <a:gd name="csY15" fmla="*/ 311099 h 5200650"/>
              <a:gd name="csX16" fmla="*/ 2345341 w 4928045"/>
              <a:gd name="csY16" fmla="*/ 551021 h 5200650"/>
              <a:gd name="csX17" fmla="*/ 3036380 w 4928045"/>
              <a:gd name="csY17" fmla="*/ 110490 h 5200650"/>
              <a:gd name="csX18" fmla="*/ 3261170 w 4928045"/>
              <a:gd name="csY18" fmla="*/ 0 h 5200650"/>
              <a:gd name="csX19" fmla="*/ 3693605 w 4928045"/>
              <a:gd name="csY19" fmla="*/ 354330 h 5200650"/>
              <a:gd name="csX20" fmla="*/ 4114610 w 4928045"/>
              <a:gd name="csY20" fmla="*/ 678180 h 5200650"/>
              <a:gd name="csX21" fmla="*/ 4718495 w 4928045"/>
              <a:gd name="csY21" fmla="*/ 1455420 h 5200650"/>
              <a:gd name="csX22" fmla="*/ 4869180 w 4928045"/>
              <a:gd name="csY22" fmla="*/ 1819859 h 5200650"/>
              <a:gd name="csX23" fmla="*/ 4928045 w 4928045"/>
              <a:gd name="csY23" fmla="*/ 2141220 h 5200650"/>
              <a:gd name="csX24" fmla="*/ 4427220 w 4928045"/>
              <a:gd name="csY24" fmla="*/ 2482799 h 5200650"/>
              <a:gd name="csX25" fmla="*/ 4006025 w 4928045"/>
              <a:gd name="csY25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1950720 w 4928045"/>
              <a:gd name="csY15" fmla="*/ 642093 h 5200650"/>
              <a:gd name="csX16" fmla="*/ 2169795 w 4928045"/>
              <a:gd name="csY16" fmla="*/ 311099 h 5200650"/>
              <a:gd name="csX17" fmla="*/ 2345341 w 4928045"/>
              <a:gd name="csY17" fmla="*/ 551021 h 5200650"/>
              <a:gd name="csX18" fmla="*/ 3036380 w 4928045"/>
              <a:gd name="csY18" fmla="*/ 110490 h 5200650"/>
              <a:gd name="csX19" fmla="*/ 3261170 w 4928045"/>
              <a:gd name="csY19" fmla="*/ 0 h 5200650"/>
              <a:gd name="csX20" fmla="*/ 3693605 w 4928045"/>
              <a:gd name="csY20" fmla="*/ 354330 h 5200650"/>
              <a:gd name="csX21" fmla="*/ 4114610 w 4928045"/>
              <a:gd name="csY21" fmla="*/ 678180 h 5200650"/>
              <a:gd name="csX22" fmla="*/ 4718495 w 4928045"/>
              <a:gd name="csY22" fmla="*/ 1455420 h 5200650"/>
              <a:gd name="csX23" fmla="*/ 4869180 w 4928045"/>
              <a:gd name="csY23" fmla="*/ 1819859 h 5200650"/>
              <a:gd name="csX24" fmla="*/ 4928045 w 4928045"/>
              <a:gd name="csY24" fmla="*/ 2141220 h 5200650"/>
              <a:gd name="csX25" fmla="*/ 4427220 w 4928045"/>
              <a:gd name="csY25" fmla="*/ 2482799 h 5200650"/>
              <a:gd name="csX26" fmla="*/ 4006025 w 4928045"/>
              <a:gd name="csY26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1676877 w 4928045"/>
              <a:gd name="csY15" fmla="*/ 615900 h 5200650"/>
              <a:gd name="csX16" fmla="*/ 2169795 w 4928045"/>
              <a:gd name="csY16" fmla="*/ 311099 h 5200650"/>
              <a:gd name="csX17" fmla="*/ 2345341 w 4928045"/>
              <a:gd name="csY17" fmla="*/ 551021 h 5200650"/>
              <a:gd name="csX18" fmla="*/ 3036380 w 4928045"/>
              <a:gd name="csY18" fmla="*/ 110490 h 5200650"/>
              <a:gd name="csX19" fmla="*/ 3261170 w 4928045"/>
              <a:gd name="csY19" fmla="*/ 0 h 5200650"/>
              <a:gd name="csX20" fmla="*/ 3693605 w 4928045"/>
              <a:gd name="csY20" fmla="*/ 354330 h 5200650"/>
              <a:gd name="csX21" fmla="*/ 4114610 w 4928045"/>
              <a:gd name="csY21" fmla="*/ 678180 h 5200650"/>
              <a:gd name="csX22" fmla="*/ 4718495 w 4928045"/>
              <a:gd name="csY22" fmla="*/ 1455420 h 5200650"/>
              <a:gd name="csX23" fmla="*/ 4869180 w 4928045"/>
              <a:gd name="csY23" fmla="*/ 1819859 h 5200650"/>
              <a:gd name="csX24" fmla="*/ 4928045 w 4928045"/>
              <a:gd name="csY24" fmla="*/ 2141220 h 5200650"/>
              <a:gd name="csX25" fmla="*/ 4427220 w 4928045"/>
              <a:gd name="csY25" fmla="*/ 2482799 h 5200650"/>
              <a:gd name="csX26" fmla="*/ 4006025 w 4928045"/>
              <a:gd name="csY26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1610201 w 4928045"/>
              <a:gd name="csY15" fmla="*/ 965943 h 5200650"/>
              <a:gd name="csX16" fmla="*/ 1676877 w 4928045"/>
              <a:gd name="csY16" fmla="*/ 615900 h 5200650"/>
              <a:gd name="csX17" fmla="*/ 2169795 w 4928045"/>
              <a:gd name="csY17" fmla="*/ 311099 h 5200650"/>
              <a:gd name="csX18" fmla="*/ 2345341 w 4928045"/>
              <a:gd name="csY18" fmla="*/ 551021 h 5200650"/>
              <a:gd name="csX19" fmla="*/ 3036380 w 4928045"/>
              <a:gd name="csY19" fmla="*/ 110490 h 5200650"/>
              <a:gd name="csX20" fmla="*/ 3261170 w 4928045"/>
              <a:gd name="csY20" fmla="*/ 0 h 5200650"/>
              <a:gd name="csX21" fmla="*/ 3693605 w 4928045"/>
              <a:gd name="csY21" fmla="*/ 354330 h 5200650"/>
              <a:gd name="csX22" fmla="*/ 4114610 w 4928045"/>
              <a:gd name="csY22" fmla="*/ 678180 h 5200650"/>
              <a:gd name="csX23" fmla="*/ 4718495 w 4928045"/>
              <a:gd name="csY23" fmla="*/ 1455420 h 5200650"/>
              <a:gd name="csX24" fmla="*/ 4869180 w 4928045"/>
              <a:gd name="csY24" fmla="*/ 1819859 h 5200650"/>
              <a:gd name="csX25" fmla="*/ 4928045 w 4928045"/>
              <a:gd name="csY25" fmla="*/ 2141220 h 5200650"/>
              <a:gd name="csX26" fmla="*/ 4427220 w 4928045"/>
              <a:gd name="csY26" fmla="*/ 2482799 h 5200650"/>
              <a:gd name="csX27" fmla="*/ 4006025 w 4928045"/>
              <a:gd name="csY27" fmla="*/ 2659380 h 5200650"/>
              <a:gd name="csX0" fmla="*/ 4006025 w 4928045"/>
              <a:gd name="csY0" fmla="*/ 2659380 h 5200650"/>
              <a:gd name="csX1" fmla="*/ 4177475 w 4928045"/>
              <a:gd name="csY1" fmla="*/ 3139440 h 5200650"/>
              <a:gd name="csX2" fmla="*/ 3724085 w 4928045"/>
              <a:gd name="csY2" fmla="*/ 3272790 h 5200650"/>
              <a:gd name="csX3" fmla="*/ 3301175 w 4928045"/>
              <a:gd name="csY3" fmla="*/ 3501390 h 5200650"/>
              <a:gd name="csX4" fmla="*/ 2670620 w 4928045"/>
              <a:gd name="csY4" fmla="*/ 3931920 h 5200650"/>
              <a:gd name="csX5" fmla="*/ 1159955 w 4928045"/>
              <a:gd name="csY5" fmla="*/ 5200650 h 5200650"/>
              <a:gd name="csX6" fmla="*/ 729425 w 4928045"/>
              <a:gd name="csY6" fmla="*/ 4825365 h 5200650"/>
              <a:gd name="csX7" fmla="*/ 390103 w 4928045"/>
              <a:gd name="csY7" fmla="*/ 4404609 h 5200650"/>
              <a:gd name="csX8" fmla="*/ 51245 w 4928045"/>
              <a:gd name="csY8" fmla="*/ 3926205 h 5200650"/>
              <a:gd name="csX9" fmla="*/ 0 w 4928045"/>
              <a:gd name="csY9" fmla="*/ 3732479 h 5200650"/>
              <a:gd name="csX10" fmla="*/ 36005 w 4928045"/>
              <a:gd name="csY10" fmla="*/ 3440430 h 5200650"/>
              <a:gd name="csX11" fmla="*/ 281750 w 4928045"/>
              <a:gd name="csY11" fmla="*/ 3017520 h 5200650"/>
              <a:gd name="csX12" fmla="*/ 259080 w 4928045"/>
              <a:gd name="csY12" fmla="*/ 2962859 h 5200650"/>
              <a:gd name="csX13" fmla="*/ 693230 w 4928045"/>
              <a:gd name="csY13" fmla="*/ 2253615 h 5200650"/>
              <a:gd name="csX14" fmla="*/ 1546670 w 4928045"/>
              <a:gd name="csY14" fmla="*/ 1278255 h 5200650"/>
              <a:gd name="csX15" fmla="*/ 1805464 w 4928045"/>
              <a:gd name="csY15" fmla="*/ 1001662 h 5200650"/>
              <a:gd name="csX16" fmla="*/ 1676877 w 4928045"/>
              <a:gd name="csY16" fmla="*/ 615900 h 5200650"/>
              <a:gd name="csX17" fmla="*/ 2169795 w 4928045"/>
              <a:gd name="csY17" fmla="*/ 311099 h 5200650"/>
              <a:gd name="csX18" fmla="*/ 2345341 w 4928045"/>
              <a:gd name="csY18" fmla="*/ 551021 h 5200650"/>
              <a:gd name="csX19" fmla="*/ 3036380 w 4928045"/>
              <a:gd name="csY19" fmla="*/ 110490 h 5200650"/>
              <a:gd name="csX20" fmla="*/ 3261170 w 4928045"/>
              <a:gd name="csY20" fmla="*/ 0 h 5200650"/>
              <a:gd name="csX21" fmla="*/ 3693605 w 4928045"/>
              <a:gd name="csY21" fmla="*/ 354330 h 5200650"/>
              <a:gd name="csX22" fmla="*/ 4114610 w 4928045"/>
              <a:gd name="csY22" fmla="*/ 678180 h 5200650"/>
              <a:gd name="csX23" fmla="*/ 4718495 w 4928045"/>
              <a:gd name="csY23" fmla="*/ 1455420 h 5200650"/>
              <a:gd name="csX24" fmla="*/ 4869180 w 4928045"/>
              <a:gd name="csY24" fmla="*/ 1819859 h 5200650"/>
              <a:gd name="csX25" fmla="*/ 4928045 w 4928045"/>
              <a:gd name="csY25" fmla="*/ 2141220 h 5200650"/>
              <a:gd name="csX26" fmla="*/ 4427220 w 4928045"/>
              <a:gd name="csY26" fmla="*/ 2482799 h 5200650"/>
              <a:gd name="csX27" fmla="*/ 4006025 w 4928045"/>
              <a:gd name="csY27" fmla="*/ 2659380 h 52006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928045" h="5200650">
                <a:moveTo>
                  <a:pt x="4006025" y="2659380"/>
                </a:moveTo>
                <a:lnTo>
                  <a:pt x="4177475" y="3139440"/>
                </a:lnTo>
                <a:lnTo>
                  <a:pt x="3724085" y="3272790"/>
                </a:lnTo>
                <a:lnTo>
                  <a:pt x="3301175" y="3501390"/>
                </a:lnTo>
                <a:lnTo>
                  <a:pt x="2670620" y="3931920"/>
                </a:lnTo>
                <a:lnTo>
                  <a:pt x="1159955" y="5200650"/>
                </a:lnTo>
                <a:lnTo>
                  <a:pt x="729425" y="4825365"/>
                </a:lnTo>
                <a:lnTo>
                  <a:pt x="390103" y="4404609"/>
                </a:lnTo>
                <a:lnTo>
                  <a:pt x="51245" y="3926205"/>
                </a:lnTo>
                <a:lnTo>
                  <a:pt x="0" y="3732479"/>
                </a:lnTo>
                <a:lnTo>
                  <a:pt x="36005" y="3440430"/>
                </a:lnTo>
                <a:lnTo>
                  <a:pt x="281750" y="3017520"/>
                </a:lnTo>
                <a:lnTo>
                  <a:pt x="259080" y="2962859"/>
                </a:lnTo>
                <a:lnTo>
                  <a:pt x="693230" y="2253615"/>
                </a:lnTo>
                <a:lnTo>
                  <a:pt x="1546670" y="1278255"/>
                </a:lnTo>
                <a:lnTo>
                  <a:pt x="1805464" y="1001662"/>
                </a:lnTo>
                <a:lnTo>
                  <a:pt x="1676877" y="615900"/>
                </a:lnTo>
                <a:lnTo>
                  <a:pt x="2169795" y="311099"/>
                </a:lnTo>
                <a:lnTo>
                  <a:pt x="2345341" y="551021"/>
                </a:lnTo>
                <a:lnTo>
                  <a:pt x="3036380" y="110490"/>
                </a:lnTo>
                <a:lnTo>
                  <a:pt x="3261170" y="0"/>
                </a:lnTo>
                <a:lnTo>
                  <a:pt x="3693605" y="354330"/>
                </a:lnTo>
                <a:lnTo>
                  <a:pt x="4114610" y="678180"/>
                </a:lnTo>
                <a:lnTo>
                  <a:pt x="4718495" y="1455420"/>
                </a:lnTo>
                <a:lnTo>
                  <a:pt x="4869180" y="1819859"/>
                </a:lnTo>
                <a:lnTo>
                  <a:pt x="4928045" y="2141220"/>
                </a:lnTo>
                <a:lnTo>
                  <a:pt x="4427220" y="2482799"/>
                </a:lnTo>
                <a:lnTo>
                  <a:pt x="4006025" y="265938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228" name="Rectangle 26"/>
          <p:cNvSpPr>
            <a:spLocks noChangeArrowheads="1"/>
          </p:cNvSpPr>
          <p:nvPr/>
        </p:nvSpPr>
        <p:spPr bwMode="auto">
          <a:xfrm>
            <a:off x="7779660" y="4529340"/>
            <a:ext cx="1919363" cy="4420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清水中心市街地活性化地区</a:t>
            </a:r>
            <a:endParaRPr lang="en-US" altLang="ja-JP" sz="1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42988"/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H18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H22</a:t>
            </a:r>
            <a:r>
              <a:rPr lang="ja-JP" altLang="en-US" sz="1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　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7174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14968</TotalTime>
  <Words>308</Words>
  <Application>Microsoft Office PowerPoint</Application>
  <PresentationFormat>ユーザー設定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Ｐ明朝</vt:lpstr>
      <vt:lpstr>メイリオ</vt:lpstr>
      <vt:lpstr>Arial</vt:lpstr>
      <vt:lpstr>Georgia</vt:lpstr>
      <vt:lpstr>Trebuchet MS</vt:lpstr>
      <vt:lpstr>スリップストリーム</vt:lpstr>
      <vt:lpstr>PowerPoint プレゼンテーション</vt:lpstr>
    </vt:vector>
  </TitlesOfParts>
  <Company>pckk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naoko noritake</dc:creator>
  <cp:lastModifiedBy>仲村　郁弥</cp:lastModifiedBy>
  <cp:revision>917</cp:revision>
  <cp:lastPrinted>2025-04-03T00:02:12Z</cp:lastPrinted>
  <dcterms:created xsi:type="dcterms:W3CDTF">2009-08-18T04:39:08Z</dcterms:created>
  <dcterms:modified xsi:type="dcterms:W3CDTF">2026-03-18T07:47:00Z</dcterms:modified>
</cp:coreProperties>
</file>